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3" r:id="rId2"/>
    <p:sldId id="364" r:id="rId3"/>
    <p:sldId id="369" r:id="rId4"/>
    <p:sldId id="365" r:id="rId5"/>
  </p:sldIdLst>
  <p:sldSz cx="9144000" cy="6858000" type="screen4x3"/>
  <p:notesSz cx="6797675" cy="9926638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61" d="100"/>
          <a:sy n="61" d="100"/>
        </p:scale>
        <p:origin x="-8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19-Aug-17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and Electronic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2 – Kirchhoff’s Laws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Razali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FKM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1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</a:t>
            </a:r>
            <a:r>
              <a:rPr lang="en-US" dirty="0" smtClean="0"/>
              <a:t>2B </a:t>
            </a:r>
            <a:r>
              <a:rPr lang="en-US" dirty="0" smtClean="0"/>
              <a:t>– KIRCHHOFF’s voltage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quiz </a:t>
            </a:r>
            <a:r>
              <a:rPr lang="en-US" smtClean="0"/>
              <a:t>contributes 2% </a:t>
            </a:r>
            <a:r>
              <a:rPr lang="en-US" dirty="0" smtClean="0"/>
              <a:t>of the total marks.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8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 </a:t>
            </a:r>
            <a:r>
              <a:rPr lang="en-US" dirty="0" smtClean="0"/>
              <a:t>2B </a:t>
            </a:r>
            <a:r>
              <a:rPr lang="en-US" dirty="0" smtClean="0"/>
              <a:t>– Kirchhoff Voltage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QUESTION 1: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4ma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6ma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 Marks)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99022"/>
            <a:ext cx="8286511" cy="2337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20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Akhtar </a:t>
            </a:r>
            <a:r>
              <a:rPr lang="en-GB" dirty="0" err="1" smtClean="0"/>
              <a:t>Razali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>FKM, UMP.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6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46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Electric and Electronic Technology  Chapter 2 – Kirchhoff’s Laws</vt:lpstr>
      <vt:lpstr>QUIZ 2B – KIRCHHOFF’s voltage law</vt:lpstr>
      <vt:lpstr>QUIZ 2B – Kirchhoff Voltage Law</vt:lpstr>
      <vt:lpstr>Akhtar Razali  FKM, UMP.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Admin</cp:lastModifiedBy>
  <cp:revision>202</cp:revision>
  <cp:lastPrinted>2017-07-24T03:54:17Z</cp:lastPrinted>
  <dcterms:created xsi:type="dcterms:W3CDTF">2016-03-03T08:04:10Z</dcterms:created>
  <dcterms:modified xsi:type="dcterms:W3CDTF">2017-08-19T02:56:57Z</dcterms:modified>
</cp:coreProperties>
</file>