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63" r:id="rId2"/>
    <p:sldId id="364" r:id="rId3"/>
    <p:sldId id="369" r:id="rId4"/>
    <p:sldId id="36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1" d="100"/>
          <a:sy n="61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2 – Kirchhoff’s Laws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</a:t>
            </a:r>
            <a:r>
              <a:rPr lang="en-US" dirty="0" smtClean="0"/>
              <a:t>2B </a:t>
            </a:r>
            <a:r>
              <a:rPr lang="en-US" dirty="0" smtClean="0"/>
              <a:t>– KIRCHHOFF’s voltage law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</a:t>
            </a:r>
            <a:r>
              <a:rPr lang="en-US" smtClean="0"/>
              <a:t>contributes 2% </a:t>
            </a:r>
            <a:r>
              <a:rPr lang="en-US" dirty="0" smtClean="0"/>
              <a:t>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QUIZ </a:t>
            </a:r>
            <a:r>
              <a:rPr lang="en-US" dirty="0" smtClean="0"/>
              <a:t>2B </a:t>
            </a:r>
            <a:r>
              <a:rPr lang="en-US" dirty="0" smtClean="0"/>
              <a:t>– Kirchhoff Voltage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QUESTION 1: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voltage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each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4ma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6ma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 Marks)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799022"/>
            <a:ext cx="8286511" cy="2337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20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46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Electric and Electronic Technology  Chapter 2 – Kirchhoff’s Laws</vt:lpstr>
      <vt:lpstr>QUIZ 2B – KIRCHHOFF’s voltage law</vt:lpstr>
      <vt:lpstr>QUIZ 2B – Kirchhoff Voltage Law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202</cp:revision>
  <cp:lastPrinted>2017-07-24T03:54:17Z</cp:lastPrinted>
  <dcterms:created xsi:type="dcterms:W3CDTF">2016-03-03T08:04:10Z</dcterms:created>
  <dcterms:modified xsi:type="dcterms:W3CDTF">2017-08-19T02:56:57Z</dcterms:modified>
</cp:coreProperties>
</file>