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4" r:id="rId2"/>
    <p:sldId id="363" r:id="rId3"/>
  </p:sldIdLst>
  <p:sldSz cx="9144000" cy="6858000" type="screen4x3"/>
  <p:notesSz cx="6797675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00AFA7"/>
    <a:srgbClr val="CCFFFF"/>
    <a:srgbClr val="00FFCC"/>
    <a:srgbClr val="99FFCC"/>
    <a:srgbClr val="33CCCC"/>
    <a:srgbClr val="006699"/>
    <a:srgbClr val="336699"/>
    <a:srgbClr val="3366CC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92" autoAdjust="0"/>
    <p:restoredTop sz="95179"/>
  </p:normalViewPr>
  <p:slideViewPr>
    <p:cSldViewPr snapToObjects="1">
      <p:cViewPr varScale="1">
        <p:scale>
          <a:sx n="86" d="100"/>
          <a:sy n="86" d="100"/>
        </p:scale>
        <p:origin x="1928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handoutMaster" Target="handoutMasters/handoutMaster1.xml"/><Relationship Id="rId6" Type="http://schemas.openxmlformats.org/officeDocument/2006/relationships/tags" Target="tags/tag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9C86C0-41C2-A64F-A5D3-65308364D734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377671-060F-9C43-AB6A-16DB37710E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FF5C8C-4E0A-4340-A20C-AFF94B550D4C}" type="datetimeFigureOut">
              <a:t>8/27/17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A1761-9BDC-1847-AEC4-8F8E20EE702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176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1487487"/>
            <a:ext cx="9144000" cy="422592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32506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245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29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57200" y="274638"/>
            <a:ext cx="8229600" cy="114299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>
                <a:solidFill>
                  <a:schemeClr val="bg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7545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578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340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737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4059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3947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65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75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EAAC8-B8D1-874E-AA70-8B4502729C1D}" type="datetimeFigureOut">
              <a:rPr lang="en-US" smtClean="0"/>
              <a:t>8/27/17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E8A7FD-37DA-964E-82C7-C288E5A21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99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BTP 3822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BIOPHARMACEUTICS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ASSIGNMENT IV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</a:t>
            </a:r>
          </a:p>
          <a:p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Dr.</a:t>
            </a: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Arshad Ali Khan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Faculty of Engineering Technology</a:t>
            </a:r>
            <a:b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arshad@ump.edu.my</a:t>
            </a:r>
            <a:endParaRPr lang="en-GB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53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Topic 4 – Pharmacokinetic </a:t>
            </a:r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Overview 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Importance of Pharmacokinetic metrics</a:t>
            </a:r>
          </a:p>
          <a:p>
            <a:pPr marL="0" indent="0">
              <a:buNone/>
            </a:pPr>
            <a:endParaRPr lang="en-US" sz="2400" dirty="0" smtClean="0"/>
          </a:p>
          <a:p>
            <a:r>
              <a:rPr lang="en-US" sz="2400" dirty="0" smtClean="0"/>
              <a:t>Describe the commonly use Pharmacokinetic metrics.</a:t>
            </a:r>
            <a:endParaRPr lang="en-US" sz="2400" dirty="0"/>
          </a:p>
          <a:p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35201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9923678e78673762afb9b6d92d4d24e4a0201aca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1202</TotalTime>
  <Words>25</Words>
  <Application>Microsoft Macintosh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Calibri</vt:lpstr>
      <vt:lpstr>Helvetica</vt:lpstr>
      <vt:lpstr>Arial</vt:lpstr>
      <vt:lpstr>Office Theme</vt:lpstr>
      <vt:lpstr>BTP 3822 BIOPHARMACEUTICS  ASSIGNMENT IV</vt:lpstr>
      <vt:lpstr>Topic 4 – Pharmacokinetic metrics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azman</dc:creator>
  <cp:lastModifiedBy>0164056411</cp:lastModifiedBy>
  <cp:revision>195</cp:revision>
  <cp:lastPrinted>2017-07-24T03:54:17Z</cp:lastPrinted>
  <dcterms:created xsi:type="dcterms:W3CDTF">2016-03-03T08:04:10Z</dcterms:created>
  <dcterms:modified xsi:type="dcterms:W3CDTF">2017-08-26T17:19:17Z</dcterms:modified>
</cp:coreProperties>
</file>