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4" r:id="rId2"/>
    <p:sldId id="363" r:id="rId3"/>
  </p:sldIdLst>
  <p:sldSz cx="9144000" cy="6858000" type="screen4x3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 IV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5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4 – Pharmacokinetic </a:t>
            </a:r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Overview 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Importance of Pharmacokinetic metrics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Describe the commonly use Pharmacokinetic metrics.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35201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25</Words>
  <Application>Microsoft Macintosh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Helvetica</vt:lpstr>
      <vt:lpstr>Arial</vt:lpstr>
      <vt:lpstr>Office Theme</vt:lpstr>
      <vt:lpstr>BTP 3822 BIOPHARMACEUTICS  ASSIGNMENT IV</vt:lpstr>
      <vt:lpstr>Topic 4 – Pharmacokinetic metrics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195</cp:revision>
  <cp:lastPrinted>2017-07-24T03:54:17Z</cp:lastPrinted>
  <dcterms:created xsi:type="dcterms:W3CDTF">2016-03-03T08:04:10Z</dcterms:created>
  <dcterms:modified xsi:type="dcterms:W3CDTF">2017-08-26T17:19:17Z</dcterms:modified>
</cp:coreProperties>
</file>