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63" r:id="rId2"/>
    <p:sldId id="364" r:id="rId3"/>
    <p:sldId id="369" r:id="rId4"/>
    <p:sldId id="365" r:id="rId5"/>
  </p:sldIdLst>
  <p:sldSz cx="9144000" cy="6858000" type="screen4x3"/>
  <p:notesSz cx="6797675" cy="9926638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AFA7"/>
    <a:srgbClr val="CCFFFF"/>
    <a:srgbClr val="00FFCC"/>
    <a:srgbClr val="99FFCC"/>
    <a:srgbClr val="33CCCC"/>
    <a:srgbClr val="006699"/>
    <a:srgbClr val="336699"/>
    <a:srgbClr val="3366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61" autoAdjust="0"/>
    <p:restoredTop sz="97431"/>
  </p:normalViewPr>
  <p:slideViewPr>
    <p:cSldViewPr snapToObjects="1">
      <p:cViewPr varScale="1">
        <p:scale>
          <a:sx n="65" d="100"/>
          <a:sy n="65" d="100"/>
        </p:scale>
        <p:origin x="-102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19-Aug-17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5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57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0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Electric and Electronic Technology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1A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Fundamental of Electric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Circuit - Terminologies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Akhtar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Razali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FKM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akhtar@ump.edu.my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12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QUIZ </a:t>
            </a:r>
            <a:r>
              <a:rPr lang="en-US" dirty="0" smtClean="0"/>
              <a:t>1A </a:t>
            </a:r>
            <a:r>
              <a:rPr lang="en-US" dirty="0" smtClean="0"/>
              <a:t>– Fundamental of electric </a:t>
            </a:r>
            <a:r>
              <a:rPr lang="en-US" dirty="0" smtClean="0"/>
              <a:t>circuit – Terminologies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quiz contributes </a:t>
            </a:r>
            <a:r>
              <a:rPr lang="en-US" dirty="0" smtClean="0"/>
              <a:t>2% </a:t>
            </a:r>
            <a:r>
              <a:rPr lang="en-US" dirty="0" smtClean="0"/>
              <a:t>of the total marks.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288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QUIZ </a:t>
            </a:r>
            <a:r>
              <a:rPr lang="en-US" dirty="0" smtClean="0"/>
              <a:t>1A </a:t>
            </a:r>
            <a:r>
              <a:rPr lang="en-US" dirty="0" smtClean="0"/>
              <a:t>– Fundamental of Electric Circuit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r>
              <a:rPr lang="en-US" dirty="0" smtClean="0"/>
              <a:t>: (10Marks)</a:t>
            </a:r>
            <a:endParaRPr lang="en-US" dirty="0" smtClean="0"/>
          </a:p>
          <a:p>
            <a:pPr lvl="0"/>
            <a:r>
              <a:rPr lang="en-US" dirty="0" smtClean="0"/>
              <a:t>What do you understand about Branch, Node, Mesh and Loops in electrical circuit?</a:t>
            </a:r>
          </a:p>
          <a:p>
            <a:pPr lvl="0"/>
            <a:r>
              <a:rPr lang="en-US" dirty="0" smtClean="0"/>
              <a:t>Draw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209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386807"/>
          </a:xfrm>
        </p:spPr>
        <p:txBody>
          <a:bodyPr>
            <a:normAutofit/>
          </a:bodyPr>
          <a:lstStyle/>
          <a:p>
            <a:r>
              <a:rPr lang="en-GB" dirty="0" smtClean="0"/>
              <a:t>Akhtar </a:t>
            </a:r>
            <a:r>
              <a:rPr lang="en-GB" dirty="0" err="1" smtClean="0"/>
              <a:t>Razali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/>
              <a:t/>
            </a:r>
            <a:br>
              <a:rPr lang="en-GB"/>
            </a:br>
            <a:r>
              <a:rPr lang="en-GB" smtClean="0"/>
              <a:t>FKM, UMP.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6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</TotalTime>
  <Words>60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Electric and Electronic Technology  Chapter 1A – Fundamental of Electric Circuit - Terminologies</vt:lpstr>
      <vt:lpstr>QUIZ 1A – Fundamental of electric circuit – Terminologies</vt:lpstr>
      <vt:lpstr>QUIZ 1A – Fundamental of Electric Circuit</vt:lpstr>
      <vt:lpstr>Akhtar Razali  FKM, UMP.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Admin</cp:lastModifiedBy>
  <cp:revision>201</cp:revision>
  <cp:lastPrinted>2017-07-24T03:54:17Z</cp:lastPrinted>
  <dcterms:created xsi:type="dcterms:W3CDTF">2016-03-03T08:04:10Z</dcterms:created>
  <dcterms:modified xsi:type="dcterms:W3CDTF">2017-08-19T14:04:44Z</dcterms:modified>
</cp:coreProperties>
</file>