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9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65" d="100"/>
          <a:sy n="65" d="100"/>
        </p:scale>
        <p:origin x="-10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1A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Fundamental of Electric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 - Terminologies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QUIZ </a:t>
            </a:r>
            <a:r>
              <a:rPr lang="en-US" dirty="0" smtClean="0"/>
              <a:t>1A </a:t>
            </a:r>
            <a:r>
              <a:rPr lang="en-US" dirty="0" smtClean="0"/>
              <a:t>– Fundamental of electric </a:t>
            </a:r>
            <a:r>
              <a:rPr lang="en-US" dirty="0" smtClean="0"/>
              <a:t>circuit – Terminologies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</a:t>
            </a:r>
            <a:r>
              <a:rPr lang="en-US" dirty="0" smtClean="0"/>
              <a:t>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QUIZ </a:t>
            </a:r>
            <a:r>
              <a:rPr lang="en-US" dirty="0" smtClean="0"/>
              <a:t>1A </a:t>
            </a:r>
            <a:r>
              <a:rPr lang="en-US" dirty="0" smtClean="0"/>
              <a:t>– Fundamental of Electric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r>
              <a:rPr lang="en-US" dirty="0" smtClean="0"/>
              <a:t>: (10Marks)</a:t>
            </a:r>
            <a:endParaRPr lang="en-US" dirty="0" smtClean="0"/>
          </a:p>
          <a:p>
            <a:pPr lvl="0"/>
            <a:r>
              <a:rPr lang="en-US" dirty="0" smtClean="0"/>
              <a:t>What do you understand about Branch, Node, Mesh and Loops in electrical circuit?</a:t>
            </a:r>
          </a:p>
          <a:p>
            <a:pPr lvl="0"/>
            <a:r>
              <a:rPr lang="en-US" dirty="0" smtClean="0"/>
              <a:t>Draw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60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1A – Fundamental of Electric Circuit - Terminologies</vt:lpstr>
      <vt:lpstr>QUIZ 1A – Fundamental of electric circuit – Terminologies</vt:lpstr>
      <vt:lpstr>QUIZ 1A – Fundamental of Electric Circuit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201</cp:revision>
  <cp:lastPrinted>2017-07-24T03:54:17Z</cp:lastPrinted>
  <dcterms:created xsi:type="dcterms:W3CDTF">2016-03-03T08:04:10Z</dcterms:created>
  <dcterms:modified xsi:type="dcterms:W3CDTF">2017-08-19T14:04:44Z</dcterms:modified>
</cp:coreProperties>
</file>