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552" r:id="rId2"/>
    <p:sldId id="545" r:id="rId3"/>
    <p:sldId id="55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FF"/>
    <a:srgbClr val="66FFCC"/>
    <a:srgbClr val="FF33CC"/>
    <a:srgbClr val="FF6699"/>
    <a:srgbClr val="FF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9" autoAdjust="0"/>
    <p:restoredTop sz="96271" autoAdjust="0"/>
  </p:normalViewPr>
  <p:slideViewPr>
    <p:cSldViewPr>
      <p:cViewPr>
        <p:scale>
          <a:sx n="70" d="100"/>
          <a:sy n="70" d="100"/>
        </p:scale>
        <p:origin x="-135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B1E41-5C3E-4EAB-8F49-8FA69F245BEF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65F02-FCEA-48B3-A542-3263D84C8C3B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257860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Plant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Fuel and Combustion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(Assignment 2)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Mohamad Firdaus Basrawi, Dr. (Eng)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Engineering Faculty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mfirdausb@ump.edu.my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2226" name="Picture 2" descr="Image result for CC non-commerci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710030"/>
            <a:ext cx="2123727" cy="7433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Text Box 7"/>
          <p:cNvSpPr txBox="1">
            <a:spLocks noChangeArrowheads="1"/>
          </p:cNvSpPr>
          <p:nvPr/>
        </p:nvSpPr>
        <p:spPr bwMode="auto">
          <a:xfrm>
            <a:off x="0" y="533400"/>
            <a:ext cx="876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 smtClean="0">
                <a:ea typeface="ＭＳ Ｐゴシック" charset="-128"/>
              </a:rPr>
              <a:t>CL2B</a:t>
            </a:r>
            <a:endParaRPr lang="en-US" altLang="ja-JP" sz="2400" b="1" dirty="0">
              <a:ea typeface="ＭＳ Ｐゴシック" charset="-128"/>
            </a:endParaRPr>
          </a:p>
        </p:txBody>
      </p:sp>
      <p:sp>
        <p:nvSpPr>
          <p:cNvPr id="68615" name="Text Box 12"/>
          <p:cNvSpPr txBox="1">
            <a:spLocks noChangeArrowheads="1"/>
          </p:cNvSpPr>
          <p:nvPr/>
        </p:nvSpPr>
        <p:spPr bwMode="auto">
          <a:xfrm>
            <a:off x="0" y="1143000"/>
            <a:ext cx="8534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dirty="0" smtClean="0">
                <a:ea typeface="ＭＳ Ｐゴシック" charset="-128"/>
              </a:rPr>
              <a:t>Explain the Mechanism of Pulverized Coal Firing System</a:t>
            </a:r>
          </a:p>
          <a:p>
            <a:pPr>
              <a:spcBef>
                <a:spcPct val="50000"/>
              </a:spcBef>
            </a:pPr>
            <a:endParaRPr lang="en-US" altLang="ja-JP" sz="2000" dirty="0" smtClean="0">
              <a:ea typeface="ＭＳ Ｐゴシック" charset="-128"/>
            </a:endParaRP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Overall system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Crusher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Pulverizer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Firing</a:t>
            </a:r>
          </a:p>
          <a:p>
            <a:pPr>
              <a:spcBef>
                <a:spcPct val="50000"/>
              </a:spcBef>
            </a:pPr>
            <a:endParaRPr lang="en-US" altLang="ja-JP" sz="2000" dirty="0">
              <a:ea typeface="ＭＳ Ｐゴシック" charset="-128"/>
            </a:endParaRPr>
          </a:p>
        </p:txBody>
      </p:sp>
      <p:sp>
        <p:nvSpPr>
          <p:cNvPr id="68621" name="Text Box 23"/>
          <p:cNvSpPr txBox="1">
            <a:spLocks noChangeArrowheads="1"/>
          </p:cNvSpPr>
          <p:nvPr/>
        </p:nvSpPr>
        <p:spPr bwMode="auto">
          <a:xfrm>
            <a:off x="457200" y="54864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Text Box 7"/>
          <p:cNvSpPr txBox="1">
            <a:spLocks noChangeArrowheads="1"/>
          </p:cNvSpPr>
          <p:nvPr/>
        </p:nvSpPr>
        <p:spPr bwMode="auto">
          <a:xfrm>
            <a:off x="0" y="533400"/>
            <a:ext cx="876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 smtClean="0">
                <a:ea typeface="ＭＳ Ｐゴシック" charset="-128"/>
              </a:rPr>
              <a:t>CL2B</a:t>
            </a:r>
            <a:endParaRPr lang="en-US" altLang="ja-JP" sz="2400" b="1" dirty="0">
              <a:ea typeface="ＭＳ Ｐゴシック" charset="-128"/>
            </a:endParaRPr>
          </a:p>
        </p:txBody>
      </p:sp>
      <p:sp>
        <p:nvSpPr>
          <p:cNvPr id="68615" name="Text Box 12"/>
          <p:cNvSpPr txBox="1">
            <a:spLocks noChangeArrowheads="1"/>
          </p:cNvSpPr>
          <p:nvPr/>
        </p:nvSpPr>
        <p:spPr bwMode="auto">
          <a:xfrm>
            <a:off x="0" y="1143000"/>
            <a:ext cx="85344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dirty="0" smtClean="0">
                <a:ea typeface="ＭＳ Ｐゴシック" charset="-128"/>
              </a:rPr>
              <a:t>Study on the history and current utilization of Anthracite, Bituminous, Lignite and Peat</a:t>
            </a:r>
          </a:p>
          <a:p>
            <a:pPr>
              <a:spcBef>
                <a:spcPct val="50000"/>
              </a:spcBef>
            </a:pPr>
            <a:endParaRPr lang="en-US" altLang="ja-JP" sz="2000" dirty="0" smtClean="0">
              <a:ea typeface="ＭＳ Ｐゴシック" charset="-128"/>
            </a:endParaRPr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Requirement: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		5 pages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		Double Column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		A4 size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		Font: 12point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ea typeface="ＭＳ 明朝" pitchFamily="17" charset="-128"/>
                <a:cs typeface="Times New Roman" pitchFamily="18" charset="0"/>
              </a:rPr>
              <a:t>		Reference must be clearly cited</a:t>
            </a:r>
          </a:p>
          <a:p>
            <a:pPr>
              <a:spcBef>
                <a:spcPct val="50000"/>
              </a:spcBef>
            </a:pPr>
            <a:endParaRPr lang="en-US" altLang="ja-JP" sz="2000" dirty="0">
              <a:ea typeface="ＭＳ Ｐゴシック" charset="-128"/>
            </a:endParaRPr>
          </a:p>
        </p:txBody>
      </p:sp>
      <p:sp>
        <p:nvSpPr>
          <p:cNvPr id="68621" name="Text Box 23"/>
          <p:cNvSpPr txBox="1">
            <a:spLocks noChangeArrowheads="1"/>
          </p:cNvSpPr>
          <p:nvPr/>
        </p:nvSpPr>
        <p:spPr bwMode="auto">
          <a:xfrm>
            <a:off x="457200" y="54864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</Template>
  <TotalTime>43429</TotalTime>
  <Words>45</Words>
  <Application>Microsoft Office PowerPoint</Application>
  <PresentationFormat>画面に合わせる (4:3)</PresentationFormat>
  <Paragraphs>20</Paragraphs>
  <Slides>3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テーマ</vt:lpstr>
      <vt:lpstr>Power Plant Technology  Fuel and Combustion (Assignment 2)</vt:lpstr>
      <vt:lpstr>スライド 2</vt:lpstr>
      <vt:lpstr>スライド 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5AVE</cp:lastModifiedBy>
  <cp:revision>1415</cp:revision>
  <dcterms:created xsi:type="dcterms:W3CDTF">2010-07-05T07:50:24Z</dcterms:created>
  <dcterms:modified xsi:type="dcterms:W3CDTF">2017-08-27T02:44:16Z</dcterms:modified>
</cp:coreProperties>
</file>