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7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850F47-DF3B-4CC7-B96A-73ABA736E62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D559D6-6CE0-46DB-A92A-01B11E25ECFC}">
      <dgm:prSet phldrT="[Text]"/>
      <dgm:spPr/>
      <dgm:t>
        <a:bodyPr/>
        <a:lstStyle/>
        <a:p>
          <a:r>
            <a:rPr lang="en-US" dirty="0" smtClean="0"/>
            <a:t>Category</a:t>
          </a:r>
          <a:endParaRPr lang="en-US" dirty="0"/>
        </a:p>
      </dgm:t>
    </dgm:pt>
    <dgm:pt modelId="{B1F1268F-89A9-4370-B317-A59427BF4493}" type="parTrans" cxnId="{E812D5FC-529E-498C-9EBE-741677F40094}">
      <dgm:prSet/>
      <dgm:spPr/>
      <dgm:t>
        <a:bodyPr/>
        <a:lstStyle/>
        <a:p>
          <a:endParaRPr lang="en-US"/>
        </a:p>
      </dgm:t>
    </dgm:pt>
    <dgm:pt modelId="{2FEE31F8-F8EA-46A7-87EA-BCD9A2509C6B}" type="sibTrans" cxnId="{E812D5FC-529E-498C-9EBE-741677F40094}">
      <dgm:prSet/>
      <dgm:spPr/>
      <dgm:t>
        <a:bodyPr/>
        <a:lstStyle/>
        <a:p>
          <a:endParaRPr lang="en-US"/>
        </a:p>
      </dgm:t>
    </dgm:pt>
    <dgm:pt modelId="{C09D496F-5CB3-4E2F-8E21-A4D999378EBE}">
      <dgm:prSet phldrT="[Text]"/>
      <dgm:spPr/>
      <dgm:t>
        <a:bodyPr/>
        <a:lstStyle/>
        <a:p>
          <a:r>
            <a:rPr lang="en-US" dirty="0" smtClean="0"/>
            <a:t>Geographic coordinate system</a:t>
          </a:r>
          <a:endParaRPr lang="en-US" dirty="0"/>
        </a:p>
      </dgm:t>
    </dgm:pt>
    <dgm:pt modelId="{2656871A-2B17-4E8A-81E2-FAF7F79D6E59}" type="parTrans" cxnId="{4DBD6511-C3DF-488A-A055-E45489C52D8E}">
      <dgm:prSet/>
      <dgm:spPr/>
      <dgm:t>
        <a:bodyPr/>
        <a:lstStyle/>
        <a:p>
          <a:endParaRPr lang="en-US"/>
        </a:p>
      </dgm:t>
    </dgm:pt>
    <dgm:pt modelId="{4BC94097-5DA4-423C-8789-05D438342E23}" type="sibTrans" cxnId="{4DBD6511-C3DF-488A-A055-E45489C52D8E}">
      <dgm:prSet/>
      <dgm:spPr/>
      <dgm:t>
        <a:bodyPr/>
        <a:lstStyle/>
        <a:p>
          <a:endParaRPr lang="en-US"/>
        </a:p>
      </dgm:t>
    </dgm:pt>
    <dgm:pt modelId="{A07084FC-FF31-496E-A008-D3ADA5296094}">
      <dgm:prSet phldrT="[Text]"/>
      <dgm:spPr/>
      <dgm:t>
        <a:bodyPr/>
        <a:lstStyle/>
        <a:p>
          <a:r>
            <a:rPr lang="en-US" dirty="0" smtClean="0"/>
            <a:t>Rectangular coordinate system</a:t>
          </a:r>
          <a:endParaRPr lang="en-US" dirty="0"/>
        </a:p>
      </dgm:t>
    </dgm:pt>
    <dgm:pt modelId="{BCD86A4D-F538-4346-8F4E-F69D530D70DE}" type="parTrans" cxnId="{E3EA9787-F4AC-4B49-8643-7B49DF41AA9C}">
      <dgm:prSet/>
      <dgm:spPr/>
      <dgm:t>
        <a:bodyPr/>
        <a:lstStyle/>
        <a:p>
          <a:endParaRPr lang="en-US"/>
        </a:p>
      </dgm:t>
    </dgm:pt>
    <dgm:pt modelId="{394525B6-3AC8-4EBA-BE64-E67D5DB22A55}" type="sibTrans" cxnId="{E3EA9787-F4AC-4B49-8643-7B49DF41AA9C}">
      <dgm:prSet/>
      <dgm:spPr/>
      <dgm:t>
        <a:bodyPr/>
        <a:lstStyle/>
        <a:p>
          <a:endParaRPr lang="en-US"/>
        </a:p>
      </dgm:t>
    </dgm:pt>
    <dgm:pt modelId="{A9B2BB3D-E69E-4648-A4E3-B651410F278C}">
      <dgm:prSet phldrT="[Text]"/>
      <dgm:spPr/>
      <dgm:t>
        <a:bodyPr/>
        <a:lstStyle/>
        <a:p>
          <a:r>
            <a:rPr lang="en-US" dirty="0" smtClean="0"/>
            <a:t>Non coordinate system</a:t>
          </a:r>
          <a:endParaRPr lang="en-US" dirty="0"/>
        </a:p>
      </dgm:t>
    </dgm:pt>
    <dgm:pt modelId="{1CFA2DF6-16C2-4ACA-8AD4-99FD7A9B1CF1}" type="parTrans" cxnId="{1941C77B-6651-4F09-AFEE-2C20BDE266AA}">
      <dgm:prSet/>
      <dgm:spPr/>
      <dgm:t>
        <a:bodyPr/>
        <a:lstStyle/>
        <a:p>
          <a:endParaRPr lang="en-US"/>
        </a:p>
      </dgm:t>
    </dgm:pt>
    <dgm:pt modelId="{25F49382-E668-45B4-AB66-D0F695A6AED9}" type="sibTrans" cxnId="{1941C77B-6651-4F09-AFEE-2C20BDE266AA}">
      <dgm:prSet/>
      <dgm:spPr/>
      <dgm:t>
        <a:bodyPr/>
        <a:lstStyle/>
        <a:p>
          <a:endParaRPr lang="en-US"/>
        </a:p>
      </dgm:t>
    </dgm:pt>
    <dgm:pt modelId="{DACD8460-5A8D-40AA-B8FB-F56FBEF0AC62}" type="pres">
      <dgm:prSet presAssocID="{CA850F47-DF3B-4CC7-B96A-73ABA736E62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9E219F-B82F-4908-8E63-E81AA4A00664}" type="pres">
      <dgm:prSet presAssocID="{CED559D6-6CE0-46DB-A92A-01B11E25ECFC}" presName="centerShape" presStyleLbl="node0" presStyleIdx="0" presStyleCnt="1"/>
      <dgm:spPr/>
      <dgm:t>
        <a:bodyPr/>
        <a:lstStyle/>
        <a:p>
          <a:endParaRPr lang="en-US"/>
        </a:p>
      </dgm:t>
    </dgm:pt>
    <dgm:pt modelId="{94DD8DC6-7AF6-45F6-8A8E-20CD4C0E8222}" type="pres">
      <dgm:prSet presAssocID="{2656871A-2B17-4E8A-81E2-FAF7F79D6E59}" presName="parTrans" presStyleLbl="sibTrans2D1" presStyleIdx="0" presStyleCnt="3"/>
      <dgm:spPr/>
      <dgm:t>
        <a:bodyPr/>
        <a:lstStyle/>
        <a:p>
          <a:endParaRPr lang="en-US"/>
        </a:p>
      </dgm:t>
    </dgm:pt>
    <dgm:pt modelId="{0B30D4EB-F496-4D61-B946-664FBCC71E53}" type="pres">
      <dgm:prSet presAssocID="{2656871A-2B17-4E8A-81E2-FAF7F79D6E5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7D523CDA-E4E9-4F17-9C60-D6587DB04967}" type="pres">
      <dgm:prSet presAssocID="{C09D496F-5CB3-4E2F-8E21-A4D999378EB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31E32C-106B-485E-A22C-5BF585A07364}" type="pres">
      <dgm:prSet presAssocID="{BCD86A4D-F538-4346-8F4E-F69D530D70DE}" presName="parTrans" presStyleLbl="sibTrans2D1" presStyleIdx="1" presStyleCnt="3"/>
      <dgm:spPr/>
      <dgm:t>
        <a:bodyPr/>
        <a:lstStyle/>
        <a:p>
          <a:endParaRPr lang="en-US"/>
        </a:p>
      </dgm:t>
    </dgm:pt>
    <dgm:pt modelId="{5AC8B15E-59DF-4E30-B85F-292497F109A2}" type="pres">
      <dgm:prSet presAssocID="{BCD86A4D-F538-4346-8F4E-F69D530D70D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9AD5AD62-37CE-4D80-B6A5-0E3A99BFEEE3}" type="pres">
      <dgm:prSet presAssocID="{A07084FC-FF31-496E-A008-D3ADA529609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1C139-405C-4676-8D68-A69CE19B4D29}" type="pres">
      <dgm:prSet presAssocID="{1CFA2DF6-16C2-4ACA-8AD4-99FD7A9B1CF1}" presName="parTrans" presStyleLbl="sibTrans2D1" presStyleIdx="2" presStyleCnt="3"/>
      <dgm:spPr/>
      <dgm:t>
        <a:bodyPr/>
        <a:lstStyle/>
        <a:p>
          <a:endParaRPr lang="en-US"/>
        </a:p>
      </dgm:t>
    </dgm:pt>
    <dgm:pt modelId="{07526330-0AF2-4431-ADFB-0E56199BA104}" type="pres">
      <dgm:prSet presAssocID="{1CFA2DF6-16C2-4ACA-8AD4-99FD7A9B1CF1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A7A63101-CD90-447C-816F-72BE61370A40}" type="pres">
      <dgm:prSet presAssocID="{A9B2BB3D-E69E-4648-A4E3-B651410F278C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941C77B-6651-4F09-AFEE-2C20BDE266AA}" srcId="{CED559D6-6CE0-46DB-A92A-01B11E25ECFC}" destId="{A9B2BB3D-E69E-4648-A4E3-B651410F278C}" srcOrd="2" destOrd="0" parTransId="{1CFA2DF6-16C2-4ACA-8AD4-99FD7A9B1CF1}" sibTransId="{25F49382-E668-45B4-AB66-D0F695A6AED9}"/>
    <dgm:cxn modelId="{CD899007-2313-409B-A108-2EF4EE01C75B}" type="presOf" srcId="{BCD86A4D-F538-4346-8F4E-F69D530D70DE}" destId="{5AC8B15E-59DF-4E30-B85F-292497F109A2}" srcOrd="1" destOrd="0" presId="urn:microsoft.com/office/officeart/2005/8/layout/radial5"/>
    <dgm:cxn modelId="{2B21C0D8-8287-473E-BDFF-5B96A4B9CE6A}" type="presOf" srcId="{1CFA2DF6-16C2-4ACA-8AD4-99FD7A9B1CF1}" destId="{07526330-0AF2-4431-ADFB-0E56199BA104}" srcOrd="1" destOrd="0" presId="urn:microsoft.com/office/officeart/2005/8/layout/radial5"/>
    <dgm:cxn modelId="{B22A894C-A16B-4BF9-A0AB-CF736FF2CA33}" type="presOf" srcId="{A07084FC-FF31-496E-A008-D3ADA5296094}" destId="{9AD5AD62-37CE-4D80-B6A5-0E3A99BFEEE3}" srcOrd="0" destOrd="0" presId="urn:microsoft.com/office/officeart/2005/8/layout/radial5"/>
    <dgm:cxn modelId="{87899DD2-6D4A-47E2-AE83-48E70CEF2CAF}" type="presOf" srcId="{1CFA2DF6-16C2-4ACA-8AD4-99FD7A9B1CF1}" destId="{B961C139-405C-4676-8D68-A69CE19B4D29}" srcOrd="0" destOrd="0" presId="urn:microsoft.com/office/officeart/2005/8/layout/radial5"/>
    <dgm:cxn modelId="{ABF0B3DE-A6B0-4BB6-A315-32277D6A8554}" type="presOf" srcId="{CED559D6-6CE0-46DB-A92A-01B11E25ECFC}" destId="{B89E219F-B82F-4908-8E63-E81AA4A00664}" srcOrd="0" destOrd="0" presId="urn:microsoft.com/office/officeart/2005/8/layout/radial5"/>
    <dgm:cxn modelId="{F3756C23-F7E5-40FB-9A82-D882E8D5EDA3}" type="presOf" srcId="{C09D496F-5CB3-4E2F-8E21-A4D999378EBE}" destId="{7D523CDA-E4E9-4F17-9C60-D6587DB04967}" srcOrd="0" destOrd="0" presId="urn:microsoft.com/office/officeart/2005/8/layout/radial5"/>
    <dgm:cxn modelId="{E812D5FC-529E-498C-9EBE-741677F40094}" srcId="{CA850F47-DF3B-4CC7-B96A-73ABA736E621}" destId="{CED559D6-6CE0-46DB-A92A-01B11E25ECFC}" srcOrd="0" destOrd="0" parTransId="{B1F1268F-89A9-4370-B317-A59427BF4493}" sibTransId="{2FEE31F8-F8EA-46A7-87EA-BCD9A2509C6B}"/>
    <dgm:cxn modelId="{2BF711B9-33F9-4971-9E29-49651B8CE6BF}" type="presOf" srcId="{BCD86A4D-F538-4346-8F4E-F69D530D70DE}" destId="{E231E32C-106B-485E-A22C-5BF585A07364}" srcOrd="0" destOrd="0" presId="urn:microsoft.com/office/officeart/2005/8/layout/radial5"/>
    <dgm:cxn modelId="{E3EA9787-F4AC-4B49-8643-7B49DF41AA9C}" srcId="{CED559D6-6CE0-46DB-A92A-01B11E25ECFC}" destId="{A07084FC-FF31-496E-A008-D3ADA5296094}" srcOrd="1" destOrd="0" parTransId="{BCD86A4D-F538-4346-8F4E-F69D530D70DE}" sibTransId="{394525B6-3AC8-4EBA-BE64-E67D5DB22A55}"/>
    <dgm:cxn modelId="{1A106249-DAF4-4C15-8F74-2B4C993BAB60}" type="presOf" srcId="{2656871A-2B17-4E8A-81E2-FAF7F79D6E59}" destId="{0B30D4EB-F496-4D61-B946-664FBCC71E53}" srcOrd="1" destOrd="0" presId="urn:microsoft.com/office/officeart/2005/8/layout/radial5"/>
    <dgm:cxn modelId="{F311F7D3-0BCE-44B7-A286-E812BB27CAA7}" type="presOf" srcId="{CA850F47-DF3B-4CC7-B96A-73ABA736E621}" destId="{DACD8460-5A8D-40AA-B8FB-F56FBEF0AC62}" srcOrd="0" destOrd="0" presId="urn:microsoft.com/office/officeart/2005/8/layout/radial5"/>
    <dgm:cxn modelId="{723CCCA9-2AF1-4C11-8303-D5C2833B21D9}" type="presOf" srcId="{A9B2BB3D-E69E-4648-A4E3-B651410F278C}" destId="{A7A63101-CD90-447C-816F-72BE61370A40}" srcOrd="0" destOrd="0" presId="urn:microsoft.com/office/officeart/2005/8/layout/radial5"/>
    <dgm:cxn modelId="{B36437C0-B8B2-4430-8855-F3922C62D6F5}" type="presOf" srcId="{2656871A-2B17-4E8A-81E2-FAF7F79D6E59}" destId="{94DD8DC6-7AF6-45F6-8A8E-20CD4C0E8222}" srcOrd="0" destOrd="0" presId="urn:microsoft.com/office/officeart/2005/8/layout/radial5"/>
    <dgm:cxn modelId="{4DBD6511-C3DF-488A-A055-E45489C52D8E}" srcId="{CED559D6-6CE0-46DB-A92A-01B11E25ECFC}" destId="{C09D496F-5CB3-4E2F-8E21-A4D999378EBE}" srcOrd="0" destOrd="0" parTransId="{2656871A-2B17-4E8A-81E2-FAF7F79D6E59}" sibTransId="{4BC94097-5DA4-423C-8789-05D438342E23}"/>
    <dgm:cxn modelId="{9ED75390-49DB-42DA-9A80-71585289073F}" type="presParOf" srcId="{DACD8460-5A8D-40AA-B8FB-F56FBEF0AC62}" destId="{B89E219F-B82F-4908-8E63-E81AA4A00664}" srcOrd="0" destOrd="0" presId="urn:microsoft.com/office/officeart/2005/8/layout/radial5"/>
    <dgm:cxn modelId="{67F32758-52D6-4312-8440-F86BCE309B1A}" type="presParOf" srcId="{DACD8460-5A8D-40AA-B8FB-F56FBEF0AC62}" destId="{94DD8DC6-7AF6-45F6-8A8E-20CD4C0E8222}" srcOrd="1" destOrd="0" presId="urn:microsoft.com/office/officeart/2005/8/layout/radial5"/>
    <dgm:cxn modelId="{965C1370-6537-49C1-B33E-759EF2F1EF35}" type="presParOf" srcId="{94DD8DC6-7AF6-45F6-8A8E-20CD4C0E8222}" destId="{0B30D4EB-F496-4D61-B946-664FBCC71E53}" srcOrd="0" destOrd="0" presId="urn:microsoft.com/office/officeart/2005/8/layout/radial5"/>
    <dgm:cxn modelId="{EAF174A1-5569-46A4-A15D-4D9E7FA33BE4}" type="presParOf" srcId="{DACD8460-5A8D-40AA-B8FB-F56FBEF0AC62}" destId="{7D523CDA-E4E9-4F17-9C60-D6587DB04967}" srcOrd="2" destOrd="0" presId="urn:microsoft.com/office/officeart/2005/8/layout/radial5"/>
    <dgm:cxn modelId="{6F683CB1-4F03-44B1-9F20-202258203BB4}" type="presParOf" srcId="{DACD8460-5A8D-40AA-B8FB-F56FBEF0AC62}" destId="{E231E32C-106B-485E-A22C-5BF585A07364}" srcOrd="3" destOrd="0" presId="urn:microsoft.com/office/officeart/2005/8/layout/radial5"/>
    <dgm:cxn modelId="{E9117201-4826-4030-98B9-82DB73189327}" type="presParOf" srcId="{E231E32C-106B-485E-A22C-5BF585A07364}" destId="{5AC8B15E-59DF-4E30-B85F-292497F109A2}" srcOrd="0" destOrd="0" presId="urn:microsoft.com/office/officeart/2005/8/layout/radial5"/>
    <dgm:cxn modelId="{1C535F22-9C0A-423C-AF94-86D6EE5C4E40}" type="presParOf" srcId="{DACD8460-5A8D-40AA-B8FB-F56FBEF0AC62}" destId="{9AD5AD62-37CE-4D80-B6A5-0E3A99BFEEE3}" srcOrd="4" destOrd="0" presId="urn:microsoft.com/office/officeart/2005/8/layout/radial5"/>
    <dgm:cxn modelId="{54DA3723-F430-458B-A450-E0D52801EF7E}" type="presParOf" srcId="{DACD8460-5A8D-40AA-B8FB-F56FBEF0AC62}" destId="{B961C139-405C-4676-8D68-A69CE19B4D29}" srcOrd="5" destOrd="0" presId="urn:microsoft.com/office/officeart/2005/8/layout/radial5"/>
    <dgm:cxn modelId="{6E3C3E4E-C3AF-4E75-97CA-7BB706B26FCE}" type="presParOf" srcId="{B961C139-405C-4676-8D68-A69CE19B4D29}" destId="{07526330-0AF2-4431-ADFB-0E56199BA104}" srcOrd="0" destOrd="0" presId="urn:microsoft.com/office/officeart/2005/8/layout/radial5"/>
    <dgm:cxn modelId="{FE9149F5-3C13-4E49-AB18-0384FD355F3F}" type="presParOf" srcId="{DACD8460-5A8D-40AA-B8FB-F56FBEF0AC62}" destId="{A7A63101-CD90-447C-816F-72BE61370A40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7A2FAB-57BF-4990-A918-0E8D5609B06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MY"/>
        </a:p>
      </dgm:t>
    </dgm:pt>
    <dgm:pt modelId="{45985B63-094D-4A5F-A8FE-24B71662F1C1}">
      <dgm:prSet phldrT="[Text]"/>
      <dgm:spPr/>
      <dgm:t>
        <a:bodyPr/>
        <a:lstStyle/>
        <a:p>
          <a:pPr algn="ctr"/>
          <a:r>
            <a:rPr lang="en-US" dirty="0" smtClean="0"/>
            <a:t>Type of Projection</a:t>
          </a:r>
          <a:endParaRPr lang="en-MY" dirty="0"/>
        </a:p>
      </dgm:t>
    </dgm:pt>
    <dgm:pt modelId="{2A99C350-07EA-44DE-95C3-062BAF1AC49B}" type="parTrans" cxnId="{AB51F496-0C47-4DC5-8585-B9F14F0EAD10}">
      <dgm:prSet/>
      <dgm:spPr/>
      <dgm:t>
        <a:bodyPr/>
        <a:lstStyle/>
        <a:p>
          <a:endParaRPr lang="en-MY"/>
        </a:p>
      </dgm:t>
    </dgm:pt>
    <dgm:pt modelId="{9BF34026-63BD-45C1-80B3-7F588FE467DE}" type="sibTrans" cxnId="{AB51F496-0C47-4DC5-8585-B9F14F0EAD10}">
      <dgm:prSet/>
      <dgm:spPr/>
      <dgm:t>
        <a:bodyPr/>
        <a:lstStyle/>
        <a:p>
          <a:endParaRPr lang="en-MY"/>
        </a:p>
      </dgm:t>
    </dgm:pt>
    <dgm:pt modelId="{8CD7EA7B-C69A-49C6-A1BF-EF9265B0EA97}">
      <dgm:prSet phldrT="[Text]"/>
      <dgm:spPr/>
      <dgm:t>
        <a:bodyPr/>
        <a:lstStyle/>
        <a:p>
          <a:r>
            <a:rPr lang="en-US" dirty="0" smtClean="0"/>
            <a:t>Cone</a:t>
          </a:r>
          <a:endParaRPr lang="en-MY" dirty="0"/>
        </a:p>
      </dgm:t>
    </dgm:pt>
    <dgm:pt modelId="{BFFA0174-19CC-4E31-A913-A82FD1606294}" type="parTrans" cxnId="{ABFB1C62-B785-4330-82FD-038CE1B699C5}">
      <dgm:prSet/>
      <dgm:spPr/>
      <dgm:t>
        <a:bodyPr/>
        <a:lstStyle/>
        <a:p>
          <a:endParaRPr lang="en-MY"/>
        </a:p>
      </dgm:t>
    </dgm:pt>
    <dgm:pt modelId="{E7851485-B93E-4585-9047-EB6DD93A1353}" type="sibTrans" cxnId="{ABFB1C62-B785-4330-82FD-038CE1B699C5}">
      <dgm:prSet/>
      <dgm:spPr/>
      <dgm:t>
        <a:bodyPr/>
        <a:lstStyle/>
        <a:p>
          <a:endParaRPr lang="en-MY"/>
        </a:p>
      </dgm:t>
    </dgm:pt>
    <dgm:pt modelId="{6105144F-E224-4923-9E6C-77934BED5F74}">
      <dgm:prSet phldrT="[Text]"/>
      <dgm:spPr/>
      <dgm:t>
        <a:bodyPr/>
        <a:lstStyle/>
        <a:p>
          <a:r>
            <a:rPr lang="en-US" dirty="0" smtClean="0"/>
            <a:t>Cylindrical</a:t>
          </a:r>
          <a:endParaRPr lang="en-MY" dirty="0"/>
        </a:p>
      </dgm:t>
    </dgm:pt>
    <dgm:pt modelId="{87DBB975-CC09-411B-8A28-C446B3253AC3}" type="parTrans" cxnId="{E5BE7370-B6FF-4BBC-B516-DE99BFE7E6DF}">
      <dgm:prSet/>
      <dgm:spPr/>
      <dgm:t>
        <a:bodyPr/>
        <a:lstStyle/>
        <a:p>
          <a:endParaRPr lang="en-MY"/>
        </a:p>
      </dgm:t>
    </dgm:pt>
    <dgm:pt modelId="{764DA87E-97A4-42FC-8199-C227DE1B82F4}" type="sibTrans" cxnId="{E5BE7370-B6FF-4BBC-B516-DE99BFE7E6DF}">
      <dgm:prSet/>
      <dgm:spPr/>
      <dgm:t>
        <a:bodyPr/>
        <a:lstStyle/>
        <a:p>
          <a:endParaRPr lang="en-MY"/>
        </a:p>
      </dgm:t>
    </dgm:pt>
    <dgm:pt modelId="{8CA0CEFD-472A-48AD-B02F-0A3FEB2ACACC}">
      <dgm:prSet phldrT="[Text]"/>
      <dgm:spPr/>
      <dgm:t>
        <a:bodyPr/>
        <a:lstStyle/>
        <a:p>
          <a:r>
            <a:rPr lang="en-US" dirty="0" smtClean="0"/>
            <a:t>Azimuthal</a:t>
          </a:r>
          <a:endParaRPr lang="en-MY" dirty="0"/>
        </a:p>
      </dgm:t>
    </dgm:pt>
    <dgm:pt modelId="{BAFBCB03-43E2-4E7F-8E42-87302F90F604}" type="parTrans" cxnId="{80537687-3D9E-4947-BCBC-9335E1C99991}">
      <dgm:prSet/>
      <dgm:spPr/>
      <dgm:t>
        <a:bodyPr/>
        <a:lstStyle/>
        <a:p>
          <a:endParaRPr lang="en-MY"/>
        </a:p>
      </dgm:t>
    </dgm:pt>
    <dgm:pt modelId="{3AE46492-B88A-4016-BAE5-10502CFD70E3}" type="sibTrans" cxnId="{80537687-3D9E-4947-BCBC-9335E1C99991}">
      <dgm:prSet/>
      <dgm:spPr/>
      <dgm:t>
        <a:bodyPr/>
        <a:lstStyle/>
        <a:p>
          <a:endParaRPr lang="en-MY"/>
        </a:p>
      </dgm:t>
    </dgm:pt>
    <dgm:pt modelId="{80201A7B-D16C-41A7-BD9A-C1123BD2CB23}">
      <dgm:prSet phldrT="[Text]"/>
      <dgm:spPr/>
      <dgm:t>
        <a:bodyPr/>
        <a:lstStyle/>
        <a:p>
          <a:r>
            <a:rPr lang="en-US" dirty="0" smtClean="0"/>
            <a:t>Oblique</a:t>
          </a:r>
          <a:endParaRPr lang="en-MY" dirty="0"/>
        </a:p>
      </dgm:t>
    </dgm:pt>
    <dgm:pt modelId="{7AF97BF5-D0B7-41D0-BE73-F8A3A2E32C2C}" type="parTrans" cxnId="{3A983E44-B9B6-478A-AB09-2B7D400FFAE8}">
      <dgm:prSet/>
      <dgm:spPr/>
      <dgm:t>
        <a:bodyPr/>
        <a:lstStyle/>
        <a:p>
          <a:endParaRPr lang="en-MY"/>
        </a:p>
      </dgm:t>
    </dgm:pt>
    <dgm:pt modelId="{E0E94D17-9823-41DA-A77C-E51ED3D54CD3}" type="sibTrans" cxnId="{3A983E44-B9B6-478A-AB09-2B7D400FFAE8}">
      <dgm:prSet/>
      <dgm:spPr/>
      <dgm:t>
        <a:bodyPr/>
        <a:lstStyle/>
        <a:p>
          <a:endParaRPr lang="en-MY"/>
        </a:p>
      </dgm:t>
    </dgm:pt>
    <dgm:pt modelId="{62991F37-17A3-4C3D-9ECA-30798D0DE273}">
      <dgm:prSet phldrT="[Text]"/>
      <dgm:spPr/>
      <dgm:t>
        <a:bodyPr/>
        <a:lstStyle/>
        <a:p>
          <a:r>
            <a:rPr lang="en-US" dirty="0" smtClean="0"/>
            <a:t>Equatorial</a:t>
          </a:r>
          <a:endParaRPr lang="en-MY" dirty="0"/>
        </a:p>
      </dgm:t>
    </dgm:pt>
    <dgm:pt modelId="{A5023928-CF49-482E-9051-EA6826A325C5}" type="parTrans" cxnId="{0A6E6BF2-8E59-4BC0-A7C1-B343875DD47F}">
      <dgm:prSet/>
      <dgm:spPr/>
      <dgm:t>
        <a:bodyPr/>
        <a:lstStyle/>
        <a:p>
          <a:endParaRPr lang="en-MY"/>
        </a:p>
      </dgm:t>
    </dgm:pt>
    <dgm:pt modelId="{5D29CEFA-5957-48AF-A37F-EBAD31FDD9E7}" type="sibTrans" cxnId="{0A6E6BF2-8E59-4BC0-A7C1-B343875DD47F}">
      <dgm:prSet/>
      <dgm:spPr/>
      <dgm:t>
        <a:bodyPr/>
        <a:lstStyle/>
        <a:p>
          <a:endParaRPr lang="en-MY"/>
        </a:p>
      </dgm:t>
    </dgm:pt>
    <dgm:pt modelId="{0BDE0E10-0FAB-4881-BFD8-274686CD483E}">
      <dgm:prSet phldrT="[Text]"/>
      <dgm:spPr/>
      <dgm:t>
        <a:bodyPr/>
        <a:lstStyle/>
        <a:p>
          <a:r>
            <a:rPr lang="en-US" dirty="0" smtClean="0"/>
            <a:t>Polar</a:t>
          </a:r>
          <a:endParaRPr lang="en-MY" dirty="0"/>
        </a:p>
      </dgm:t>
    </dgm:pt>
    <dgm:pt modelId="{7C691EA4-CBCB-4782-8F7C-DA7C1242D7B6}" type="parTrans" cxnId="{F76C50AC-E772-47B8-B07C-4E598CEB0F4C}">
      <dgm:prSet/>
      <dgm:spPr/>
      <dgm:t>
        <a:bodyPr/>
        <a:lstStyle/>
        <a:p>
          <a:endParaRPr lang="en-MY"/>
        </a:p>
      </dgm:t>
    </dgm:pt>
    <dgm:pt modelId="{F67D1900-A37F-407A-A8F8-38BBE9488546}" type="sibTrans" cxnId="{F76C50AC-E772-47B8-B07C-4E598CEB0F4C}">
      <dgm:prSet/>
      <dgm:spPr/>
      <dgm:t>
        <a:bodyPr/>
        <a:lstStyle/>
        <a:p>
          <a:endParaRPr lang="en-MY"/>
        </a:p>
      </dgm:t>
    </dgm:pt>
    <dgm:pt modelId="{B424A78E-719E-4D8A-911A-77376D33FA75}">
      <dgm:prSet phldrT="[Text]"/>
      <dgm:spPr/>
      <dgm:t>
        <a:bodyPr/>
        <a:lstStyle/>
        <a:p>
          <a:r>
            <a:rPr lang="en-US" dirty="0" smtClean="0"/>
            <a:t>Transverse</a:t>
          </a:r>
          <a:endParaRPr lang="en-MY" dirty="0"/>
        </a:p>
      </dgm:t>
    </dgm:pt>
    <dgm:pt modelId="{EEEC81F2-3597-4617-A1D5-35D84549B069}" type="parTrans" cxnId="{5B316C7E-0ADB-4F1E-995D-A0DD35079501}">
      <dgm:prSet/>
      <dgm:spPr/>
      <dgm:t>
        <a:bodyPr/>
        <a:lstStyle/>
        <a:p>
          <a:endParaRPr lang="en-MY"/>
        </a:p>
      </dgm:t>
    </dgm:pt>
    <dgm:pt modelId="{6DF465B4-1C63-49AA-9917-6BD734D6EFF1}" type="sibTrans" cxnId="{5B316C7E-0ADB-4F1E-995D-A0DD35079501}">
      <dgm:prSet/>
      <dgm:spPr/>
      <dgm:t>
        <a:bodyPr/>
        <a:lstStyle/>
        <a:p>
          <a:endParaRPr lang="en-MY"/>
        </a:p>
      </dgm:t>
    </dgm:pt>
    <dgm:pt modelId="{26DB140C-C49E-4081-AAC3-82ABC83D9758}">
      <dgm:prSet phldrT="[Text]"/>
      <dgm:spPr/>
      <dgm:t>
        <a:bodyPr/>
        <a:lstStyle/>
        <a:p>
          <a:r>
            <a:rPr lang="en-US" dirty="0" smtClean="0"/>
            <a:t>Oblique</a:t>
          </a:r>
          <a:endParaRPr lang="en-MY" dirty="0"/>
        </a:p>
      </dgm:t>
    </dgm:pt>
    <dgm:pt modelId="{BFA4C511-57B2-456C-905B-2CC21DB3FC60}" type="parTrans" cxnId="{6A8F3455-A4DD-4AEC-9414-14353D3AF16A}">
      <dgm:prSet/>
      <dgm:spPr/>
      <dgm:t>
        <a:bodyPr/>
        <a:lstStyle/>
        <a:p>
          <a:endParaRPr lang="en-MY"/>
        </a:p>
      </dgm:t>
    </dgm:pt>
    <dgm:pt modelId="{250ED25D-1816-4EEB-A15E-8AE0BEE6E36B}" type="sibTrans" cxnId="{6A8F3455-A4DD-4AEC-9414-14353D3AF16A}">
      <dgm:prSet/>
      <dgm:spPr/>
      <dgm:t>
        <a:bodyPr/>
        <a:lstStyle/>
        <a:p>
          <a:endParaRPr lang="en-MY"/>
        </a:p>
      </dgm:t>
    </dgm:pt>
    <dgm:pt modelId="{D09B21B4-D188-4883-8B77-4DD4DF7DFD17}">
      <dgm:prSet phldrT="[Text]"/>
      <dgm:spPr/>
      <dgm:t>
        <a:bodyPr/>
        <a:lstStyle/>
        <a:p>
          <a:r>
            <a:rPr lang="en-US" dirty="0" smtClean="0"/>
            <a:t>Mercator</a:t>
          </a:r>
          <a:endParaRPr lang="en-MY" dirty="0"/>
        </a:p>
      </dgm:t>
    </dgm:pt>
    <dgm:pt modelId="{833C9914-E4A4-4557-8089-A3E734BF8F25}" type="parTrans" cxnId="{C9F803FF-4767-442F-9717-2049F5EDE255}">
      <dgm:prSet/>
      <dgm:spPr/>
      <dgm:t>
        <a:bodyPr/>
        <a:lstStyle/>
        <a:p>
          <a:endParaRPr lang="en-MY"/>
        </a:p>
      </dgm:t>
    </dgm:pt>
    <dgm:pt modelId="{85F4EF03-68B4-43E4-9553-6CF3250E80AC}" type="sibTrans" cxnId="{C9F803FF-4767-442F-9717-2049F5EDE255}">
      <dgm:prSet/>
      <dgm:spPr/>
      <dgm:t>
        <a:bodyPr/>
        <a:lstStyle/>
        <a:p>
          <a:endParaRPr lang="en-MY"/>
        </a:p>
      </dgm:t>
    </dgm:pt>
    <dgm:pt modelId="{9676933C-E8C6-4E93-B44D-F4AD59FDCDD7}">
      <dgm:prSet phldrT="[Text]"/>
      <dgm:spPr/>
      <dgm:t>
        <a:bodyPr/>
        <a:lstStyle/>
        <a:p>
          <a:r>
            <a:rPr lang="en-US" dirty="0" smtClean="0"/>
            <a:t>Tangent</a:t>
          </a:r>
        </a:p>
      </dgm:t>
    </dgm:pt>
    <dgm:pt modelId="{5DFE9806-CA13-4C05-ADCD-3B23A605A283}" type="parTrans" cxnId="{64C03EF2-D6FE-4612-B17C-FBCEF26E5C87}">
      <dgm:prSet/>
      <dgm:spPr/>
      <dgm:t>
        <a:bodyPr/>
        <a:lstStyle/>
        <a:p>
          <a:endParaRPr lang="en-MY"/>
        </a:p>
      </dgm:t>
    </dgm:pt>
    <dgm:pt modelId="{D0ACBB63-4606-4E73-B6DB-740E591E999D}" type="sibTrans" cxnId="{64C03EF2-D6FE-4612-B17C-FBCEF26E5C87}">
      <dgm:prSet/>
      <dgm:spPr/>
      <dgm:t>
        <a:bodyPr/>
        <a:lstStyle/>
        <a:p>
          <a:endParaRPr lang="en-MY"/>
        </a:p>
      </dgm:t>
    </dgm:pt>
    <dgm:pt modelId="{18AC23CF-D578-42AA-8EA4-EC43EBE3EAF0}">
      <dgm:prSet phldrT="[Text]"/>
      <dgm:spPr/>
      <dgm:t>
        <a:bodyPr/>
        <a:lstStyle/>
        <a:p>
          <a:r>
            <a:rPr lang="en-US" dirty="0" smtClean="0"/>
            <a:t>Secant</a:t>
          </a:r>
        </a:p>
      </dgm:t>
    </dgm:pt>
    <dgm:pt modelId="{D6B55726-3384-41D2-ADB6-F64F2C5AB3C8}" type="parTrans" cxnId="{2D93B4CA-7781-4E5A-8E0C-20D13B71E3C6}">
      <dgm:prSet/>
      <dgm:spPr/>
      <dgm:t>
        <a:bodyPr/>
        <a:lstStyle/>
        <a:p>
          <a:endParaRPr lang="en-MY"/>
        </a:p>
      </dgm:t>
    </dgm:pt>
    <dgm:pt modelId="{B57900F2-E3A0-4A26-92DC-762795B84C5A}" type="sibTrans" cxnId="{2D93B4CA-7781-4E5A-8E0C-20D13B71E3C6}">
      <dgm:prSet/>
      <dgm:spPr/>
      <dgm:t>
        <a:bodyPr/>
        <a:lstStyle/>
        <a:p>
          <a:endParaRPr lang="en-MY"/>
        </a:p>
      </dgm:t>
    </dgm:pt>
    <dgm:pt modelId="{303EB496-35A5-45F8-B39A-13AC66A8BD58}" type="pres">
      <dgm:prSet presAssocID="{627A2FAB-57BF-4990-A918-0E8D5609B0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C5EE5490-4420-451F-ABA6-61A34BB1002A}" type="pres">
      <dgm:prSet presAssocID="{45985B63-094D-4A5F-A8FE-24B71662F1C1}" presName="hierRoot1" presStyleCnt="0">
        <dgm:presLayoutVars>
          <dgm:hierBranch val="init"/>
        </dgm:presLayoutVars>
      </dgm:prSet>
      <dgm:spPr/>
    </dgm:pt>
    <dgm:pt modelId="{C0409C38-D227-4EDB-8D6F-38B12ED59423}" type="pres">
      <dgm:prSet presAssocID="{45985B63-094D-4A5F-A8FE-24B71662F1C1}" presName="rootComposite1" presStyleCnt="0"/>
      <dgm:spPr/>
    </dgm:pt>
    <dgm:pt modelId="{2F2807BE-0354-42E7-8F1E-A356FAD41CB5}" type="pres">
      <dgm:prSet presAssocID="{45985B63-094D-4A5F-A8FE-24B71662F1C1}" presName="rootText1" presStyleLbl="node0" presStyleIdx="0" presStyleCnt="1" custScaleX="20957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54963507-28DF-4242-A431-D8447F1A5CC8}" type="pres">
      <dgm:prSet presAssocID="{45985B63-094D-4A5F-A8FE-24B71662F1C1}" presName="rootConnector1" presStyleLbl="node1" presStyleIdx="0" presStyleCnt="0"/>
      <dgm:spPr/>
      <dgm:t>
        <a:bodyPr/>
        <a:lstStyle/>
        <a:p>
          <a:endParaRPr lang="en-MY"/>
        </a:p>
      </dgm:t>
    </dgm:pt>
    <dgm:pt modelId="{DEF77334-2141-4D19-8B1B-DF74B056C2CE}" type="pres">
      <dgm:prSet presAssocID="{45985B63-094D-4A5F-A8FE-24B71662F1C1}" presName="hierChild2" presStyleCnt="0"/>
      <dgm:spPr/>
    </dgm:pt>
    <dgm:pt modelId="{3058C29C-A654-4589-AE82-90D71429160C}" type="pres">
      <dgm:prSet presAssocID="{BFFA0174-19CC-4E31-A913-A82FD1606294}" presName="Name37" presStyleLbl="parChTrans1D2" presStyleIdx="0" presStyleCnt="3"/>
      <dgm:spPr/>
      <dgm:t>
        <a:bodyPr/>
        <a:lstStyle/>
        <a:p>
          <a:endParaRPr lang="en-MY"/>
        </a:p>
      </dgm:t>
    </dgm:pt>
    <dgm:pt modelId="{F433CF43-BB43-4B9B-A28D-FA4AB80D25D8}" type="pres">
      <dgm:prSet presAssocID="{8CD7EA7B-C69A-49C6-A1BF-EF9265B0EA97}" presName="hierRoot2" presStyleCnt="0">
        <dgm:presLayoutVars>
          <dgm:hierBranch val="init"/>
        </dgm:presLayoutVars>
      </dgm:prSet>
      <dgm:spPr/>
    </dgm:pt>
    <dgm:pt modelId="{5716E133-1978-44E3-80E8-5EF867B86D75}" type="pres">
      <dgm:prSet presAssocID="{8CD7EA7B-C69A-49C6-A1BF-EF9265B0EA97}" presName="rootComposite" presStyleCnt="0"/>
      <dgm:spPr/>
    </dgm:pt>
    <dgm:pt modelId="{871F7A6A-3FE4-4E2E-9CE0-97803FC9D969}" type="pres">
      <dgm:prSet presAssocID="{8CD7EA7B-C69A-49C6-A1BF-EF9265B0EA97}" presName="rootText" presStyleLbl="node2" presStyleIdx="0" presStyleCnt="3" custLinFactX="-8056" custLinFactNeighborX="-100000" custLinFactNeighborY="-635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B8AE654-EF3B-4D31-82BA-46CA2821E3CB}" type="pres">
      <dgm:prSet presAssocID="{8CD7EA7B-C69A-49C6-A1BF-EF9265B0EA97}" presName="rootConnector" presStyleLbl="node2" presStyleIdx="0" presStyleCnt="3"/>
      <dgm:spPr/>
      <dgm:t>
        <a:bodyPr/>
        <a:lstStyle/>
        <a:p>
          <a:endParaRPr lang="en-MY"/>
        </a:p>
      </dgm:t>
    </dgm:pt>
    <dgm:pt modelId="{2ACA70B6-F5CC-4819-B559-664D4B9B3359}" type="pres">
      <dgm:prSet presAssocID="{8CD7EA7B-C69A-49C6-A1BF-EF9265B0EA97}" presName="hierChild4" presStyleCnt="0"/>
      <dgm:spPr/>
    </dgm:pt>
    <dgm:pt modelId="{2F443BBD-47F5-45AC-9B35-6CE2CF949B9E}" type="pres">
      <dgm:prSet presAssocID="{5DFE9806-CA13-4C05-ADCD-3B23A605A283}" presName="Name37" presStyleLbl="parChTrans1D3" presStyleIdx="0" presStyleCnt="8"/>
      <dgm:spPr/>
      <dgm:t>
        <a:bodyPr/>
        <a:lstStyle/>
        <a:p>
          <a:endParaRPr lang="en-MY"/>
        </a:p>
      </dgm:t>
    </dgm:pt>
    <dgm:pt modelId="{B14D19F2-472A-48B0-B1A6-B07A59057505}" type="pres">
      <dgm:prSet presAssocID="{9676933C-E8C6-4E93-B44D-F4AD59FDCDD7}" presName="hierRoot2" presStyleCnt="0">
        <dgm:presLayoutVars>
          <dgm:hierBranch val="init"/>
        </dgm:presLayoutVars>
      </dgm:prSet>
      <dgm:spPr/>
    </dgm:pt>
    <dgm:pt modelId="{50C18676-0E5A-420A-BC9D-C6E737CB085F}" type="pres">
      <dgm:prSet presAssocID="{9676933C-E8C6-4E93-B44D-F4AD59FDCDD7}" presName="rootComposite" presStyleCnt="0"/>
      <dgm:spPr/>
    </dgm:pt>
    <dgm:pt modelId="{FA38CCAC-2D39-4240-A858-AEBB1696EB89}" type="pres">
      <dgm:prSet presAssocID="{9676933C-E8C6-4E93-B44D-F4AD59FDCDD7}" presName="rootText" presStyleLbl="node3" presStyleIdx="0" presStyleCnt="8" custLinFactX="-8850" custLinFactNeighborX="-100000" custLinFactNeighborY="-317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36991745-4104-416D-BFCA-6AA97EAE769C}" type="pres">
      <dgm:prSet presAssocID="{9676933C-E8C6-4E93-B44D-F4AD59FDCDD7}" presName="rootConnector" presStyleLbl="node3" presStyleIdx="0" presStyleCnt="8"/>
      <dgm:spPr/>
      <dgm:t>
        <a:bodyPr/>
        <a:lstStyle/>
        <a:p>
          <a:endParaRPr lang="en-MY"/>
        </a:p>
      </dgm:t>
    </dgm:pt>
    <dgm:pt modelId="{7EA1F961-147D-4088-80B8-C969F1EA7618}" type="pres">
      <dgm:prSet presAssocID="{9676933C-E8C6-4E93-B44D-F4AD59FDCDD7}" presName="hierChild4" presStyleCnt="0"/>
      <dgm:spPr/>
    </dgm:pt>
    <dgm:pt modelId="{61DB3132-D2E4-4D89-B5C3-58220547FACA}" type="pres">
      <dgm:prSet presAssocID="{9676933C-E8C6-4E93-B44D-F4AD59FDCDD7}" presName="hierChild5" presStyleCnt="0"/>
      <dgm:spPr/>
    </dgm:pt>
    <dgm:pt modelId="{2D3DE2EA-BA2F-4F03-89DA-0FBD9DD39116}" type="pres">
      <dgm:prSet presAssocID="{D6B55726-3384-41D2-ADB6-F64F2C5AB3C8}" presName="Name37" presStyleLbl="parChTrans1D3" presStyleIdx="1" presStyleCnt="8"/>
      <dgm:spPr/>
      <dgm:t>
        <a:bodyPr/>
        <a:lstStyle/>
        <a:p>
          <a:endParaRPr lang="en-MY"/>
        </a:p>
      </dgm:t>
    </dgm:pt>
    <dgm:pt modelId="{4CA1A026-50B9-4E14-A02C-364F51D82AE2}" type="pres">
      <dgm:prSet presAssocID="{18AC23CF-D578-42AA-8EA4-EC43EBE3EAF0}" presName="hierRoot2" presStyleCnt="0">
        <dgm:presLayoutVars>
          <dgm:hierBranch val="init"/>
        </dgm:presLayoutVars>
      </dgm:prSet>
      <dgm:spPr/>
    </dgm:pt>
    <dgm:pt modelId="{D33A4FCA-1C72-407E-A86F-85DBACB753B6}" type="pres">
      <dgm:prSet presAssocID="{18AC23CF-D578-42AA-8EA4-EC43EBE3EAF0}" presName="rootComposite" presStyleCnt="0"/>
      <dgm:spPr/>
    </dgm:pt>
    <dgm:pt modelId="{F7E9C3CB-52C0-4437-BB85-0FB4FF4A4B10}" type="pres">
      <dgm:prSet presAssocID="{18AC23CF-D578-42AA-8EA4-EC43EBE3EAF0}" presName="rootText" presStyleLbl="node3" presStyleIdx="1" presStyleCnt="8" custLinFactX="-8056" custLinFactNeighborX="-100000" custLinFactNeighborY="-6356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34BC1821-DDEF-46B8-8916-1E43F198F871}" type="pres">
      <dgm:prSet presAssocID="{18AC23CF-D578-42AA-8EA4-EC43EBE3EAF0}" presName="rootConnector" presStyleLbl="node3" presStyleIdx="1" presStyleCnt="8"/>
      <dgm:spPr/>
      <dgm:t>
        <a:bodyPr/>
        <a:lstStyle/>
        <a:p>
          <a:endParaRPr lang="en-MY"/>
        </a:p>
      </dgm:t>
    </dgm:pt>
    <dgm:pt modelId="{788F6203-7F3D-460D-B4A4-AD72B9236C99}" type="pres">
      <dgm:prSet presAssocID="{18AC23CF-D578-42AA-8EA4-EC43EBE3EAF0}" presName="hierChild4" presStyleCnt="0"/>
      <dgm:spPr/>
    </dgm:pt>
    <dgm:pt modelId="{4DBC6D30-991F-44AA-9D27-51B5E89A3C02}" type="pres">
      <dgm:prSet presAssocID="{18AC23CF-D578-42AA-8EA4-EC43EBE3EAF0}" presName="hierChild5" presStyleCnt="0"/>
      <dgm:spPr/>
    </dgm:pt>
    <dgm:pt modelId="{F93B69AA-DE92-459F-A165-95A1C2FB0984}" type="pres">
      <dgm:prSet presAssocID="{8CD7EA7B-C69A-49C6-A1BF-EF9265B0EA97}" presName="hierChild5" presStyleCnt="0"/>
      <dgm:spPr/>
    </dgm:pt>
    <dgm:pt modelId="{4E5DAFFD-89DB-4533-8ECE-90300221CA62}" type="pres">
      <dgm:prSet presAssocID="{87DBB975-CC09-411B-8A28-C446B3253AC3}" presName="Name37" presStyleLbl="parChTrans1D2" presStyleIdx="1" presStyleCnt="3"/>
      <dgm:spPr/>
      <dgm:t>
        <a:bodyPr/>
        <a:lstStyle/>
        <a:p>
          <a:endParaRPr lang="en-MY"/>
        </a:p>
      </dgm:t>
    </dgm:pt>
    <dgm:pt modelId="{C3D7717A-6C61-4E5A-BA04-BEF94EC888C6}" type="pres">
      <dgm:prSet presAssocID="{6105144F-E224-4923-9E6C-77934BED5F74}" presName="hierRoot2" presStyleCnt="0">
        <dgm:presLayoutVars>
          <dgm:hierBranch val="init"/>
        </dgm:presLayoutVars>
      </dgm:prSet>
      <dgm:spPr/>
    </dgm:pt>
    <dgm:pt modelId="{41593105-3DD8-4778-A16A-60C9558BD54E}" type="pres">
      <dgm:prSet presAssocID="{6105144F-E224-4923-9E6C-77934BED5F74}" presName="rootComposite" presStyleCnt="0"/>
      <dgm:spPr/>
    </dgm:pt>
    <dgm:pt modelId="{EF1186C5-208D-4118-A33C-A5A01EAE6EFB}" type="pres">
      <dgm:prSet presAssocID="{6105144F-E224-4923-9E6C-77934BED5F7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4E1402B-B4AC-437C-AD46-00F53F7EC03B}" type="pres">
      <dgm:prSet presAssocID="{6105144F-E224-4923-9E6C-77934BED5F74}" presName="rootConnector" presStyleLbl="node2" presStyleIdx="1" presStyleCnt="3"/>
      <dgm:spPr/>
      <dgm:t>
        <a:bodyPr/>
        <a:lstStyle/>
        <a:p>
          <a:endParaRPr lang="en-MY"/>
        </a:p>
      </dgm:t>
    </dgm:pt>
    <dgm:pt modelId="{8011B8B2-A471-4B50-B828-AA28C2C2DA7D}" type="pres">
      <dgm:prSet presAssocID="{6105144F-E224-4923-9E6C-77934BED5F74}" presName="hierChild4" presStyleCnt="0"/>
      <dgm:spPr/>
    </dgm:pt>
    <dgm:pt modelId="{D35DCE34-189F-4CDC-94BA-60D1C59E7F6E}" type="pres">
      <dgm:prSet presAssocID="{EEEC81F2-3597-4617-A1D5-35D84549B069}" presName="Name37" presStyleLbl="parChTrans1D3" presStyleIdx="2" presStyleCnt="8"/>
      <dgm:spPr/>
      <dgm:t>
        <a:bodyPr/>
        <a:lstStyle/>
        <a:p>
          <a:endParaRPr lang="en-MY"/>
        </a:p>
      </dgm:t>
    </dgm:pt>
    <dgm:pt modelId="{DA21E59C-41F1-499E-AF48-4CF4795F66EC}" type="pres">
      <dgm:prSet presAssocID="{B424A78E-719E-4D8A-911A-77376D33FA75}" presName="hierRoot2" presStyleCnt="0">
        <dgm:presLayoutVars>
          <dgm:hierBranch val="init"/>
        </dgm:presLayoutVars>
      </dgm:prSet>
      <dgm:spPr/>
    </dgm:pt>
    <dgm:pt modelId="{8FB4CEA8-F605-48F8-B6D8-56AC4C0C7203}" type="pres">
      <dgm:prSet presAssocID="{B424A78E-719E-4D8A-911A-77376D33FA75}" presName="rootComposite" presStyleCnt="0"/>
      <dgm:spPr/>
    </dgm:pt>
    <dgm:pt modelId="{F9FE6BF0-FFA3-419E-9E3A-AA52D5ABF678}" type="pres">
      <dgm:prSet presAssocID="{B424A78E-719E-4D8A-911A-77376D33FA75}" presName="rootText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16CB928F-E3AB-4E20-A1E1-2A93428C52EB}" type="pres">
      <dgm:prSet presAssocID="{B424A78E-719E-4D8A-911A-77376D33FA75}" presName="rootConnector" presStyleLbl="node3" presStyleIdx="2" presStyleCnt="8"/>
      <dgm:spPr/>
      <dgm:t>
        <a:bodyPr/>
        <a:lstStyle/>
        <a:p>
          <a:endParaRPr lang="en-MY"/>
        </a:p>
      </dgm:t>
    </dgm:pt>
    <dgm:pt modelId="{8774F19B-452A-402B-A0F2-FED2010A3D4D}" type="pres">
      <dgm:prSet presAssocID="{B424A78E-719E-4D8A-911A-77376D33FA75}" presName="hierChild4" presStyleCnt="0"/>
      <dgm:spPr/>
    </dgm:pt>
    <dgm:pt modelId="{C17DE9FE-5881-4EAB-99FE-B9B41692B138}" type="pres">
      <dgm:prSet presAssocID="{B424A78E-719E-4D8A-911A-77376D33FA75}" presName="hierChild5" presStyleCnt="0"/>
      <dgm:spPr/>
    </dgm:pt>
    <dgm:pt modelId="{F352F787-BB63-4B54-9DBC-5DFE6B172258}" type="pres">
      <dgm:prSet presAssocID="{BFA4C511-57B2-456C-905B-2CC21DB3FC60}" presName="Name37" presStyleLbl="parChTrans1D3" presStyleIdx="3" presStyleCnt="8"/>
      <dgm:spPr/>
      <dgm:t>
        <a:bodyPr/>
        <a:lstStyle/>
        <a:p>
          <a:endParaRPr lang="en-MY"/>
        </a:p>
      </dgm:t>
    </dgm:pt>
    <dgm:pt modelId="{DDB57589-341B-4DF9-AE21-85C74DD02E77}" type="pres">
      <dgm:prSet presAssocID="{26DB140C-C49E-4081-AAC3-82ABC83D9758}" presName="hierRoot2" presStyleCnt="0">
        <dgm:presLayoutVars>
          <dgm:hierBranch val="init"/>
        </dgm:presLayoutVars>
      </dgm:prSet>
      <dgm:spPr/>
    </dgm:pt>
    <dgm:pt modelId="{CE9C8358-5031-4C01-94F6-00AF29DDF4DB}" type="pres">
      <dgm:prSet presAssocID="{26DB140C-C49E-4081-AAC3-82ABC83D9758}" presName="rootComposite" presStyleCnt="0"/>
      <dgm:spPr/>
    </dgm:pt>
    <dgm:pt modelId="{C4E96283-DFAF-4732-A7E3-841BAB82A13D}" type="pres">
      <dgm:prSet presAssocID="{26DB140C-C49E-4081-AAC3-82ABC83D9758}" presName="rootText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7A806F6-0F97-4BBA-BC1C-7E470B5FF45F}" type="pres">
      <dgm:prSet presAssocID="{26DB140C-C49E-4081-AAC3-82ABC83D9758}" presName="rootConnector" presStyleLbl="node3" presStyleIdx="3" presStyleCnt="8"/>
      <dgm:spPr/>
      <dgm:t>
        <a:bodyPr/>
        <a:lstStyle/>
        <a:p>
          <a:endParaRPr lang="en-MY"/>
        </a:p>
      </dgm:t>
    </dgm:pt>
    <dgm:pt modelId="{DCAFA25B-977F-4F20-BCDB-27133DEF8EEC}" type="pres">
      <dgm:prSet presAssocID="{26DB140C-C49E-4081-AAC3-82ABC83D9758}" presName="hierChild4" presStyleCnt="0"/>
      <dgm:spPr/>
    </dgm:pt>
    <dgm:pt modelId="{5E3DDA9B-1935-4365-B0E1-91E1EFDF1F20}" type="pres">
      <dgm:prSet presAssocID="{26DB140C-C49E-4081-AAC3-82ABC83D9758}" presName="hierChild5" presStyleCnt="0"/>
      <dgm:spPr/>
    </dgm:pt>
    <dgm:pt modelId="{B8F3AFB7-0E6A-422A-A7E2-5DBDFE799D8A}" type="pres">
      <dgm:prSet presAssocID="{833C9914-E4A4-4557-8089-A3E734BF8F25}" presName="Name37" presStyleLbl="parChTrans1D3" presStyleIdx="4" presStyleCnt="8"/>
      <dgm:spPr/>
      <dgm:t>
        <a:bodyPr/>
        <a:lstStyle/>
        <a:p>
          <a:endParaRPr lang="en-MY"/>
        </a:p>
      </dgm:t>
    </dgm:pt>
    <dgm:pt modelId="{D9BC8A48-B063-439F-B46D-C8068C646337}" type="pres">
      <dgm:prSet presAssocID="{D09B21B4-D188-4883-8B77-4DD4DF7DFD17}" presName="hierRoot2" presStyleCnt="0">
        <dgm:presLayoutVars>
          <dgm:hierBranch val="init"/>
        </dgm:presLayoutVars>
      </dgm:prSet>
      <dgm:spPr/>
    </dgm:pt>
    <dgm:pt modelId="{AEF1C76B-831A-488A-BDB2-CAD25B5A61EE}" type="pres">
      <dgm:prSet presAssocID="{D09B21B4-D188-4883-8B77-4DD4DF7DFD17}" presName="rootComposite" presStyleCnt="0"/>
      <dgm:spPr/>
    </dgm:pt>
    <dgm:pt modelId="{780285EC-E48D-4CD0-9DE3-397C1B8A1F86}" type="pres">
      <dgm:prSet presAssocID="{D09B21B4-D188-4883-8B77-4DD4DF7DFD17}" presName="rootText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29C0E2C-746E-4297-9C67-155DE2D78BF5}" type="pres">
      <dgm:prSet presAssocID="{D09B21B4-D188-4883-8B77-4DD4DF7DFD17}" presName="rootConnector" presStyleLbl="node3" presStyleIdx="4" presStyleCnt="8"/>
      <dgm:spPr/>
      <dgm:t>
        <a:bodyPr/>
        <a:lstStyle/>
        <a:p>
          <a:endParaRPr lang="en-MY"/>
        </a:p>
      </dgm:t>
    </dgm:pt>
    <dgm:pt modelId="{3360102E-EDFD-40E3-960A-D4D0C598A596}" type="pres">
      <dgm:prSet presAssocID="{D09B21B4-D188-4883-8B77-4DD4DF7DFD17}" presName="hierChild4" presStyleCnt="0"/>
      <dgm:spPr/>
    </dgm:pt>
    <dgm:pt modelId="{22D7AA07-6F7B-4FD7-A962-5177D72FFA16}" type="pres">
      <dgm:prSet presAssocID="{D09B21B4-D188-4883-8B77-4DD4DF7DFD17}" presName="hierChild5" presStyleCnt="0"/>
      <dgm:spPr/>
    </dgm:pt>
    <dgm:pt modelId="{C213CABC-F72F-4141-BACE-A60BAA1FDFBA}" type="pres">
      <dgm:prSet presAssocID="{6105144F-E224-4923-9E6C-77934BED5F74}" presName="hierChild5" presStyleCnt="0"/>
      <dgm:spPr/>
    </dgm:pt>
    <dgm:pt modelId="{E03A6EC4-A3F1-4D7D-878F-D86E3200F4C0}" type="pres">
      <dgm:prSet presAssocID="{BAFBCB03-43E2-4E7F-8E42-87302F90F604}" presName="Name37" presStyleLbl="parChTrans1D2" presStyleIdx="2" presStyleCnt="3"/>
      <dgm:spPr/>
      <dgm:t>
        <a:bodyPr/>
        <a:lstStyle/>
        <a:p>
          <a:endParaRPr lang="en-MY"/>
        </a:p>
      </dgm:t>
    </dgm:pt>
    <dgm:pt modelId="{09F5AD84-E23B-4B63-A6F2-4E8581972A10}" type="pres">
      <dgm:prSet presAssocID="{8CA0CEFD-472A-48AD-B02F-0A3FEB2ACACC}" presName="hierRoot2" presStyleCnt="0">
        <dgm:presLayoutVars>
          <dgm:hierBranch val="init"/>
        </dgm:presLayoutVars>
      </dgm:prSet>
      <dgm:spPr/>
    </dgm:pt>
    <dgm:pt modelId="{D093BD6C-DE0C-40D2-9D51-C20BEBDBE07D}" type="pres">
      <dgm:prSet presAssocID="{8CA0CEFD-472A-48AD-B02F-0A3FEB2ACACC}" presName="rootComposite" presStyleCnt="0"/>
      <dgm:spPr/>
    </dgm:pt>
    <dgm:pt modelId="{9E42B58F-6F65-441B-A2A1-A9D9C49F08AA}" type="pres">
      <dgm:prSet presAssocID="{8CA0CEFD-472A-48AD-B02F-0A3FEB2ACACC}" presName="rootText" presStyleLbl="node2" presStyleIdx="2" presStyleCnt="3" custScaleX="104971" custLinFactX="18388" custLinFactNeighborX="100000" custLinFactNeighborY="-158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E1D7F60C-018D-478D-8C9A-1E62AC052802}" type="pres">
      <dgm:prSet presAssocID="{8CA0CEFD-472A-48AD-B02F-0A3FEB2ACACC}" presName="rootConnector" presStyleLbl="node2" presStyleIdx="2" presStyleCnt="3"/>
      <dgm:spPr/>
      <dgm:t>
        <a:bodyPr/>
        <a:lstStyle/>
        <a:p>
          <a:endParaRPr lang="en-MY"/>
        </a:p>
      </dgm:t>
    </dgm:pt>
    <dgm:pt modelId="{2C11D25D-EAA0-4290-B530-8C741D30536A}" type="pres">
      <dgm:prSet presAssocID="{8CA0CEFD-472A-48AD-B02F-0A3FEB2ACACC}" presName="hierChild4" presStyleCnt="0"/>
      <dgm:spPr/>
    </dgm:pt>
    <dgm:pt modelId="{5F4200B9-A9B9-4A0E-B3B0-4FC715719819}" type="pres">
      <dgm:prSet presAssocID="{7C691EA4-CBCB-4782-8F7C-DA7C1242D7B6}" presName="Name37" presStyleLbl="parChTrans1D3" presStyleIdx="5" presStyleCnt="8"/>
      <dgm:spPr/>
      <dgm:t>
        <a:bodyPr/>
        <a:lstStyle/>
        <a:p>
          <a:endParaRPr lang="en-MY"/>
        </a:p>
      </dgm:t>
    </dgm:pt>
    <dgm:pt modelId="{1C36BDDF-B291-406E-A48D-F369CAE88C64}" type="pres">
      <dgm:prSet presAssocID="{0BDE0E10-0FAB-4881-BFD8-274686CD483E}" presName="hierRoot2" presStyleCnt="0">
        <dgm:presLayoutVars>
          <dgm:hierBranch val="init"/>
        </dgm:presLayoutVars>
      </dgm:prSet>
      <dgm:spPr/>
    </dgm:pt>
    <dgm:pt modelId="{788742FB-FC4C-4695-A458-FAAA9B00527D}" type="pres">
      <dgm:prSet presAssocID="{0BDE0E10-0FAB-4881-BFD8-274686CD483E}" presName="rootComposite" presStyleCnt="0"/>
      <dgm:spPr/>
    </dgm:pt>
    <dgm:pt modelId="{1B23280D-E6CC-4240-8B5E-136C97C87D11}" type="pres">
      <dgm:prSet presAssocID="{0BDE0E10-0FAB-4881-BFD8-274686CD483E}" presName="rootText" presStyleLbl="node3" presStyleIdx="5" presStyleCnt="8" custLinFactX="111" custLinFactNeighborX="100000" custLinFactNeighborY="-158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216AED76-CC6F-4D1C-A820-F49D909EDC13}" type="pres">
      <dgm:prSet presAssocID="{0BDE0E10-0FAB-4881-BFD8-274686CD483E}" presName="rootConnector" presStyleLbl="node3" presStyleIdx="5" presStyleCnt="8"/>
      <dgm:spPr/>
      <dgm:t>
        <a:bodyPr/>
        <a:lstStyle/>
        <a:p>
          <a:endParaRPr lang="en-MY"/>
        </a:p>
      </dgm:t>
    </dgm:pt>
    <dgm:pt modelId="{F25C4286-9412-42EC-AFC3-E25C5AC7FE3B}" type="pres">
      <dgm:prSet presAssocID="{0BDE0E10-0FAB-4881-BFD8-274686CD483E}" presName="hierChild4" presStyleCnt="0"/>
      <dgm:spPr/>
    </dgm:pt>
    <dgm:pt modelId="{053C26D1-5A1A-4825-AE2F-3E8D2EBDBE60}" type="pres">
      <dgm:prSet presAssocID="{0BDE0E10-0FAB-4881-BFD8-274686CD483E}" presName="hierChild5" presStyleCnt="0"/>
      <dgm:spPr/>
    </dgm:pt>
    <dgm:pt modelId="{EFEA5A8C-7934-4464-BB30-3120FD38F22D}" type="pres">
      <dgm:prSet presAssocID="{A5023928-CF49-482E-9051-EA6826A325C5}" presName="Name37" presStyleLbl="parChTrans1D3" presStyleIdx="6" presStyleCnt="8"/>
      <dgm:spPr/>
      <dgm:t>
        <a:bodyPr/>
        <a:lstStyle/>
        <a:p>
          <a:endParaRPr lang="en-MY"/>
        </a:p>
      </dgm:t>
    </dgm:pt>
    <dgm:pt modelId="{1583637F-5A7B-4754-93C0-E9A466436C7B}" type="pres">
      <dgm:prSet presAssocID="{62991F37-17A3-4C3D-9ECA-30798D0DE273}" presName="hierRoot2" presStyleCnt="0">
        <dgm:presLayoutVars>
          <dgm:hierBranch val="init"/>
        </dgm:presLayoutVars>
      </dgm:prSet>
      <dgm:spPr/>
    </dgm:pt>
    <dgm:pt modelId="{188077A9-E086-449B-9BAD-57D56FF9E565}" type="pres">
      <dgm:prSet presAssocID="{62991F37-17A3-4C3D-9ECA-30798D0DE273}" presName="rootComposite" presStyleCnt="0"/>
      <dgm:spPr/>
    </dgm:pt>
    <dgm:pt modelId="{6BB10571-18C0-42EA-94AB-CC86DD95CC3A}" type="pres">
      <dgm:prSet presAssocID="{62991F37-17A3-4C3D-9ECA-30798D0DE273}" presName="rootText" presStyleLbl="node3" presStyleIdx="6" presStyleCnt="8" custLinFactX="111" custLinFactNeighborX="100000" custLinFactNeighborY="-158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F3A44B6D-B83D-4CC6-A2A5-AE073E5C0081}" type="pres">
      <dgm:prSet presAssocID="{62991F37-17A3-4C3D-9ECA-30798D0DE273}" presName="rootConnector" presStyleLbl="node3" presStyleIdx="6" presStyleCnt="8"/>
      <dgm:spPr/>
      <dgm:t>
        <a:bodyPr/>
        <a:lstStyle/>
        <a:p>
          <a:endParaRPr lang="en-MY"/>
        </a:p>
      </dgm:t>
    </dgm:pt>
    <dgm:pt modelId="{86149AC5-3B60-4394-BF26-58D08C047CB4}" type="pres">
      <dgm:prSet presAssocID="{62991F37-17A3-4C3D-9ECA-30798D0DE273}" presName="hierChild4" presStyleCnt="0"/>
      <dgm:spPr/>
    </dgm:pt>
    <dgm:pt modelId="{989A6463-C1C4-4172-B19F-B2F663401935}" type="pres">
      <dgm:prSet presAssocID="{62991F37-17A3-4C3D-9ECA-30798D0DE273}" presName="hierChild5" presStyleCnt="0"/>
      <dgm:spPr/>
    </dgm:pt>
    <dgm:pt modelId="{C572A925-18BF-4758-B833-A69513C21451}" type="pres">
      <dgm:prSet presAssocID="{7AF97BF5-D0B7-41D0-BE73-F8A3A2E32C2C}" presName="Name37" presStyleLbl="parChTrans1D3" presStyleIdx="7" presStyleCnt="8"/>
      <dgm:spPr/>
      <dgm:t>
        <a:bodyPr/>
        <a:lstStyle/>
        <a:p>
          <a:endParaRPr lang="en-MY"/>
        </a:p>
      </dgm:t>
    </dgm:pt>
    <dgm:pt modelId="{E3E7413E-6C75-46A4-A176-3257DA171E48}" type="pres">
      <dgm:prSet presAssocID="{80201A7B-D16C-41A7-BD9A-C1123BD2CB23}" presName="hierRoot2" presStyleCnt="0">
        <dgm:presLayoutVars>
          <dgm:hierBranch val="init"/>
        </dgm:presLayoutVars>
      </dgm:prSet>
      <dgm:spPr/>
    </dgm:pt>
    <dgm:pt modelId="{CEB450F5-CF3C-4A1C-ACB8-710CE00BBD87}" type="pres">
      <dgm:prSet presAssocID="{80201A7B-D16C-41A7-BD9A-C1123BD2CB23}" presName="rootComposite" presStyleCnt="0"/>
      <dgm:spPr/>
    </dgm:pt>
    <dgm:pt modelId="{4D433BDB-EE20-44D4-9E49-0D2C2282A806}" type="pres">
      <dgm:prSet presAssocID="{80201A7B-D16C-41A7-BD9A-C1123BD2CB23}" presName="rootText" presStyleLbl="node3" presStyleIdx="7" presStyleCnt="8" custLinFactX="111" custLinFactNeighborX="100000" custLinFactNeighborY="-1589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CB171065-E92F-4BAC-811C-E0EEFC889A7C}" type="pres">
      <dgm:prSet presAssocID="{80201A7B-D16C-41A7-BD9A-C1123BD2CB23}" presName="rootConnector" presStyleLbl="node3" presStyleIdx="7" presStyleCnt="8"/>
      <dgm:spPr/>
      <dgm:t>
        <a:bodyPr/>
        <a:lstStyle/>
        <a:p>
          <a:endParaRPr lang="en-MY"/>
        </a:p>
      </dgm:t>
    </dgm:pt>
    <dgm:pt modelId="{319EC9A8-FE5F-447F-9D78-B6C99900DB20}" type="pres">
      <dgm:prSet presAssocID="{80201A7B-D16C-41A7-BD9A-C1123BD2CB23}" presName="hierChild4" presStyleCnt="0"/>
      <dgm:spPr/>
    </dgm:pt>
    <dgm:pt modelId="{5DEA3AED-89EC-405B-8CFD-8003EB52A9AD}" type="pres">
      <dgm:prSet presAssocID="{80201A7B-D16C-41A7-BD9A-C1123BD2CB23}" presName="hierChild5" presStyleCnt="0"/>
      <dgm:spPr/>
    </dgm:pt>
    <dgm:pt modelId="{E0A56754-6E7A-4F87-BFB9-BA9EAE7759EE}" type="pres">
      <dgm:prSet presAssocID="{8CA0CEFD-472A-48AD-B02F-0A3FEB2ACACC}" presName="hierChild5" presStyleCnt="0"/>
      <dgm:spPr/>
    </dgm:pt>
    <dgm:pt modelId="{1F2F2E92-7714-474D-B0C8-65D61AAF4471}" type="pres">
      <dgm:prSet presAssocID="{45985B63-094D-4A5F-A8FE-24B71662F1C1}" presName="hierChild3" presStyleCnt="0"/>
      <dgm:spPr/>
    </dgm:pt>
  </dgm:ptLst>
  <dgm:cxnLst>
    <dgm:cxn modelId="{E65C6DA9-79D3-433D-BB14-D4B5DCDB8021}" type="presOf" srcId="{62991F37-17A3-4C3D-9ECA-30798D0DE273}" destId="{F3A44B6D-B83D-4CC6-A2A5-AE073E5C0081}" srcOrd="1" destOrd="0" presId="urn:microsoft.com/office/officeart/2005/8/layout/orgChart1"/>
    <dgm:cxn modelId="{92029662-DFB7-430E-9742-B6032F887D99}" type="presOf" srcId="{6105144F-E224-4923-9E6C-77934BED5F74}" destId="{EF1186C5-208D-4118-A33C-A5A01EAE6EFB}" srcOrd="0" destOrd="0" presId="urn:microsoft.com/office/officeart/2005/8/layout/orgChart1"/>
    <dgm:cxn modelId="{D0B4E350-7330-4DE0-B525-E32977617909}" type="presOf" srcId="{0BDE0E10-0FAB-4881-BFD8-274686CD483E}" destId="{216AED76-CC6F-4D1C-A820-F49D909EDC13}" srcOrd="1" destOrd="0" presId="urn:microsoft.com/office/officeart/2005/8/layout/orgChart1"/>
    <dgm:cxn modelId="{2D93B4CA-7781-4E5A-8E0C-20D13B71E3C6}" srcId="{8CD7EA7B-C69A-49C6-A1BF-EF9265B0EA97}" destId="{18AC23CF-D578-42AA-8EA4-EC43EBE3EAF0}" srcOrd="1" destOrd="0" parTransId="{D6B55726-3384-41D2-ADB6-F64F2C5AB3C8}" sibTransId="{B57900F2-E3A0-4A26-92DC-762795B84C5A}"/>
    <dgm:cxn modelId="{6A8F3455-A4DD-4AEC-9414-14353D3AF16A}" srcId="{6105144F-E224-4923-9E6C-77934BED5F74}" destId="{26DB140C-C49E-4081-AAC3-82ABC83D9758}" srcOrd="1" destOrd="0" parTransId="{BFA4C511-57B2-456C-905B-2CC21DB3FC60}" sibTransId="{250ED25D-1816-4EEB-A15E-8AE0BEE6E36B}"/>
    <dgm:cxn modelId="{251C2386-C355-4582-8FC8-92F001EB3C86}" type="presOf" srcId="{87DBB975-CC09-411B-8A28-C446B3253AC3}" destId="{4E5DAFFD-89DB-4533-8ECE-90300221CA62}" srcOrd="0" destOrd="0" presId="urn:microsoft.com/office/officeart/2005/8/layout/orgChart1"/>
    <dgm:cxn modelId="{80537687-3D9E-4947-BCBC-9335E1C99991}" srcId="{45985B63-094D-4A5F-A8FE-24B71662F1C1}" destId="{8CA0CEFD-472A-48AD-B02F-0A3FEB2ACACC}" srcOrd="2" destOrd="0" parTransId="{BAFBCB03-43E2-4E7F-8E42-87302F90F604}" sibTransId="{3AE46492-B88A-4016-BAE5-10502CFD70E3}"/>
    <dgm:cxn modelId="{C9E59E61-3262-4A53-9F42-9DDCAB57BFCD}" type="presOf" srcId="{18AC23CF-D578-42AA-8EA4-EC43EBE3EAF0}" destId="{34BC1821-DDEF-46B8-8916-1E43F198F871}" srcOrd="1" destOrd="0" presId="urn:microsoft.com/office/officeart/2005/8/layout/orgChart1"/>
    <dgm:cxn modelId="{04391354-BE20-41F9-AD10-7079FE0FA60E}" type="presOf" srcId="{6105144F-E224-4923-9E6C-77934BED5F74}" destId="{E4E1402B-B4AC-437C-AD46-00F53F7EC03B}" srcOrd="1" destOrd="0" presId="urn:microsoft.com/office/officeart/2005/8/layout/orgChart1"/>
    <dgm:cxn modelId="{9BD26388-4F18-4BD6-8121-F26A44D74771}" type="presOf" srcId="{8CD7EA7B-C69A-49C6-A1BF-EF9265B0EA97}" destId="{FB8AE654-EF3B-4D31-82BA-46CA2821E3CB}" srcOrd="1" destOrd="0" presId="urn:microsoft.com/office/officeart/2005/8/layout/orgChart1"/>
    <dgm:cxn modelId="{8361D67C-3657-41F6-8F64-5A90D4CC8F27}" type="presOf" srcId="{B424A78E-719E-4D8A-911A-77376D33FA75}" destId="{16CB928F-E3AB-4E20-A1E1-2A93428C52EB}" srcOrd="1" destOrd="0" presId="urn:microsoft.com/office/officeart/2005/8/layout/orgChart1"/>
    <dgm:cxn modelId="{B45A400C-20BA-4DE9-8F43-AA60CB67CCC9}" type="presOf" srcId="{A5023928-CF49-482E-9051-EA6826A325C5}" destId="{EFEA5A8C-7934-4464-BB30-3120FD38F22D}" srcOrd="0" destOrd="0" presId="urn:microsoft.com/office/officeart/2005/8/layout/orgChart1"/>
    <dgm:cxn modelId="{D59DD85E-BD74-4546-A3D8-899864549AFB}" type="presOf" srcId="{18AC23CF-D578-42AA-8EA4-EC43EBE3EAF0}" destId="{F7E9C3CB-52C0-4437-BB85-0FB4FF4A4B10}" srcOrd="0" destOrd="0" presId="urn:microsoft.com/office/officeart/2005/8/layout/orgChart1"/>
    <dgm:cxn modelId="{5B316C7E-0ADB-4F1E-995D-A0DD35079501}" srcId="{6105144F-E224-4923-9E6C-77934BED5F74}" destId="{B424A78E-719E-4D8A-911A-77376D33FA75}" srcOrd="0" destOrd="0" parTransId="{EEEC81F2-3597-4617-A1D5-35D84549B069}" sibTransId="{6DF465B4-1C63-49AA-9917-6BD734D6EFF1}"/>
    <dgm:cxn modelId="{D5EF4C8A-81B8-4859-94C1-0F0933B1BD83}" type="presOf" srcId="{80201A7B-D16C-41A7-BD9A-C1123BD2CB23}" destId="{4D433BDB-EE20-44D4-9E49-0D2C2282A806}" srcOrd="0" destOrd="0" presId="urn:microsoft.com/office/officeart/2005/8/layout/orgChart1"/>
    <dgm:cxn modelId="{39BBD78E-E9EE-41FA-8125-7EAFE2EF69B3}" type="presOf" srcId="{833C9914-E4A4-4557-8089-A3E734BF8F25}" destId="{B8F3AFB7-0E6A-422A-A7E2-5DBDFE799D8A}" srcOrd="0" destOrd="0" presId="urn:microsoft.com/office/officeart/2005/8/layout/orgChart1"/>
    <dgm:cxn modelId="{FD6B35A2-9BF6-4B7E-8993-2818D4C80A5D}" type="presOf" srcId="{26DB140C-C49E-4081-AAC3-82ABC83D9758}" destId="{C4E96283-DFAF-4732-A7E3-841BAB82A13D}" srcOrd="0" destOrd="0" presId="urn:microsoft.com/office/officeart/2005/8/layout/orgChart1"/>
    <dgm:cxn modelId="{4933C924-D453-4658-8399-D48143D6D119}" type="presOf" srcId="{627A2FAB-57BF-4990-A918-0E8D5609B06F}" destId="{303EB496-35A5-45F8-B39A-13AC66A8BD58}" srcOrd="0" destOrd="0" presId="urn:microsoft.com/office/officeart/2005/8/layout/orgChart1"/>
    <dgm:cxn modelId="{0E91CA3A-79B9-40C4-B9D7-77633E311AB7}" type="presOf" srcId="{D09B21B4-D188-4883-8B77-4DD4DF7DFD17}" destId="{780285EC-E48D-4CD0-9DE3-397C1B8A1F86}" srcOrd="0" destOrd="0" presId="urn:microsoft.com/office/officeart/2005/8/layout/orgChart1"/>
    <dgm:cxn modelId="{3A983E44-B9B6-478A-AB09-2B7D400FFAE8}" srcId="{8CA0CEFD-472A-48AD-B02F-0A3FEB2ACACC}" destId="{80201A7B-D16C-41A7-BD9A-C1123BD2CB23}" srcOrd="2" destOrd="0" parTransId="{7AF97BF5-D0B7-41D0-BE73-F8A3A2E32C2C}" sibTransId="{E0E94D17-9823-41DA-A77C-E51ED3D54CD3}"/>
    <dgm:cxn modelId="{ABFB1C62-B785-4330-82FD-038CE1B699C5}" srcId="{45985B63-094D-4A5F-A8FE-24B71662F1C1}" destId="{8CD7EA7B-C69A-49C6-A1BF-EF9265B0EA97}" srcOrd="0" destOrd="0" parTransId="{BFFA0174-19CC-4E31-A913-A82FD1606294}" sibTransId="{E7851485-B93E-4585-9047-EB6DD93A1353}"/>
    <dgm:cxn modelId="{338E0504-9511-49B5-809B-8D4F173EE475}" type="presOf" srcId="{BAFBCB03-43E2-4E7F-8E42-87302F90F604}" destId="{E03A6EC4-A3F1-4D7D-878F-D86E3200F4C0}" srcOrd="0" destOrd="0" presId="urn:microsoft.com/office/officeart/2005/8/layout/orgChart1"/>
    <dgm:cxn modelId="{64C03EF2-D6FE-4612-B17C-FBCEF26E5C87}" srcId="{8CD7EA7B-C69A-49C6-A1BF-EF9265B0EA97}" destId="{9676933C-E8C6-4E93-B44D-F4AD59FDCDD7}" srcOrd="0" destOrd="0" parTransId="{5DFE9806-CA13-4C05-ADCD-3B23A605A283}" sibTransId="{D0ACBB63-4606-4E73-B6DB-740E591E999D}"/>
    <dgm:cxn modelId="{9165D06C-9356-493B-9930-B018144D603A}" type="presOf" srcId="{BFA4C511-57B2-456C-905B-2CC21DB3FC60}" destId="{F352F787-BB63-4B54-9DBC-5DFE6B172258}" srcOrd="0" destOrd="0" presId="urn:microsoft.com/office/officeart/2005/8/layout/orgChart1"/>
    <dgm:cxn modelId="{942F5740-FE93-4C7C-B29F-1A0DB0BE7192}" type="presOf" srcId="{D6B55726-3384-41D2-ADB6-F64F2C5AB3C8}" destId="{2D3DE2EA-BA2F-4F03-89DA-0FBD9DD39116}" srcOrd="0" destOrd="0" presId="urn:microsoft.com/office/officeart/2005/8/layout/orgChart1"/>
    <dgm:cxn modelId="{0A6E6BF2-8E59-4BC0-A7C1-B343875DD47F}" srcId="{8CA0CEFD-472A-48AD-B02F-0A3FEB2ACACC}" destId="{62991F37-17A3-4C3D-9ECA-30798D0DE273}" srcOrd="1" destOrd="0" parTransId="{A5023928-CF49-482E-9051-EA6826A325C5}" sibTransId="{5D29CEFA-5957-48AF-A37F-EBAD31FDD9E7}"/>
    <dgm:cxn modelId="{4015D174-0E12-4F21-B1A6-9D4F4B44640E}" type="presOf" srcId="{8CD7EA7B-C69A-49C6-A1BF-EF9265B0EA97}" destId="{871F7A6A-3FE4-4E2E-9CE0-97803FC9D969}" srcOrd="0" destOrd="0" presId="urn:microsoft.com/office/officeart/2005/8/layout/orgChart1"/>
    <dgm:cxn modelId="{4FF54544-7A26-4760-8D1D-E3506C8AFC6A}" type="presOf" srcId="{5DFE9806-CA13-4C05-ADCD-3B23A605A283}" destId="{2F443BBD-47F5-45AC-9B35-6CE2CF949B9E}" srcOrd="0" destOrd="0" presId="urn:microsoft.com/office/officeart/2005/8/layout/orgChart1"/>
    <dgm:cxn modelId="{C8B059B3-B1A1-4B95-9F60-34EB73DACF4B}" type="presOf" srcId="{45985B63-094D-4A5F-A8FE-24B71662F1C1}" destId="{54963507-28DF-4242-A431-D8447F1A5CC8}" srcOrd="1" destOrd="0" presId="urn:microsoft.com/office/officeart/2005/8/layout/orgChart1"/>
    <dgm:cxn modelId="{AB51F496-0C47-4DC5-8585-B9F14F0EAD10}" srcId="{627A2FAB-57BF-4990-A918-0E8D5609B06F}" destId="{45985B63-094D-4A5F-A8FE-24B71662F1C1}" srcOrd="0" destOrd="0" parTransId="{2A99C350-07EA-44DE-95C3-062BAF1AC49B}" sibTransId="{9BF34026-63BD-45C1-80B3-7F588FE467DE}"/>
    <dgm:cxn modelId="{D114C5FC-9A8A-455A-A6B6-84B28E8E920D}" type="presOf" srcId="{9676933C-E8C6-4E93-B44D-F4AD59FDCDD7}" destId="{FA38CCAC-2D39-4240-A858-AEBB1696EB89}" srcOrd="0" destOrd="0" presId="urn:microsoft.com/office/officeart/2005/8/layout/orgChart1"/>
    <dgm:cxn modelId="{A5F71C3A-A1BA-4FD7-90A7-8A7F9C722CB6}" type="presOf" srcId="{45985B63-094D-4A5F-A8FE-24B71662F1C1}" destId="{2F2807BE-0354-42E7-8F1E-A356FAD41CB5}" srcOrd="0" destOrd="0" presId="urn:microsoft.com/office/officeart/2005/8/layout/orgChart1"/>
    <dgm:cxn modelId="{C9F803FF-4767-442F-9717-2049F5EDE255}" srcId="{6105144F-E224-4923-9E6C-77934BED5F74}" destId="{D09B21B4-D188-4883-8B77-4DD4DF7DFD17}" srcOrd="2" destOrd="0" parTransId="{833C9914-E4A4-4557-8089-A3E734BF8F25}" sibTransId="{85F4EF03-68B4-43E4-9553-6CF3250E80AC}"/>
    <dgm:cxn modelId="{D5079860-89D9-4CD9-9276-4E7B016035F2}" type="presOf" srcId="{80201A7B-D16C-41A7-BD9A-C1123BD2CB23}" destId="{CB171065-E92F-4BAC-811C-E0EEFC889A7C}" srcOrd="1" destOrd="0" presId="urn:microsoft.com/office/officeart/2005/8/layout/orgChart1"/>
    <dgm:cxn modelId="{1EBB76D4-6B17-48B9-BAA9-AE30492EDFCC}" type="presOf" srcId="{62991F37-17A3-4C3D-9ECA-30798D0DE273}" destId="{6BB10571-18C0-42EA-94AB-CC86DD95CC3A}" srcOrd="0" destOrd="0" presId="urn:microsoft.com/office/officeart/2005/8/layout/orgChart1"/>
    <dgm:cxn modelId="{C4E480A1-8996-4227-A264-DCC5E4FED378}" type="presOf" srcId="{9676933C-E8C6-4E93-B44D-F4AD59FDCDD7}" destId="{36991745-4104-416D-BFCA-6AA97EAE769C}" srcOrd="1" destOrd="0" presId="urn:microsoft.com/office/officeart/2005/8/layout/orgChart1"/>
    <dgm:cxn modelId="{E5BE7370-B6FF-4BBC-B516-DE99BFE7E6DF}" srcId="{45985B63-094D-4A5F-A8FE-24B71662F1C1}" destId="{6105144F-E224-4923-9E6C-77934BED5F74}" srcOrd="1" destOrd="0" parTransId="{87DBB975-CC09-411B-8A28-C446B3253AC3}" sibTransId="{764DA87E-97A4-42FC-8199-C227DE1B82F4}"/>
    <dgm:cxn modelId="{F76C50AC-E772-47B8-B07C-4E598CEB0F4C}" srcId="{8CA0CEFD-472A-48AD-B02F-0A3FEB2ACACC}" destId="{0BDE0E10-0FAB-4881-BFD8-274686CD483E}" srcOrd="0" destOrd="0" parTransId="{7C691EA4-CBCB-4782-8F7C-DA7C1242D7B6}" sibTransId="{F67D1900-A37F-407A-A8F8-38BBE9488546}"/>
    <dgm:cxn modelId="{AF446524-A83F-4184-A470-D64E11EFD446}" type="presOf" srcId="{BFFA0174-19CC-4E31-A913-A82FD1606294}" destId="{3058C29C-A654-4589-AE82-90D71429160C}" srcOrd="0" destOrd="0" presId="urn:microsoft.com/office/officeart/2005/8/layout/orgChart1"/>
    <dgm:cxn modelId="{34667734-066D-49D8-B5D6-254FCD4AE6EA}" type="presOf" srcId="{26DB140C-C49E-4081-AAC3-82ABC83D9758}" destId="{67A806F6-0F97-4BBA-BC1C-7E470B5FF45F}" srcOrd="1" destOrd="0" presId="urn:microsoft.com/office/officeart/2005/8/layout/orgChart1"/>
    <dgm:cxn modelId="{C818AAA5-8410-4302-914F-D038820B2F58}" type="presOf" srcId="{B424A78E-719E-4D8A-911A-77376D33FA75}" destId="{F9FE6BF0-FFA3-419E-9E3A-AA52D5ABF678}" srcOrd="0" destOrd="0" presId="urn:microsoft.com/office/officeart/2005/8/layout/orgChart1"/>
    <dgm:cxn modelId="{A8F5D867-6075-4C42-AD47-8027299FBFCA}" type="presOf" srcId="{EEEC81F2-3597-4617-A1D5-35D84549B069}" destId="{D35DCE34-189F-4CDC-94BA-60D1C59E7F6E}" srcOrd="0" destOrd="0" presId="urn:microsoft.com/office/officeart/2005/8/layout/orgChart1"/>
    <dgm:cxn modelId="{207DA9A7-086C-462E-A1E3-6430C95A20A5}" type="presOf" srcId="{0BDE0E10-0FAB-4881-BFD8-274686CD483E}" destId="{1B23280D-E6CC-4240-8B5E-136C97C87D11}" srcOrd="0" destOrd="0" presId="urn:microsoft.com/office/officeart/2005/8/layout/orgChart1"/>
    <dgm:cxn modelId="{C46C60A3-D456-4A03-A611-1C22E249759D}" type="presOf" srcId="{7AF97BF5-D0B7-41D0-BE73-F8A3A2E32C2C}" destId="{C572A925-18BF-4758-B833-A69513C21451}" srcOrd="0" destOrd="0" presId="urn:microsoft.com/office/officeart/2005/8/layout/orgChart1"/>
    <dgm:cxn modelId="{5EB47118-D08C-4501-8E90-B4554768CE64}" type="presOf" srcId="{D09B21B4-D188-4883-8B77-4DD4DF7DFD17}" destId="{F29C0E2C-746E-4297-9C67-155DE2D78BF5}" srcOrd="1" destOrd="0" presId="urn:microsoft.com/office/officeart/2005/8/layout/orgChart1"/>
    <dgm:cxn modelId="{60A715F6-A839-4D0E-B063-FF701F01FBE8}" type="presOf" srcId="{7C691EA4-CBCB-4782-8F7C-DA7C1242D7B6}" destId="{5F4200B9-A9B9-4A0E-B3B0-4FC715719819}" srcOrd="0" destOrd="0" presId="urn:microsoft.com/office/officeart/2005/8/layout/orgChart1"/>
    <dgm:cxn modelId="{26F96E31-E550-447A-9B8A-E702B2D9B450}" type="presOf" srcId="{8CA0CEFD-472A-48AD-B02F-0A3FEB2ACACC}" destId="{E1D7F60C-018D-478D-8C9A-1E62AC052802}" srcOrd="1" destOrd="0" presId="urn:microsoft.com/office/officeart/2005/8/layout/orgChart1"/>
    <dgm:cxn modelId="{BD155441-78E1-47BE-8621-97417C76FC64}" type="presOf" srcId="{8CA0CEFD-472A-48AD-B02F-0A3FEB2ACACC}" destId="{9E42B58F-6F65-441B-A2A1-A9D9C49F08AA}" srcOrd="0" destOrd="0" presId="urn:microsoft.com/office/officeart/2005/8/layout/orgChart1"/>
    <dgm:cxn modelId="{6A4FEA00-6EE6-4774-A066-0585CA1F91B7}" type="presParOf" srcId="{303EB496-35A5-45F8-B39A-13AC66A8BD58}" destId="{C5EE5490-4420-451F-ABA6-61A34BB1002A}" srcOrd="0" destOrd="0" presId="urn:microsoft.com/office/officeart/2005/8/layout/orgChart1"/>
    <dgm:cxn modelId="{DE9EA12E-9B2A-4977-8FE7-1E72F6878A43}" type="presParOf" srcId="{C5EE5490-4420-451F-ABA6-61A34BB1002A}" destId="{C0409C38-D227-4EDB-8D6F-38B12ED59423}" srcOrd="0" destOrd="0" presId="urn:microsoft.com/office/officeart/2005/8/layout/orgChart1"/>
    <dgm:cxn modelId="{F2B988CD-FC3D-4005-A136-701BC3929119}" type="presParOf" srcId="{C0409C38-D227-4EDB-8D6F-38B12ED59423}" destId="{2F2807BE-0354-42E7-8F1E-A356FAD41CB5}" srcOrd="0" destOrd="0" presId="urn:microsoft.com/office/officeart/2005/8/layout/orgChart1"/>
    <dgm:cxn modelId="{55158329-1205-4479-BF17-E8E9E183DF3E}" type="presParOf" srcId="{C0409C38-D227-4EDB-8D6F-38B12ED59423}" destId="{54963507-28DF-4242-A431-D8447F1A5CC8}" srcOrd="1" destOrd="0" presId="urn:microsoft.com/office/officeart/2005/8/layout/orgChart1"/>
    <dgm:cxn modelId="{519F6593-36AF-43C1-9F9F-59310D464796}" type="presParOf" srcId="{C5EE5490-4420-451F-ABA6-61A34BB1002A}" destId="{DEF77334-2141-4D19-8B1B-DF74B056C2CE}" srcOrd="1" destOrd="0" presId="urn:microsoft.com/office/officeart/2005/8/layout/orgChart1"/>
    <dgm:cxn modelId="{41709865-2B17-469E-9E56-D789DB321D03}" type="presParOf" srcId="{DEF77334-2141-4D19-8B1B-DF74B056C2CE}" destId="{3058C29C-A654-4589-AE82-90D71429160C}" srcOrd="0" destOrd="0" presId="urn:microsoft.com/office/officeart/2005/8/layout/orgChart1"/>
    <dgm:cxn modelId="{1D26BD22-2CA7-480C-8B0C-6973D5822754}" type="presParOf" srcId="{DEF77334-2141-4D19-8B1B-DF74B056C2CE}" destId="{F433CF43-BB43-4B9B-A28D-FA4AB80D25D8}" srcOrd="1" destOrd="0" presId="urn:microsoft.com/office/officeart/2005/8/layout/orgChart1"/>
    <dgm:cxn modelId="{40473A65-BA93-4A53-92B0-3988E0374AF5}" type="presParOf" srcId="{F433CF43-BB43-4B9B-A28D-FA4AB80D25D8}" destId="{5716E133-1978-44E3-80E8-5EF867B86D75}" srcOrd="0" destOrd="0" presId="urn:microsoft.com/office/officeart/2005/8/layout/orgChart1"/>
    <dgm:cxn modelId="{74744872-4BEA-454F-AC0D-7BF5202FD64A}" type="presParOf" srcId="{5716E133-1978-44E3-80E8-5EF867B86D75}" destId="{871F7A6A-3FE4-4E2E-9CE0-97803FC9D969}" srcOrd="0" destOrd="0" presId="urn:microsoft.com/office/officeart/2005/8/layout/orgChart1"/>
    <dgm:cxn modelId="{F39C20DA-0D37-4080-91ED-444EC9DABE34}" type="presParOf" srcId="{5716E133-1978-44E3-80E8-5EF867B86D75}" destId="{FB8AE654-EF3B-4D31-82BA-46CA2821E3CB}" srcOrd="1" destOrd="0" presId="urn:microsoft.com/office/officeart/2005/8/layout/orgChart1"/>
    <dgm:cxn modelId="{E1975CD1-A22F-4B21-9851-ECB7ECF7ABCC}" type="presParOf" srcId="{F433CF43-BB43-4B9B-A28D-FA4AB80D25D8}" destId="{2ACA70B6-F5CC-4819-B559-664D4B9B3359}" srcOrd="1" destOrd="0" presId="urn:microsoft.com/office/officeart/2005/8/layout/orgChart1"/>
    <dgm:cxn modelId="{B53758F5-A649-4C2A-AE71-C30B9AC1EAD0}" type="presParOf" srcId="{2ACA70B6-F5CC-4819-B559-664D4B9B3359}" destId="{2F443BBD-47F5-45AC-9B35-6CE2CF949B9E}" srcOrd="0" destOrd="0" presId="urn:microsoft.com/office/officeart/2005/8/layout/orgChart1"/>
    <dgm:cxn modelId="{248B6E36-898B-4ADC-A64C-404F73DB1053}" type="presParOf" srcId="{2ACA70B6-F5CC-4819-B559-664D4B9B3359}" destId="{B14D19F2-472A-48B0-B1A6-B07A59057505}" srcOrd="1" destOrd="0" presId="urn:microsoft.com/office/officeart/2005/8/layout/orgChart1"/>
    <dgm:cxn modelId="{4F7E88BD-FE3D-42B6-9452-62F8B7ED7CC2}" type="presParOf" srcId="{B14D19F2-472A-48B0-B1A6-B07A59057505}" destId="{50C18676-0E5A-420A-BC9D-C6E737CB085F}" srcOrd="0" destOrd="0" presId="urn:microsoft.com/office/officeart/2005/8/layout/orgChart1"/>
    <dgm:cxn modelId="{75F43828-9C32-46AC-8855-49BF806D101A}" type="presParOf" srcId="{50C18676-0E5A-420A-BC9D-C6E737CB085F}" destId="{FA38CCAC-2D39-4240-A858-AEBB1696EB89}" srcOrd="0" destOrd="0" presId="urn:microsoft.com/office/officeart/2005/8/layout/orgChart1"/>
    <dgm:cxn modelId="{B5608979-3380-4795-94F4-97DC5DE13E68}" type="presParOf" srcId="{50C18676-0E5A-420A-BC9D-C6E737CB085F}" destId="{36991745-4104-416D-BFCA-6AA97EAE769C}" srcOrd="1" destOrd="0" presId="urn:microsoft.com/office/officeart/2005/8/layout/orgChart1"/>
    <dgm:cxn modelId="{DD898129-3349-4E4F-A427-C2E150FDCC63}" type="presParOf" srcId="{B14D19F2-472A-48B0-B1A6-B07A59057505}" destId="{7EA1F961-147D-4088-80B8-C969F1EA7618}" srcOrd="1" destOrd="0" presId="urn:microsoft.com/office/officeart/2005/8/layout/orgChart1"/>
    <dgm:cxn modelId="{D2056229-5C60-492C-BCA3-B5A0EC5D5282}" type="presParOf" srcId="{B14D19F2-472A-48B0-B1A6-B07A59057505}" destId="{61DB3132-D2E4-4D89-B5C3-58220547FACA}" srcOrd="2" destOrd="0" presId="urn:microsoft.com/office/officeart/2005/8/layout/orgChart1"/>
    <dgm:cxn modelId="{23F614B7-342C-443E-BBE6-DA8E90BF5E86}" type="presParOf" srcId="{2ACA70B6-F5CC-4819-B559-664D4B9B3359}" destId="{2D3DE2EA-BA2F-4F03-89DA-0FBD9DD39116}" srcOrd="2" destOrd="0" presId="urn:microsoft.com/office/officeart/2005/8/layout/orgChart1"/>
    <dgm:cxn modelId="{251CCD9B-CDA0-4D8E-8434-96B60BFF3D9E}" type="presParOf" srcId="{2ACA70B6-F5CC-4819-B559-664D4B9B3359}" destId="{4CA1A026-50B9-4E14-A02C-364F51D82AE2}" srcOrd="3" destOrd="0" presId="urn:microsoft.com/office/officeart/2005/8/layout/orgChart1"/>
    <dgm:cxn modelId="{50F55C4C-16BC-4F22-B4F7-A9C54DB98F9B}" type="presParOf" srcId="{4CA1A026-50B9-4E14-A02C-364F51D82AE2}" destId="{D33A4FCA-1C72-407E-A86F-85DBACB753B6}" srcOrd="0" destOrd="0" presId="urn:microsoft.com/office/officeart/2005/8/layout/orgChart1"/>
    <dgm:cxn modelId="{552EE6FA-AB5D-4D5D-9E94-8B56FD8D16A2}" type="presParOf" srcId="{D33A4FCA-1C72-407E-A86F-85DBACB753B6}" destId="{F7E9C3CB-52C0-4437-BB85-0FB4FF4A4B10}" srcOrd="0" destOrd="0" presId="urn:microsoft.com/office/officeart/2005/8/layout/orgChart1"/>
    <dgm:cxn modelId="{90C03216-7B35-4B37-BE01-67070B8BE580}" type="presParOf" srcId="{D33A4FCA-1C72-407E-A86F-85DBACB753B6}" destId="{34BC1821-DDEF-46B8-8916-1E43F198F871}" srcOrd="1" destOrd="0" presId="urn:microsoft.com/office/officeart/2005/8/layout/orgChart1"/>
    <dgm:cxn modelId="{2F35A73B-7CA9-43DE-A2BC-921F86570550}" type="presParOf" srcId="{4CA1A026-50B9-4E14-A02C-364F51D82AE2}" destId="{788F6203-7F3D-460D-B4A4-AD72B9236C99}" srcOrd="1" destOrd="0" presId="urn:microsoft.com/office/officeart/2005/8/layout/orgChart1"/>
    <dgm:cxn modelId="{1119BB10-5C5A-417F-AAD7-2134E29449E1}" type="presParOf" srcId="{4CA1A026-50B9-4E14-A02C-364F51D82AE2}" destId="{4DBC6D30-991F-44AA-9D27-51B5E89A3C02}" srcOrd="2" destOrd="0" presId="urn:microsoft.com/office/officeart/2005/8/layout/orgChart1"/>
    <dgm:cxn modelId="{99F3A4F2-402F-489C-AF14-C0130265E5FF}" type="presParOf" srcId="{F433CF43-BB43-4B9B-A28D-FA4AB80D25D8}" destId="{F93B69AA-DE92-459F-A165-95A1C2FB0984}" srcOrd="2" destOrd="0" presId="urn:microsoft.com/office/officeart/2005/8/layout/orgChart1"/>
    <dgm:cxn modelId="{F70C22C4-4297-4347-9D79-57B9A4E09717}" type="presParOf" srcId="{DEF77334-2141-4D19-8B1B-DF74B056C2CE}" destId="{4E5DAFFD-89DB-4533-8ECE-90300221CA62}" srcOrd="2" destOrd="0" presId="urn:microsoft.com/office/officeart/2005/8/layout/orgChart1"/>
    <dgm:cxn modelId="{BB01127D-DFE6-4411-96B6-75332B326118}" type="presParOf" srcId="{DEF77334-2141-4D19-8B1B-DF74B056C2CE}" destId="{C3D7717A-6C61-4E5A-BA04-BEF94EC888C6}" srcOrd="3" destOrd="0" presId="urn:microsoft.com/office/officeart/2005/8/layout/orgChart1"/>
    <dgm:cxn modelId="{981B38B4-D37A-4745-8C76-8B22D780FF48}" type="presParOf" srcId="{C3D7717A-6C61-4E5A-BA04-BEF94EC888C6}" destId="{41593105-3DD8-4778-A16A-60C9558BD54E}" srcOrd="0" destOrd="0" presId="urn:microsoft.com/office/officeart/2005/8/layout/orgChart1"/>
    <dgm:cxn modelId="{5EFB2304-9C11-472E-90E1-624DBE7F72E4}" type="presParOf" srcId="{41593105-3DD8-4778-A16A-60C9558BD54E}" destId="{EF1186C5-208D-4118-A33C-A5A01EAE6EFB}" srcOrd="0" destOrd="0" presId="urn:microsoft.com/office/officeart/2005/8/layout/orgChart1"/>
    <dgm:cxn modelId="{051EA0BD-BADD-4849-B177-F91F2FBAC0A3}" type="presParOf" srcId="{41593105-3DD8-4778-A16A-60C9558BD54E}" destId="{E4E1402B-B4AC-437C-AD46-00F53F7EC03B}" srcOrd="1" destOrd="0" presId="urn:microsoft.com/office/officeart/2005/8/layout/orgChart1"/>
    <dgm:cxn modelId="{999F284A-1FB3-4972-8E60-7E827EBC6B0A}" type="presParOf" srcId="{C3D7717A-6C61-4E5A-BA04-BEF94EC888C6}" destId="{8011B8B2-A471-4B50-B828-AA28C2C2DA7D}" srcOrd="1" destOrd="0" presId="urn:microsoft.com/office/officeart/2005/8/layout/orgChart1"/>
    <dgm:cxn modelId="{C9B67657-A507-4401-A3BF-B092F9DF66EF}" type="presParOf" srcId="{8011B8B2-A471-4B50-B828-AA28C2C2DA7D}" destId="{D35DCE34-189F-4CDC-94BA-60D1C59E7F6E}" srcOrd="0" destOrd="0" presId="urn:microsoft.com/office/officeart/2005/8/layout/orgChart1"/>
    <dgm:cxn modelId="{96EAC72A-DF09-4672-A307-8D4903781A75}" type="presParOf" srcId="{8011B8B2-A471-4B50-B828-AA28C2C2DA7D}" destId="{DA21E59C-41F1-499E-AF48-4CF4795F66EC}" srcOrd="1" destOrd="0" presId="urn:microsoft.com/office/officeart/2005/8/layout/orgChart1"/>
    <dgm:cxn modelId="{8C751436-4C15-49E9-A7B4-7DDCCAF7C178}" type="presParOf" srcId="{DA21E59C-41F1-499E-AF48-4CF4795F66EC}" destId="{8FB4CEA8-F605-48F8-B6D8-56AC4C0C7203}" srcOrd="0" destOrd="0" presId="urn:microsoft.com/office/officeart/2005/8/layout/orgChart1"/>
    <dgm:cxn modelId="{595448BA-E437-4DD1-AE01-AAD71F647ADE}" type="presParOf" srcId="{8FB4CEA8-F605-48F8-B6D8-56AC4C0C7203}" destId="{F9FE6BF0-FFA3-419E-9E3A-AA52D5ABF678}" srcOrd="0" destOrd="0" presId="urn:microsoft.com/office/officeart/2005/8/layout/orgChart1"/>
    <dgm:cxn modelId="{4EE19D67-4906-4123-9441-14D82F4537F0}" type="presParOf" srcId="{8FB4CEA8-F605-48F8-B6D8-56AC4C0C7203}" destId="{16CB928F-E3AB-4E20-A1E1-2A93428C52EB}" srcOrd="1" destOrd="0" presId="urn:microsoft.com/office/officeart/2005/8/layout/orgChart1"/>
    <dgm:cxn modelId="{15CD08F0-5992-46CF-80BD-955B36B12662}" type="presParOf" srcId="{DA21E59C-41F1-499E-AF48-4CF4795F66EC}" destId="{8774F19B-452A-402B-A0F2-FED2010A3D4D}" srcOrd="1" destOrd="0" presId="urn:microsoft.com/office/officeart/2005/8/layout/orgChart1"/>
    <dgm:cxn modelId="{AE034D5C-17F0-4223-AB7E-E9913C235A77}" type="presParOf" srcId="{DA21E59C-41F1-499E-AF48-4CF4795F66EC}" destId="{C17DE9FE-5881-4EAB-99FE-B9B41692B138}" srcOrd="2" destOrd="0" presId="urn:microsoft.com/office/officeart/2005/8/layout/orgChart1"/>
    <dgm:cxn modelId="{7A846BDF-76CC-4EC9-ABCB-C1C45B4CC7DC}" type="presParOf" srcId="{8011B8B2-A471-4B50-B828-AA28C2C2DA7D}" destId="{F352F787-BB63-4B54-9DBC-5DFE6B172258}" srcOrd="2" destOrd="0" presId="urn:microsoft.com/office/officeart/2005/8/layout/orgChart1"/>
    <dgm:cxn modelId="{035F4E3F-61C3-4649-8C1C-A6959D6EB85D}" type="presParOf" srcId="{8011B8B2-A471-4B50-B828-AA28C2C2DA7D}" destId="{DDB57589-341B-4DF9-AE21-85C74DD02E77}" srcOrd="3" destOrd="0" presId="urn:microsoft.com/office/officeart/2005/8/layout/orgChart1"/>
    <dgm:cxn modelId="{EF0E65E3-759D-44F4-81A0-DCE24B5316E9}" type="presParOf" srcId="{DDB57589-341B-4DF9-AE21-85C74DD02E77}" destId="{CE9C8358-5031-4C01-94F6-00AF29DDF4DB}" srcOrd="0" destOrd="0" presId="urn:microsoft.com/office/officeart/2005/8/layout/orgChart1"/>
    <dgm:cxn modelId="{53A28B81-6B91-470B-B3F2-C1858CD5A85E}" type="presParOf" srcId="{CE9C8358-5031-4C01-94F6-00AF29DDF4DB}" destId="{C4E96283-DFAF-4732-A7E3-841BAB82A13D}" srcOrd="0" destOrd="0" presId="urn:microsoft.com/office/officeart/2005/8/layout/orgChart1"/>
    <dgm:cxn modelId="{7F6D6FA7-10EC-4E3B-956C-B5DA033C388F}" type="presParOf" srcId="{CE9C8358-5031-4C01-94F6-00AF29DDF4DB}" destId="{67A806F6-0F97-4BBA-BC1C-7E470B5FF45F}" srcOrd="1" destOrd="0" presId="urn:microsoft.com/office/officeart/2005/8/layout/orgChart1"/>
    <dgm:cxn modelId="{09DC6B31-C664-4C60-9682-DF73D7043A5B}" type="presParOf" srcId="{DDB57589-341B-4DF9-AE21-85C74DD02E77}" destId="{DCAFA25B-977F-4F20-BCDB-27133DEF8EEC}" srcOrd="1" destOrd="0" presId="urn:microsoft.com/office/officeart/2005/8/layout/orgChart1"/>
    <dgm:cxn modelId="{4AEA1932-A65D-4C53-915F-0BFA0B4E2BED}" type="presParOf" srcId="{DDB57589-341B-4DF9-AE21-85C74DD02E77}" destId="{5E3DDA9B-1935-4365-B0E1-91E1EFDF1F20}" srcOrd="2" destOrd="0" presId="urn:microsoft.com/office/officeart/2005/8/layout/orgChart1"/>
    <dgm:cxn modelId="{A0DD33F9-00B1-4500-AC73-05C26A4AD371}" type="presParOf" srcId="{8011B8B2-A471-4B50-B828-AA28C2C2DA7D}" destId="{B8F3AFB7-0E6A-422A-A7E2-5DBDFE799D8A}" srcOrd="4" destOrd="0" presId="urn:microsoft.com/office/officeart/2005/8/layout/orgChart1"/>
    <dgm:cxn modelId="{F671D10D-DB0E-464A-B834-7F8508D000E9}" type="presParOf" srcId="{8011B8B2-A471-4B50-B828-AA28C2C2DA7D}" destId="{D9BC8A48-B063-439F-B46D-C8068C646337}" srcOrd="5" destOrd="0" presId="urn:microsoft.com/office/officeart/2005/8/layout/orgChart1"/>
    <dgm:cxn modelId="{2B489F84-F132-4C8B-9334-7823211B83C0}" type="presParOf" srcId="{D9BC8A48-B063-439F-B46D-C8068C646337}" destId="{AEF1C76B-831A-488A-BDB2-CAD25B5A61EE}" srcOrd="0" destOrd="0" presId="urn:microsoft.com/office/officeart/2005/8/layout/orgChart1"/>
    <dgm:cxn modelId="{388C72CB-CF6B-4540-B8D5-255E22445408}" type="presParOf" srcId="{AEF1C76B-831A-488A-BDB2-CAD25B5A61EE}" destId="{780285EC-E48D-4CD0-9DE3-397C1B8A1F86}" srcOrd="0" destOrd="0" presId="urn:microsoft.com/office/officeart/2005/8/layout/orgChart1"/>
    <dgm:cxn modelId="{4E01E9DD-A4B0-4BDF-B0D0-5E31B3B9878E}" type="presParOf" srcId="{AEF1C76B-831A-488A-BDB2-CAD25B5A61EE}" destId="{F29C0E2C-746E-4297-9C67-155DE2D78BF5}" srcOrd="1" destOrd="0" presId="urn:microsoft.com/office/officeart/2005/8/layout/orgChart1"/>
    <dgm:cxn modelId="{948A9301-7FB2-4447-8B26-95D5FB7E4859}" type="presParOf" srcId="{D9BC8A48-B063-439F-B46D-C8068C646337}" destId="{3360102E-EDFD-40E3-960A-D4D0C598A596}" srcOrd="1" destOrd="0" presId="urn:microsoft.com/office/officeart/2005/8/layout/orgChart1"/>
    <dgm:cxn modelId="{B4DC39F9-9F1B-4812-AD7C-A0927E99A9D5}" type="presParOf" srcId="{D9BC8A48-B063-439F-B46D-C8068C646337}" destId="{22D7AA07-6F7B-4FD7-A962-5177D72FFA16}" srcOrd="2" destOrd="0" presId="urn:microsoft.com/office/officeart/2005/8/layout/orgChart1"/>
    <dgm:cxn modelId="{3B403C86-BACC-4C35-82E0-682C6428977E}" type="presParOf" srcId="{C3D7717A-6C61-4E5A-BA04-BEF94EC888C6}" destId="{C213CABC-F72F-4141-BACE-A60BAA1FDFBA}" srcOrd="2" destOrd="0" presId="urn:microsoft.com/office/officeart/2005/8/layout/orgChart1"/>
    <dgm:cxn modelId="{2594B63F-F328-41D4-9FC0-6D1CDF058605}" type="presParOf" srcId="{DEF77334-2141-4D19-8B1B-DF74B056C2CE}" destId="{E03A6EC4-A3F1-4D7D-878F-D86E3200F4C0}" srcOrd="4" destOrd="0" presId="urn:microsoft.com/office/officeart/2005/8/layout/orgChart1"/>
    <dgm:cxn modelId="{82200570-E1B7-496E-9D16-95E6100CF278}" type="presParOf" srcId="{DEF77334-2141-4D19-8B1B-DF74B056C2CE}" destId="{09F5AD84-E23B-4B63-A6F2-4E8581972A10}" srcOrd="5" destOrd="0" presId="urn:microsoft.com/office/officeart/2005/8/layout/orgChart1"/>
    <dgm:cxn modelId="{23A4496B-4C91-420C-8A3A-138FC795782B}" type="presParOf" srcId="{09F5AD84-E23B-4B63-A6F2-4E8581972A10}" destId="{D093BD6C-DE0C-40D2-9D51-C20BEBDBE07D}" srcOrd="0" destOrd="0" presId="urn:microsoft.com/office/officeart/2005/8/layout/orgChart1"/>
    <dgm:cxn modelId="{332755D2-A57C-4735-8B3C-0DD8242CB17D}" type="presParOf" srcId="{D093BD6C-DE0C-40D2-9D51-C20BEBDBE07D}" destId="{9E42B58F-6F65-441B-A2A1-A9D9C49F08AA}" srcOrd="0" destOrd="0" presId="urn:microsoft.com/office/officeart/2005/8/layout/orgChart1"/>
    <dgm:cxn modelId="{E229D1B2-85AE-425F-AD86-1F306F9664E3}" type="presParOf" srcId="{D093BD6C-DE0C-40D2-9D51-C20BEBDBE07D}" destId="{E1D7F60C-018D-478D-8C9A-1E62AC052802}" srcOrd="1" destOrd="0" presId="urn:microsoft.com/office/officeart/2005/8/layout/orgChart1"/>
    <dgm:cxn modelId="{064630F0-37E8-4585-8D62-AB5ED5FAA07A}" type="presParOf" srcId="{09F5AD84-E23B-4B63-A6F2-4E8581972A10}" destId="{2C11D25D-EAA0-4290-B530-8C741D30536A}" srcOrd="1" destOrd="0" presId="urn:microsoft.com/office/officeart/2005/8/layout/orgChart1"/>
    <dgm:cxn modelId="{037FDD89-6916-4F27-BB51-01735D2CED76}" type="presParOf" srcId="{2C11D25D-EAA0-4290-B530-8C741D30536A}" destId="{5F4200B9-A9B9-4A0E-B3B0-4FC715719819}" srcOrd="0" destOrd="0" presId="urn:microsoft.com/office/officeart/2005/8/layout/orgChart1"/>
    <dgm:cxn modelId="{193AAC6B-4CA1-47AD-8EEC-372C52A2E3CF}" type="presParOf" srcId="{2C11D25D-EAA0-4290-B530-8C741D30536A}" destId="{1C36BDDF-B291-406E-A48D-F369CAE88C64}" srcOrd="1" destOrd="0" presId="urn:microsoft.com/office/officeart/2005/8/layout/orgChart1"/>
    <dgm:cxn modelId="{E53C6778-75FE-45C3-A308-E42C276BAF33}" type="presParOf" srcId="{1C36BDDF-B291-406E-A48D-F369CAE88C64}" destId="{788742FB-FC4C-4695-A458-FAAA9B00527D}" srcOrd="0" destOrd="0" presId="urn:microsoft.com/office/officeart/2005/8/layout/orgChart1"/>
    <dgm:cxn modelId="{98263758-19F7-4970-B046-339E7DA52D33}" type="presParOf" srcId="{788742FB-FC4C-4695-A458-FAAA9B00527D}" destId="{1B23280D-E6CC-4240-8B5E-136C97C87D11}" srcOrd="0" destOrd="0" presId="urn:microsoft.com/office/officeart/2005/8/layout/orgChart1"/>
    <dgm:cxn modelId="{75C2DB28-AC2C-4C9E-B976-172D689C4D3D}" type="presParOf" srcId="{788742FB-FC4C-4695-A458-FAAA9B00527D}" destId="{216AED76-CC6F-4D1C-A820-F49D909EDC13}" srcOrd="1" destOrd="0" presId="urn:microsoft.com/office/officeart/2005/8/layout/orgChart1"/>
    <dgm:cxn modelId="{503DD288-C406-4221-9EC6-0B261FAF852A}" type="presParOf" srcId="{1C36BDDF-B291-406E-A48D-F369CAE88C64}" destId="{F25C4286-9412-42EC-AFC3-E25C5AC7FE3B}" srcOrd="1" destOrd="0" presId="urn:microsoft.com/office/officeart/2005/8/layout/orgChart1"/>
    <dgm:cxn modelId="{073C52C8-57D4-49A2-BB8A-21F87326708C}" type="presParOf" srcId="{1C36BDDF-B291-406E-A48D-F369CAE88C64}" destId="{053C26D1-5A1A-4825-AE2F-3E8D2EBDBE60}" srcOrd="2" destOrd="0" presId="urn:microsoft.com/office/officeart/2005/8/layout/orgChart1"/>
    <dgm:cxn modelId="{3CD15A47-CFDD-441B-BB20-3E3FD3DDA59D}" type="presParOf" srcId="{2C11D25D-EAA0-4290-B530-8C741D30536A}" destId="{EFEA5A8C-7934-4464-BB30-3120FD38F22D}" srcOrd="2" destOrd="0" presId="urn:microsoft.com/office/officeart/2005/8/layout/orgChart1"/>
    <dgm:cxn modelId="{592F3C87-82C3-44A3-B1B8-06E4E5587DC1}" type="presParOf" srcId="{2C11D25D-EAA0-4290-B530-8C741D30536A}" destId="{1583637F-5A7B-4754-93C0-E9A466436C7B}" srcOrd="3" destOrd="0" presId="urn:microsoft.com/office/officeart/2005/8/layout/orgChart1"/>
    <dgm:cxn modelId="{FBA05A6F-BD43-48C3-ACFD-4EE4719BA5FF}" type="presParOf" srcId="{1583637F-5A7B-4754-93C0-E9A466436C7B}" destId="{188077A9-E086-449B-9BAD-57D56FF9E565}" srcOrd="0" destOrd="0" presId="urn:microsoft.com/office/officeart/2005/8/layout/orgChart1"/>
    <dgm:cxn modelId="{3BFC5F0F-AA73-4C2E-A01A-8A4859A9C26C}" type="presParOf" srcId="{188077A9-E086-449B-9BAD-57D56FF9E565}" destId="{6BB10571-18C0-42EA-94AB-CC86DD95CC3A}" srcOrd="0" destOrd="0" presId="urn:microsoft.com/office/officeart/2005/8/layout/orgChart1"/>
    <dgm:cxn modelId="{9AF4D986-0118-4BA7-B27D-EB33CCA49001}" type="presParOf" srcId="{188077A9-E086-449B-9BAD-57D56FF9E565}" destId="{F3A44B6D-B83D-4CC6-A2A5-AE073E5C0081}" srcOrd="1" destOrd="0" presId="urn:microsoft.com/office/officeart/2005/8/layout/orgChart1"/>
    <dgm:cxn modelId="{6719DEB3-2852-46CB-A364-C19094817C0A}" type="presParOf" srcId="{1583637F-5A7B-4754-93C0-E9A466436C7B}" destId="{86149AC5-3B60-4394-BF26-58D08C047CB4}" srcOrd="1" destOrd="0" presId="urn:microsoft.com/office/officeart/2005/8/layout/orgChart1"/>
    <dgm:cxn modelId="{2675D1A2-90BE-4379-AA1D-2124AECEB94D}" type="presParOf" srcId="{1583637F-5A7B-4754-93C0-E9A466436C7B}" destId="{989A6463-C1C4-4172-B19F-B2F663401935}" srcOrd="2" destOrd="0" presId="urn:microsoft.com/office/officeart/2005/8/layout/orgChart1"/>
    <dgm:cxn modelId="{47A52884-86C3-4AA5-B5E2-C366796E0A84}" type="presParOf" srcId="{2C11D25D-EAA0-4290-B530-8C741D30536A}" destId="{C572A925-18BF-4758-B833-A69513C21451}" srcOrd="4" destOrd="0" presId="urn:microsoft.com/office/officeart/2005/8/layout/orgChart1"/>
    <dgm:cxn modelId="{7A72BD04-D09C-4737-BDF9-DAAD6223A59E}" type="presParOf" srcId="{2C11D25D-EAA0-4290-B530-8C741D30536A}" destId="{E3E7413E-6C75-46A4-A176-3257DA171E48}" srcOrd="5" destOrd="0" presId="urn:microsoft.com/office/officeart/2005/8/layout/orgChart1"/>
    <dgm:cxn modelId="{B174B33C-8A94-485F-96A3-5A95848D872F}" type="presParOf" srcId="{E3E7413E-6C75-46A4-A176-3257DA171E48}" destId="{CEB450F5-CF3C-4A1C-ACB8-710CE00BBD87}" srcOrd="0" destOrd="0" presId="urn:microsoft.com/office/officeart/2005/8/layout/orgChart1"/>
    <dgm:cxn modelId="{5ED403F8-7E80-4059-838D-11A7663470F1}" type="presParOf" srcId="{CEB450F5-CF3C-4A1C-ACB8-710CE00BBD87}" destId="{4D433BDB-EE20-44D4-9E49-0D2C2282A806}" srcOrd="0" destOrd="0" presId="urn:microsoft.com/office/officeart/2005/8/layout/orgChart1"/>
    <dgm:cxn modelId="{206651F4-9C94-4130-82C1-7501BBED0F9D}" type="presParOf" srcId="{CEB450F5-CF3C-4A1C-ACB8-710CE00BBD87}" destId="{CB171065-E92F-4BAC-811C-E0EEFC889A7C}" srcOrd="1" destOrd="0" presId="urn:microsoft.com/office/officeart/2005/8/layout/orgChart1"/>
    <dgm:cxn modelId="{C3502FE9-4459-4143-9452-BB0C69CA372D}" type="presParOf" srcId="{E3E7413E-6C75-46A4-A176-3257DA171E48}" destId="{319EC9A8-FE5F-447F-9D78-B6C99900DB20}" srcOrd="1" destOrd="0" presId="urn:microsoft.com/office/officeart/2005/8/layout/orgChart1"/>
    <dgm:cxn modelId="{88DCFCCE-78C0-4C73-A491-FBEC6609795C}" type="presParOf" srcId="{E3E7413E-6C75-46A4-A176-3257DA171E48}" destId="{5DEA3AED-89EC-405B-8CFD-8003EB52A9AD}" srcOrd="2" destOrd="0" presId="urn:microsoft.com/office/officeart/2005/8/layout/orgChart1"/>
    <dgm:cxn modelId="{F70B338F-E66F-44BF-94DF-EBFBD8612E0A}" type="presParOf" srcId="{09F5AD84-E23B-4B63-A6F2-4E8581972A10}" destId="{E0A56754-6E7A-4F87-BFB9-BA9EAE7759EE}" srcOrd="2" destOrd="0" presId="urn:microsoft.com/office/officeart/2005/8/layout/orgChart1"/>
    <dgm:cxn modelId="{C23CBFC8-66CE-4940-8C0C-61FE45301627}" type="presParOf" srcId="{C5EE5490-4420-451F-ABA6-61A34BB1002A}" destId="{1F2F2E92-7714-474D-B0C8-65D61AAF44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E219F-B82F-4908-8E63-E81AA4A00664}">
      <dsp:nvSpPr>
        <dsp:cNvPr id="0" name=""/>
        <dsp:cNvSpPr/>
      </dsp:nvSpPr>
      <dsp:spPr>
        <a:xfrm>
          <a:off x="2976121" y="2168162"/>
          <a:ext cx="1547107" cy="15471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Category</a:t>
          </a:r>
          <a:endParaRPr lang="en-US" sz="2200" kern="1200" dirty="0"/>
        </a:p>
      </dsp:txBody>
      <dsp:txXfrm>
        <a:off x="3202690" y="2394731"/>
        <a:ext cx="1093969" cy="1093969"/>
      </dsp:txXfrm>
    </dsp:sp>
    <dsp:sp modelId="{94DD8DC6-7AF6-45F6-8A8E-20CD4C0E8222}">
      <dsp:nvSpPr>
        <dsp:cNvPr id="0" name=""/>
        <dsp:cNvSpPr/>
      </dsp:nvSpPr>
      <dsp:spPr>
        <a:xfrm rot="16200000">
          <a:off x="3585757" y="1605153"/>
          <a:ext cx="327835" cy="5260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3634932" y="1759531"/>
        <a:ext cx="229485" cy="315610"/>
      </dsp:txXfrm>
    </dsp:sp>
    <dsp:sp modelId="{7D523CDA-E4E9-4F17-9C60-D6587DB04967}">
      <dsp:nvSpPr>
        <dsp:cNvPr id="0" name=""/>
        <dsp:cNvSpPr/>
      </dsp:nvSpPr>
      <dsp:spPr>
        <a:xfrm>
          <a:off x="2976121" y="2497"/>
          <a:ext cx="1547107" cy="15471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Geographic coordinate system</a:t>
          </a:r>
          <a:endParaRPr lang="en-US" sz="1700" kern="1200" dirty="0"/>
        </a:p>
      </dsp:txBody>
      <dsp:txXfrm>
        <a:off x="3202690" y="229066"/>
        <a:ext cx="1093969" cy="1093969"/>
      </dsp:txXfrm>
    </dsp:sp>
    <dsp:sp modelId="{E231E32C-106B-485E-A22C-5BF585A07364}">
      <dsp:nvSpPr>
        <dsp:cNvPr id="0" name=""/>
        <dsp:cNvSpPr/>
      </dsp:nvSpPr>
      <dsp:spPr>
        <a:xfrm rot="1800000">
          <a:off x="4515482" y="3215484"/>
          <a:ext cx="327835" cy="5260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4522070" y="3296100"/>
        <a:ext cx="229485" cy="315610"/>
      </dsp:txXfrm>
    </dsp:sp>
    <dsp:sp modelId="{9AD5AD62-37CE-4D80-B6A5-0E3A99BFEEE3}">
      <dsp:nvSpPr>
        <dsp:cNvPr id="0" name=""/>
        <dsp:cNvSpPr/>
      </dsp:nvSpPr>
      <dsp:spPr>
        <a:xfrm>
          <a:off x="4851642" y="3250995"/>
          <a:ext cx="1547107" cy="15471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Rectangular coordinate system</a:t>
          </a:r>
          <a:endParaRPr lang="en-US" sz="1700" kern="1200" dirty="0"/>
        </a:p>
      </dsp:txBody>
      <dsp:txXfrm>
        <a:off x="5078211" y="3477564"/>
        <a:ext cx="1093969" cy="1093969"/>
      </dsp:txXfrm>
    </dsp:sp>
    <dsp:sp modelId="{B961C139-405C-4676-8D68-A69CE19B4D29}">
      <dsp:nvSpPr>
        <dsp:cNvPr id="0" name=""/>
        <dsp:cNvSpPr/>
      </dsp:nvSpPr>
      <dsp:spPr>
        <a:xfrm rot="9000000">
          <a:off x="2656032" y="3215484"/>
          <a:ext cx="327835" cy="52601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 rot="10800000">
        <a:off x="2747794" y="3296100"/>
        <a:ext cx="229485" cy="315610"/>
      </dsp:txXfrm>
    </dsp:sp>
    <dsp:sp modelId="{A7A63101-CD90-447C-816F-72BE61370A40}">
      <dsp:nvSpPr>
        <dsp:cNvPr id="0" name=""/>
        <dsp:cNvSpPr/>
      </dsp:nvSpPr>
      <dsp:spPr>
        <a:xfrm>
          <a:off x="1100600" y="3250995"/>
          <a:ext cx="1547107" cy="15471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Non coordinate system</a:t>
          </a:r>
          <a:endParaRPr lang="en-US" sz="1700" kern="1200" dirty="0"/>
        </a:p>
      </dsp:txBody>
      <dsp:txXfrm>
        <a:off x="1327169" y="3477564"/>
        <a:ext cx="1093969" cy="10939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72A925-18BF-4758-B833-A69513C21451}">
      <dsp:nvSpPr>
        <dsp:cNvPr id="0" name=""/>
        <dsp:cNvSpPr/>
      </dsp:nvSpPr>
      <dsp:spPr>
        <a:xfrm>
          <a:off x="8484928" y="1950823"/>
          <a:ext cx="91440" cy="3047364"/>
        </a:xfrm>
        <a:custGeom>
          <a:avLst/>
          <a:gdLst/>
          <a:ahLst/>
          <a:cxnLst/>
          <a:rect l="0" t="0" r="0" b="0"/>
          <a:pathLst>
            <a:path>
              <a:moveTo>
                <a:pt x="86751" y="0"/>
              </a:moveTo>
              <a:lnTo>
                <a:pt x="45720" y="30473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EA5A8C-7934-4464-BB30-3120FD38F22D}">
      <dsp:nvSpPr>
        <dsp:cNvPr id="0" name=""/>
        <dsp:cNvSpPr/>
      </dsp:nvSpPr>
      <dsp:spPr>
        <a:xfrm>
          <a:off x="8484928" y="1950823"/>
          <a:ext cx="91440" cy="1896498"/>
        </a:xfrm>
        <a:custGeom>
          <a:avLst/>
          <a:gdLst/>
          <a:ahLst/>
          <a:cxnLst/>
          <a:rect l="0" t="0" r="0" b="0"/>
          <a:pathLst>
            <a:path>
              <a:moveTo>
                <a:pt x="86751" y="0"/>
              </a:moveTo>
              <a:lnTo>
                <a:pt x="45720" y="18964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4200B9-A9B9-4A0E-B3B0-4FC715719819}">
      <dsp:nvSpPr>
        <dsp:cNvPr id="0" name=""/>
        <dsp:cNvSpPr/>
      </dsp:nvSpPr>
      <dsp:spPr>
        <a:xfrm>
          <a:off x="8484928" y="1950823"/>
          <a:ext cx="91440" cy="745631"/>
        </a:xfrm>
        <a:custGeom>
          <a:avLst/>
          <a:gdLst/>
          <a:ahLst/>
          <a:cxnLst/>
          <a:rect l="0" t="0" r="0" b="0"/>
          <a:pathLst>
            <a:path>
              <a:moveTo>
                <a:pt x="86751" y="0"/>
              </a:moveTo>
              <a:lnTo>
                <a:pt x="45720" y="7456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3A6EC4-A3F1-4D7D-878F-D86E3200F4C0}">
      <dsp:nvSpPr>
        <dsp:cNvPr id="0" name=""/>
        <dsp:cNvSpPr/>
      </dsp:nvSpPr>
      <dsp:spPr>
        <a:xfrm>
          <a:off x="5371953" y="812835"/>
          <a:ext cx="3880332" cy="327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320"/>
              </a:lnTo>
              <a:lnTo>
                <a:pt x="3880332" y="157320"/>
              </a:lnTo>
              <a:lnTo>
                <a:pt x="3880332" y="32751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F3AFB7-0E6A-422A-A7E2-5DBDFE799D8A}">
      <dsp:nvSpPr>
        <dsp:cNvPr id="0" name=""/>
        <dsp:cNvSpPr/>
      </dsp:nvSpPr>
      <dsp:spPr>
        <a:xfrm>
          <a:off x="4683289" y="1963701"/>
          <a:ext cx="243140" cy="3047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7364"/>
              </a:lnTo>
              <a:lnTo>
                <a:pt x="243140" y="30473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2F787-BB63-4B54-9DBC-5DFE6B172258}">
      <dsp:nvSpPr>
        <dsp:cNvPr id="0" name=""/>
        <dsp:cNvSpPr/>
      </dsp:nvSpPr>
      <dsp:spPr>
        <a:xfrm>
          <a:off x="4683289" y="1963701"/>
          <a:ext cx="243140" cy="1896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498"/>
              </a:lnTo>
              <a:lnTo>
                <a:pt x="243140" y="18964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5DCE34-189F-4CDC-94BA-60D1C59E7F6E}">
      <dsp:nvSpPr>
        <dsp:cNvPr id="0" name=""/>
        <dsp:cNvSpPr/>
      </dsp:nvSpPr>
      <dsp:spPr>
        <a:xfrm>
          <a:off x="4683289" y="1963701"/>
          <a:ext cx="243140" cy="7456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5631"/>
              </a:lnTo>
              <a:lnTo>
                <a:pt x="243140" y="7456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5DAFFD-89DB-4533-8ECE-90300221CA62}">
      <dsp:nvSpPr>
        <dsp:cNvPr id="0" name=""/>
        <dsp:cNvSpPr/>
      </dsp:nvSpPr>
      <dsp:spPr>
        <a:xfrm>
          <a:off x="5285945" y="812835"/>
          <a:ext cx="91440" cy="340397"/>
        </a:xfrm>
        <a:custGeom>
          <a:avLst/>
          <a:gdLst/>
          <a:ahLst/>
          <a:cxnLst/>
          <a:rect l="0" t="0" r="0" b="0"/>
          <a:pathLst>
            <a:path>
              <a:moveTo>
                <a:pt x="86008" y="0"/>
              </a:moveTo>
              <a:lnTo>
                <a:pt x="86008" y="170198"/>
              </a:lnTo>
              <a:lnTo>
                <a:pt x="45720" y="170198"/>
              </a:lnTo>
              <a:lnTo>
                <a:pt x="45720" y="34039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3DE2EA-BA2F-4F03-89DA-0FBD9DD39116}">
      <dsp:nvSpPr>
        <dsp:cNvPr id="0" name=""/>
        <dsp:cNvSpPr/>
      </dsp:nvSpPr>
      <dsp:spPr>
        <a:xfrm>
          <a:off x="970432" y="1912188"/>
          <a:ext cx="243140" cy="18964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6498"/>
              </a:lnTo>
              <a:lnTo>
                <a:pt x="243140" y="18964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43BBD-47F5-45AC-9B35-6CE2CF949B9E}">
      <dsp:nvSpPr>
        <dsp:cNvPr id="0" name=""/>
        <dsp:cNvSpPr/>
      </dsp:nvSpPr>
      <dsp:spPr>
        <a:xfrm>
          <a:off x="970432" y="1912188"/>
          <a:ext cx="230270" cy="7713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1388"/>
              </a:lnTo>
              <a:lnTo>
                <a:pt x="230270" y="77138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8C29C-A654-4589-AE82-90D71429160C}">
      <dsp:nvSpPr>
        <dsp:cNvPr id="0" name=""/>
        <dsp:cNvSpPr/>
      </dsp:nvSpPr>
      <dsp:spPr>
        <a:xfrm>
          <a:off x="1618807" y="812835"/>
          <a:ext cx="3753145" cy="288883"/>
        </a:xfrm>
        <a:custGeom>
          <a:avLst/>
          <a:gdLst/>
          <a:ahLst/>
          <a:cxnLst/>
          <a:rect l="0" t="0" r="0" b="0"/>
          <a:pathLst>
            <a:path>
              <a:moveTo>
                <a:pt x="3753145" y="0"/>
              </a:moveTo>
              <a:lnTo>
                <a:pt x="3753145" y="118685"/>
              </a:lnTo>
              <a:lnTo>
                <a:pt x="0" y="118685"/>
              </a:lnTo>
              <a:lnTo>
                <a:pt x="0" y="2888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807BE-0354-42E7-8F1E-A356FAD41CB5}">
      <dsp:nvSpPr>
        <dsp:cNvPr id="0" name=""/>
        <dsp:cNvSpPr/>
      </dsp:nvSpPr>
      <dsp:spPr>
        <a:xfrm>
          <a:off x="3673404" y="2366"/>
          <a:ext cx="339709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Type of Projection</a:t>
          </a:r>
          <a:endParaRPr lang="en-MY" sz="2900" kern="1200" dirty="0"/>
        </a:p>
      </dsp:txBody>
      <dsp:txXfrm>
        <a:off x="3673404" y="2366"/>
        <a:ext cx="3397098" cy="810469"/>
      </dsp:txXfrm>
    </dsp:sp>
    <dsp:sp modelId="{871F7A6A-3FE4-4E2E-9CE0-97803FC9D969}">
      <dsp:nvSpPr>
        <dsp:cNvPr id="0" name=""/>
        <dsp:cNvSpPr/>
      </dsp:nvSpPr>
      <dsp:spPr>
        <a:xfrm>
          <a:off x="808338" y="1101719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Cone</a:t>
          </a:r>
          <a:endParaRPr lang="en-MY" sz="2900" kern="1200" dirty="0"/>
        </a:p>
      </dsp:txBody>
      <dsp:txXfrm>
        <a:off x="808338" y="1101719"/>
        <a:ext cx="1620938" cy="810469"/>
      </dsp:txXfrm>
    </dsp:sp>
    <dsp:sp modelId="{FA38CCAC-2D39-4240-A858-AEBB1696EB89}">
      <dsp:nvSpPr>
        <dsp:cNvPr id="0" name=""/>
        <dsp:cNvSpPr/>
      </dsp:nvSpPr>
      <dsp:spPr>
        <a:xfrm>
          <a:off x="1200703" y="2278342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Tangent</a:t>
          </a:r>
        </a:p>
      </dsp:txBody>
      <dsp:txXfrm>
        <a:off x="1200703" y="2278342"/>
        <a:ext cx="1620938" cy="810469"/>
      </dsp:txXfrm>
    </dsp:sp>
    <dsp:sp modelId="{F7E9C3CB-52C0-4437-BB85-0FB4FF4A4B10}">
      <dsp:nvSpPr>
        <dsp:cNvPr id="0" name=""/>
        <dsp:cNvSpPr/>
      </dsp:nvSpPr>
      <dsp:spPr>
        <a:xfrm>
          <a:off x="1213573" y="3403451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Secant</a:t>
          </a:r>
        </a:p>
      </dsp:txBody>
      <dsp:txXfrm>
        <a:off x="1213573" y="3403451"/>
        <a:ext cx="1620938" cy="810469"/>
      </dsp:txXfrm>
    </dsp:sp>
    <dsp:sp modelId="{EF1186C5-208D-4118-A33C-A5A01EAE6EFB}">
      <dsp:nvSpPr>
        <dsp:cNvPr id="0" name=""/>
        <dsp:cNvSpPr/>
      </dsp:nvSpPr>
      <dsp:spPr>
        <a:xfrm>
          <a:off x="4521195" y="1153232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Cylindrical</a:t>
          </a:r>
          <a:endParaRPr lang="en-MY" sz="2900" kern="1200" dirty="0"/>
        </a:p>
      </dsp:txBody>
      <dsp:txXfrm>
        <a:off x="4521195" y="1153232"/>
        <a:ext cx="1620938" cy="810469"/>
      </dsp:txXfrm>
    </dsp:sp>
    <dsp:sp modelId="{F9FE6BF0-FFA3-419E-9E3A-AA52D5ABF678}">
      <dsp:nvSpPr>
        <dsp:cNvPr id="0" name=""/>
        <dsp:cNvSpPr/>
      </dsp:nvSpPr>
      <dsp:spPr>
        <a:xfrm>
          <a:off x="4926430" y="2304098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Transverse</a:t>
          </a:r>
          <a:endParaRPr lang="en-MY" sz="2900" kern="1200" dirty="0"/>
        </a:p>
      </dsp:txBody>
      <dsp:txXfrm>
        <a:off x="4926430" y="2304098"/>
        <a:ext cx="1620938" cy="810469"/>
      </dsp:txXfrm>
    </dsp:sp>
    <dsp:sp modelId="{C4E96283-DFAF-4732-A7E3-841BAB82A13D}">
      <dsp:nvSpPr>
        <dsp:cNvPr id="0" name=""/>
        <dsp:cNvSpPr/>
      </dsp:nvSpPr>
      <dsp:spPr>
        <a:xfrm>
          <a:off x="4926430" y="3454965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Oblique</a:t>
          </a:r>
          <a:endParaRPr lang="en-MY" sz="2900" kern="1200" dirty="0"/>
        </a:p>
      </dsp:txBody>
      <dsp:txXfrm>
        <a:off x="4926430" y="3454965"/>
        <a:ext cx="1620938" cy="810469"/>
      </dsp:txXfrm>
    </dsp:sp>
    <dsp:sp modelId="{780285EC-E48D-4CD0-9DE3-397C1B8A1F86}">
      <dsp:nvSpPr>
        <dsp:cNvPr id="0" name=""/>
        <dsp:cNvSpPr/>
      </dsp:nvSpPr>
      <dsp:spPr>
        <a:xfrm>
          <a:off x="4926430" y="4605831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Mercator</a:t>
          </a:r>
          <a:endParaRPr lang="en-MY" sz="2900" kern="1200" dirty="0"/>
        </a:p>
      </dsp:txBody>
      <dsp:txXfrm>
        <a:off x="4926430" y="4605831"/>
        <a:ext cx="1620938" cy="810469"/>
      </dsp:txXfrm>
    </dsp:sp>
    <dsp:sp modelId="{9E42B58F-6F65-441B-A2A1-A9D9C49F08AA}">
      <dsp:nvSpPr>
        <dsp:cNvPr id="0" name=""/>
        <dsp:cNvSpPr/>
      </dsp:nvSpPr>
      <dsp:spPr>
        <a:xfrm>
          <a:off x="8401528" y="1140354"/>
          <a:ext cx="1701515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Azimuthal</a:t>
          </a:r>
          <a:endParaRPr lang="en-MY" sz="2900" kern="1200" dirty="0"/>
        </a:p>
      </dsp:txBody>
      <dsp:txXfrm>
        <a:off x="8401528" y="1140354"/>
        <a:ext cx="1701515" cy="810469"/>
      </dsp:txXfrm>
    </dsp:sp>
    <dsp:sp modelId="{1B23280D-E6CC-4240-8B5E-136C97C87D11}">
      <dsp:nvSpPr>
        <dsp:cNvPr id="0" name=""/>
        <dsp:cNvSpPr/>
      </dsp:nvSpPr>
      <dsp:spPr>
        <a:xfrm>
          <a:off x="8530648" y="2291220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Polar</a:t>
          </a:r>
          <a:endParaRPr lang="en-MY" sz="2900" kern="1200" dirty="0"/>
        </a:p>
      </dsp:txBody>
      <dsp:txXfrm>
        <a:off x="8530648" y="2291220"/>
        <a:ext cx="1620938" cy="810469"/>
      </dsp:txXfrm>
    </dsp:sp>
    <dsp:sp modelId="{6BB10571-18C0-42EA-94AB-CC86DD95CC3A}">
      <dsp:nvSpPr>
        <dsp:cNvPr id="0" name=""/>
        <dsp:cNvSpPr/>
      </dsp:nvSpPr>
      <dsp:spPr>
        <a:xfrm>
          <a:off x="8530648" y="3442086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Equatorial</a:t>
          </a:r>
          <a:endParaRPr lang="en-MY" sz="2900" kern="1200" dirty="0"/>
        </a:p>
      </dsp:txBody>
      <dsp:txXfrm>
        <a:off x="8530648" y="3442086"/>
        <a:ext cx="1620938" cy="810469"/>
      </dsp:txXfrm>
    </dsp:sp>
    <dsp:sp modelId="{4D433BDB-EE20-44D4-9E49-0D2C2282A806}">
      <dsp:nvSpPr>
        <dsp:cNvPr id="0" name=""/>
        <dsp:cNvSpPr/>
      </dsp:nvSpPr>
      <dsp:spPr>
        <a:xfrm>
          <a:off x="8530648" y="4592953"/>
          <a:ext cx="1620938" cy="810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Oblique</a:t>
          </a:r>
          <a:endParaRPr lang="en-MY" sz="2900" kern="1200" dirty="0"/>
        </a:p>
      </dsp:txBody>
      <dsp:txXfrm>
        <a:off x="8530648" y="4592953"/>
        <a:ext cx="1620938" cy="810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60176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363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4476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057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870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94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1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7610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777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365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914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549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780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156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23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844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242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78602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729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7454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730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85355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2A9DF-B400-4629-8A7C-7324FE0F1528}" type="datetimeFigureOut">
              <a:rPr lang="en-MY" smtClean="0"/>
              <a:t>19/7/2018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764D0-5A56-4989-8138-C233FB92257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207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89D01-F367-4AF8-A467-1A367AB5136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95C34-3CBA-4730-A365-CCBAD930A7D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91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.doc"/><Relationship Id="rId13" Type="http://schemas.openxmlformats.org/officeDocument/2006/relationships/image" Target="../media/image9.emf"/><Relationship Id="rId18" Type="http://schemas.openxmlformats.org/officeDocument/2006/relationships/oleObject" Target="../embeddings/Microsoft_Word_97_-_2003_Document6.doc"/><Relationship Id="rId3" Type="http://schemas.openxmlformats.org/officeDocument/2006/relationships/diagramData" Target="../diagrams/data2.xml"/><Relationship Id="rId21" Type="http://schemas.openxmlformats.org/officeDocument/2006/relationships/image" Target="../media/image13.emf"/><Relationship Id="rId7" Type="http://schemas.microsoft.com/office/2007/relationships/diagramDrawing" Target="../diagrams/drawing2.xml"/><Relationship Id="rId12" Type="http://schemas.openxmlformats.org/officeDocument/2006/relationships/oleObject" Target="../embeddings/Microsoft_Word_97_-_2003_Document3.doc"/><Relationship Id="rId17" Type="http://schemas.openxmlformats.org/officeDocument/2006/relationships/image" Target="../media/image11.emf"/><Relationship Id="rId2" Type="http://schemas.openxmlformats.org/officeDocument/2006/relationships/slideLayout" Target="../slideLayouts/slideLayout17.xml"/><Relationship Id="rId16" Type="http://schemas.openxmlformats.org/officeDocument/2006/relationships/oleObject" Target="../embeddings/Microsoft_Word_97_-_2003_Document5.doc"/><Relationship Id="rId20" Type="http://schemas.openxmlformats.org/officeDocument/2006/relationships/oleObject" Target="../embeddings/Microsoft_Word_97_-_2003_Document7.doc"/><Relationship Id="rId1" Type="http://schemas.openxmlformats.org/officeDocument/2006/relationships/vmlDrawing" Target="../drawings/vmlDrawing1.v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8.emf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10.emf"/><Relationship Id="rId10" Type="http://schemas.openxmlformats.org/officeDocument/2006/relationships/oleObject" Target="../embeddings/Microsoft_Word_97_-_2003_Document2.doc"/><Relationship Id="rId19" Type="http://schemas.openxmlformats.org/officeDocument/2006/relationships/image" Target="../media/image12.emf"/><Relationship Id="rId4" Type="http://schemas.openxmlformats.org/officeDocument/2006/relationships/diagramLayout" Target="../diagrams/layout2.xml"/><Relationship Id="rId9" Type="http://schemas.openxmlformats.org/officeDocument/2006/relationships/image" Target="../media/image7.emf"/><Relationship Id="rId14" Type="http://schemas.openxmlformats.org/officeDocument/2006/relationships/oleObject" Target="../embeddings/Microsoft_Word_97_-_2003_Document4.doc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1543" y="2351313"/>
            <a:ext cx="11146972" cy="1472184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>Engineering </a:t>
            </a:r>
            <a:r>
              <a:rPr lang="en-US" sz="4400" dirty="0" smtClean="0">
                <a:solidFill>
                  <a:schemeClr val="bg1"/>
                </a:solidFill>
              </a:rPr>
              <a:t>Surveying</a:t>
            </a:r>
            <a:br>
              <a:rPr lang="en-US" sz="4400" dirty="0" smtClean="0">
                <a:solidFill>
                  <a:schemeClr val="bg1"/>
                </a:solidFill>
              </a:rPr>
            </a:br>
            <a:r>
              <a:rPr lang="en-US" sz="4400" dirty="0">
                <a:solidFill>
                  <a:schemeClr val="bg1"/>
                </a:solidFill>
              </a:rPr>
              <a:t/>
            </a:r>
            <a:br>
              <a:rPr lang="en-US" sz="4400" dirty="0">
                <a:solidFill>
                  <a:schemeClr val="bg1"/>
                </a:solidFill>
              </a:rPr>
            </a:br>
            <a:r>
              <a:rPr lang="en-US" sz="4400" dirty="0" smtClean="0">
                <a:solidFill>
                  <a:schemeClr val="bg1"/>
                </a:solidFill>
              </a:rPr>
              <a:t>Introduction to Survey Engineering</a:t>
            </a:r>
            <a:endParaRPr lang="en-US" sz="44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536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28336" y="6652991"/>
            <a:ext cx="236220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3581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</a:rPr>
              <a:t>Mohd</a:t>
            </a:r>
            <a:r>
              <a:rPr lang="en-US" dirty="0">
                <a:solidFill>
                  <a:schemeClr val="bg1"/>
                </a:solidFill>
              </a:rPr>
              <a:t> Arif </a:t>
            </a:r>
            <a:r>
              <a:rPr lang="en-US" dirty="0" err="1">
                <a:solidFill>
                  <a:schemeClr val="bg1"/>
                </a:solidFill>
              </a:rPr>
              <a:t>Sulaiman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53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971" y="1424670"/>
            <a:ext cx="10515600" cy="1325563"/>
          </a:xfrm>
        </p:spPr>
        <p:txBody>
          <a:bodyPr/>
          <a:lstStyle/>
          <a:p>
            <a:r>
              <a:rPr lang="en-US" dirty="0" smtClean="0"/>
              <a:t>Non Coordinate System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145810" y="3042889"/>
            <a:ext cx="74182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No coordinate system will be used to define the location.</a:t>
            </a:r>
          </a:p>
          <a:p>
            <a:endParaRPr lang="en-US" sz="2400" dirty="0"/>
          </a:p>
          <a:p>
            <a:r>
              <a:rPr lang="en-US" sz="2400" dirty="0" smtClean="0"/>
              <a:t>It location will be identify by using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Address</a:t>
            </a:r>
          </a:p>
          <a:p>
            <a:r>
              <a:rPr lang="en-US" sz="2400" dirty="0"/>
              <a:t>	</a:t>
            </a:r>
            <a:r>
              <a:rPr lang="en-US" sz="2400" dirty="0" smtClean="0"/>
              <a:t>Linear referencing and etc.</a:t>
            </a:r>
          </a:p>
          <a:p>
            <a:r>
              <a:rPr lang="en-US" sz="2400" dirty="0"/>
              <a:t>	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1598430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09800" y="2130426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>
                <a:solidFill>
                  <a:schemeClr val="bg1"/>
                </a:solidFill>
              </a:rPr>
              <a:t>Author Information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>
                <a:solidFill>
                  <a:schemeClr val="bg1"/>
                </a:solidFill>
              </a:rPr>
              <a:t>Dr Cheng Hock Tian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3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Chapter Description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027906"/>
            <a:ext cx="9715500" cy="562356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US" dirty="0" smtClean="0"/>
              <a:t>Expected Outcomes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explain the definition &amp; principle of </a:t>
            </a:r>
            <a:r>
              <a:rPr lang="en-US" dirty="0" smtClean="0"/>
              <a:t>surveying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demonstrate and understand the units </a:t>
            </a:r>
            <a:r>
              <a:rPr lang="en-US" dirty="0" smtClean="0"/>
              <a:t>measurement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read and understand the information shown on site </a:t>
            </a:r>
            <a:r>
              <a:rPr lang="en-US" dirty="0" smtClean="0"/>
              <a:t>plans.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References</a:t>
            </a:r>
            <a:endParaRPr lang="en-US" dirty="0"/>
          </a:p>
          <a:p>
            <a:pPr lvl="0"/>
            <a:r>
              <a:rPr lang="en-US" dirty="0"/>
              <a:t>Barry F. Kavanagh, "Surveying with Construction Application", 0-13-048215-3 Pearson, Prentice </a:t>
            </a:r>
            <a:r>
              <a:rPr lang="en-US" dirty="0" err="1"/>
              <a:t>Halll</a:t>
            </a:r>
            <a:r>
              <a:rPr lang="en-US" dirty="0"/>
              <a:t>, 2004.</a:t>
            </a:r>
            <a:endParaRPr lang="en-MY" dirty="0"/>
          </a:p>
          <a:p>
            <a:pPr lvl="0"/>
            <a:r>
              <a:rPr lang="en-US" dirty="0"/>
              <a:t>Bannister, Raymond, Baker,"Surveying",0-582-30249-8, Prentice Hall 1998.</a:t>
            </a:r>
            <a:endParaRPr lang="en-MY" dirty="0"/>
          </a:p>
          <a:p>
            <a:pPr lvl="0"/>
            <a:r>
              <a:rPr lang="en-US" dirty="0"/>
              <a:t>William Irvine</a:t>
            </a:r>
            <a:r>
              <a:rPr lang="en-US" dirty="0" smtClean="0"/>
              <a:t>, "</a:t>
            </a:r>
            <a:r>
              <a:rPr lang="en-US" dirty="0"/>
              <a:t>Surveying for Construction", 4th  Ed.,0-07-707998-1, </a:t>
            </a:r>
            <a:r>
              <a:rPr lang="en-US" dirty="0" smtClean="0"/>
              <a:t>McGraw-Hill,1998.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27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972" y="1337584"/>
            <a:ext cx="10515600" cy="1325563"/>
          </a:xfrm>
        </p:spPr>
        <p:txBody>
          <a:bodyPr/>
          <a:lstStyle/>
          <a:p>
            <a:r>
              <a:rPr lang="en-US" dirty="0" smtClean="0"/>
              <a:t>Coordinate System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14600" y="2409372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Is use to locate a features on the earth’s surface or a two dimensional representation on this surface such as a map.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90800" y="4390571"/>
            <a:ext cx="7696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44546A">
                    <a:lumMod val="60000"/>
                    <a:lumOff val="40000"/>
                  </a:srgbClr>
                </a:solidFill>
              </a:rPr>
              <a:t>Characteristic:</a:t>
            </a:r>
          </a:p>
          <a:p>
            <a:r>
              <a:rPr lang="en-US" sz="2800" dirty="0">
                <a:solidFill>
                  <a:prstClr val="black"/>
                </a:solidFill>
              </a:rPr>
              <a:t>Include stability, the ability to show a points, lines and area, and the ability to measured length, size and shape.</a:t>
            </a:r>
          </a:p>
        </p:txBody>
      </p:sp>
    </p:spTree>
    <p:extLst>
      <p:ext uri="{BB962C8B-B14F-4D97-AF65-F5344CB8AC3E}">
        <p14:creationId xmlns:p14="http://schemas.microsoft.com/office/powerpoint/2010/main" val="128981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811531"/>
              </p:ext>
            </p:extLst>
          </p:nvPr>
        </p:nvGraphicFramePr>
        <p:xfrm>
          <a:off x="2220685" y="1571172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186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7" y="1205052"/>
            <a:ext cx="10515600" cy="1325563"/>
          </a:xfrm>
        </p:spPr>
        <p:txBody>
          <a:bodyPr/>
          <a:lstStyle/>
          <a:p>
            <a:r>
              <a:rPr lang="en-US" dirty="0" smtClean="0"/>
              <a:t>Geographic coordinate system</a:t>
            </a:r>
            <a:endParaRPr lang="en-US" dirty="0"/>
          </a:p>
        </p:txBody>
      </p:sp>
      <p:pic>
        <p:nvPicPr>
          <p:cNvPr id="1026" name="Picture 2" descr="latitude and longitude grid on the ear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830546"/>
            <a:ext cx="3333750" cy="248602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38200" y="2471059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GCS uses a three dimensional spherical surface to define location on earth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It is </a:t>
            </a:r>
            <a:r>
              <a:rPr lang="en-US" dirty="0">
                <a:solidFill>
                  <a:prstClr val="black"/>
                </a:solidFill>
              </a:rPr>
              <a:t>uses degree of latitude and longitude to describe a location on the earth’s </a:t>
            </a:r>
            <a:r>
              <a:rPr lang="en-US" dirty="0" smtClean="0">
                <a:solidFill>
                  <a:prstClr val="black"/>
                </a:solidFill>
              </a:rPr>
              <a:t>surface and also a datum based on spheroid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46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682" y="1644978"/>
            <a:ext cx="5703550" cy="470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892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429" y="1076327"/>
            <a:ext cx="10515600" cy="1325563"/>
          </a:xfrm>
        </p:spPr>
        <p:txBody>
          <a:bodyPr/>
          <a:lstStyle/>
          <a:p>
            <a:r>
              <a:rPr lang="en-US" dirty="0" smtClean="0"/>
              <a:t>Rectangular Coordinate System</a:t>
            </a:r>
            <a:endParaRPr lang="en-MY" dirty="0"/>
          </a:p>
        </p:txBody>
      </p:sp>
      <p:sp>
        <p:nvSpPr>
          <p:cNvPr id="3" name="TextBox 2"/>
          <p:cNvSpPr txBox="1"/>
          <p:nvPr/>
        </p:nvSpPr>
        <p:spPr>
          <a:xfrm>
            <a:off x="1483932" y="2097090"/>
            <a:ext cx="94659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</a:t>
            </a:r>
            <a:r>
              <a:rPr lang="en-US" sz="2400" dirty="0" smtClean="0"/>
              <a:t>Grid line </a:t>
            </a:r>
            <a:r>
              <a:rPr lang="en-US" sz="2400" dirty="0"/>
              <a:t>is obtained by projecting the lines of latitude or longitude from our representation of the world as a globe onto a flat surface using a map projection. 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The </a:t>
            </a:r>
            <a:r>
              <a:rPr lang="en-US" sz="2400" dirty="0"/>
              <a:t>lines of latitude and longitude become grid lines on a flat map.</a:t>
            </a:r>
            <a:endParaRPr lang="en-MY" sz="24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977" y="4305020"/>
            <a:ext cx="7484128" cy="215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65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19386183"/>
              </p:ext>
            </p:extLst>
          </p:nvPr>
        </p:nvGraphicFramePr>
        <p:xfrm>
          <a:off x="127201" y="674679"/>
          <a:ext cx="11088709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282560"/>
              </p:ext>
            </p:extLst>
          </p:nvPr>
        </p:nvGraphicFramePr>
        <p:xfrm>
          <a:off x="6748529" y="2966499"/>
          <a:ext cx="1252537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Document" r:id="rId8" imgW="1872456" imgH="1245608" progId="Word.Document.8">
                  <p:embed/>
                </p:oleObj>
              </mc:Choice>
              <mc:Fallback>
                <p:oleObj name="Document" r:id="rId8" imgW="1872456" imgH="124560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529" y="2966499"/>
                        <a:ext cx="1252537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802734"/>
              </p:ext>
            </p:extLst>
          </p:nvPr>
        </p:nvGraphicFramePr>
        <p:xfrm>
          <a:off x="6748529" y="4137809"/>
          <a:ext cx="86518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Document" r:id="rId10" imgW="1938893" imgH="1816303" progId="Word.Document.8">
                  <p:embed/>
                </p:oleObj>
              </mc:Choice>
              <mc:Fallback>
                <p:oleObj name="Document" r:id="rId10" imgW="1938893" imgH="1816303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529" y="4137809"/>
                        <a:ext cx="86518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9088265"/>
              </p:ext>
            </p:extLst>
          </p:nvPr>
        </p:nvGraphicFramePr>
        <p:xfrm>
          <a:off x="6748529" y="5283719"/>
          <a:ext cx="98266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Document" r:id="rId12" imgW="2356910" imgH="1682973" progId="Word.Document.8">
                  <p:embed/>
                </p:oleObj>
              </mc:Choice>
              <mc:Fallback>
                <p:oleObj name="Document" r:id="rId12" imgW="2356910" imgH="1682973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8529" y="5283719"/>
                        <a:ext cx="982663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897837"/>
              </p:ext>
            </p:extLst>
          </p:nvPr>
        </p:nvGraphicFramePr>
        <p:xfrm>
          <a:off x="10455497" y="2317212"/>
          <a:ext cx="1520825" cy="1484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Document" r:id="rId14" imgW="2015027" imgH="1968320" progId="Word.Document.8">
                  <p:embed/>
                </p:oleObj>
              </mc:Choice>
              <mc:Fallback>
                <p:oleObj name="Document" r:id="rId14" imgW="2015027" imgH="1968320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5497" y="2317212"/>
                        <a:ext cx="1520825" cy="1484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013905"/>
              </p:ext>
            </p:extLst>
          </p:nvPr>
        </p:nvGraphicFramePr>
        <p:xfrm>
          <a:off x="10650759" y="3384011"/>
          <a:ext cx="1130300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Document" r:id="rId16" imgW="1492506" imgH="2386638" progId="Word.Document.8">
                  <p:embed/>
                </p:oleObj>
              </mc:Choice>
              <mc:Fallback>
                <p:oleObj name="Document" r:id="rId16" imgW="1492506" imgH="2386638" progId="Word.Documen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0759" y="3384011"/>
                        <a:ext cx="1130300" cy="1798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5857633"/>
              </p:ext>
            </p:extLst>
          </p:nvPr>
        </p:nvGraphicFramePr>
        <p:xfrm>
          <a:off x="10650759" y="4820168"/>
          <a:ext cx="1171575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Document" r:id="rId18" imgW="1625381" imgH="2263011" progId="Word.Document.8">
                  <p:embed/>
                </p:oleObj>
              </mc:Choice>
              <mc:Fallback>
                <p:oleObj name="Document" r:id="rId18" imgW="1625381" imgH="2263011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0759" y="4820168"/>
                        <a:ext cx="1171575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10354614" y="6167677"/>
            <a:ext cx="1467720" cy="3212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606507"/>
              </p:ext>
            </p:extLst>
          </p:nvPr>
        </p:nvGraphicFramePr>
        <p:xfrm>
          <a:off x="1400175" y="4946650"/>
          <a:ext cx="2436813" cy="176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Document" r:id="rId20" imgW="2556581" imgH="1863741" progId="Word.Document.8">
                  <p:embed/>
                </p:oleObj>
              </mc:Choice>
              <mc:Fallback>
                <p:oleObj name="Document" r:id="rId20" imgW="2556581" imgH="1863741" progId="Word.Document.8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175" y="4946650"/>
                        <a:ext cx="2436813" cy="176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1210614" y="5283719"/>
            <a:ext cx="296214" cy="4473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3488029" y="6089562"/>
            <a:ext cx="492459" cy="44478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64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1183" y="1489707"/>
            <a:ext cx="5661338" cy="49667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Two dimensional system which is refer to the two axis known as easting and northing.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Also known as Cartesian or orthogonal co ordinate system.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Origin may refer to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-RSO – Peninsular Malaysia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-Cassini – State in Malaysia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MY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29" y="1622991"/>
            <a:ext cx="4344352" cy="470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645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297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1_Office Theme</vt:lpstr>
      <vt:lpstr>Document</vt:lpstr>
      <vt:lpstr> Engineering Surveying  Introduction to Survey Engineering</vt:lpstr>
      <vt:lpstr>Chapter Description</vt:lpstr>
      <vt:lpstr>Coordinate System</vt:lpstr>
      <vt:lpstr>PowerPoint Presentation</vt:lpstr>
      <vt:lpstr>Geographic coordinate system</vt:lpstr>
      <vt:lpstr>PowerPoint Presentation</vt:lpstr>
      <vt:lpstr>Rectangular Coordinate System</vt:lpstr>
      <vt:lpstr>PowerPoint Presentation</vt:lpstr>
      <vt:lpstr>Two dimensional system which is refer to the two axis known as easting and northing.  Also known as Cartesian or orthogonal co ordinate system.  Origin may refer to  -RSO – Peninsular Malaysia  -Cassini – State in Malaysia  </vt:lpstr>
      <vt:lpstr>Non Coordinate System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Arif</dc:creator>
  <cp:lastModifiedBy>Arif</cp:lastModifiedBy>
  <cp:revision>14</cp:revision>
  <dcterms:created xsi:type="dcterms:W3CDTF">2017-10-16T01:33:29Z</dcterms:created>
  <dcterms:modified xsi:type="dcterms:W3CDTF">2018-07-19T03:37:02Z</dcterms:modified>
</cp:coreProperties>
</file>