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364" r:id="rId2"/>
    <p:sldId id="363" r:id="rId3"/>
  </p:sldIdLst>
  <p:sldSz cx="9144000" cy="6858000" type="screen4x3"/>
  <p:notesSz cx="6797675" cy="9926638"/>
  <p:custDataLst>
    <p:tags r:id="rId6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99"/>
    <a:srgbClr val="00AFA7"/>
    <a:srgbClr val="CCFFFF"/>
    <a:srgbClr val="00FFCC"/>
    <a:srgbClr val="99FFCC"/>
    <a:srgbClr val="33CCCC"/>
    <a:srgbClr val="006699"/>
    <a:srgbClr val="336699"/>
    <a:srgbClr val="3366CC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92" autoAdjust="0"/>
    <p:restoredTop sz="95179"/>
  </p:normalViewPr>
  <p:slideViewPr>
    <p:cSldViewPr snapToObjects="1">
      <p:cViewPr varScale="1">
        <p:scale>
          <a:sx n="86" d="100"/>
          <a:sy n="86" d="100"/>
        </p:scale>
        <p:origin x="1928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handoutMaster" Target="handoutMasters/handoutMaster1.xml"/><Relationship Id="rId6" Type="http://schemas.openxmlformats.org/officeDocument/2006/relationships/tags" Target="tags/tag1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9C86C0-41C2-A64F-A5D3-65308364D734}" type="datetimeFigureOut">
              <a:rPr lang="en-US" smtClean="0"/>
              <a:t>8/27/17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377671-060F-9C43-AB6A-16DB37710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216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FF5C8C-4E0A-4340-A20C-AFF94B550D4C}" type="datetimeFigureOut">
              <a:t>8/27/17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4A1761-9BDC-1847-AEC4-8F8E20EE702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617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1487487"/>
            <a:ext cx="9144000" cy="42259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2506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24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298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7200" y="274638"/>
            <a:ext cx="8229600" cy="1142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7545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5578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340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737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4059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3947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65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756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99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BTP 3822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BIOPHARMACEUTICS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Group Discussion II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en-GB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by</a:t>
            </a:r>
          </a:p>
          <a:p>
            <a:r>
              <a:rPr lang="en-GB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Dr.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Arshad Ali Khan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Faculty of Engineering Technology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arshad@ump.edu.my</a:t>
            </a:r>
            <a:endParaRPr lang="en-GB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68047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3528" y="1412776"/>
            <a:ext cx="8496944" cy="35240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>
              <a:spcAft>
                <a:spcPts val="1125"/>
              </a:spcAft>
            </a:pPr>
            <a:r>
              <a:rPr lang="en-US" sz="2400" dirty="0" smtClean="0">
                <a:solidFill>
                  <a:srgbClr val="333333"/>
                </a:solidFill>
                <a:latin typeface="Arial" charset="0"/>
                <a:ea typeface="Times New Roman" charset="0"/>
              </a:rPr>
              <a:t>Topic </a:t>
            </a:r>
            <a:r>
              <a:rPr lang="en-US" sz="2400" dirty="0">
                <a:solidFill>
                  <a:srgbClr val="333333"/>
                </a:solidFill>
                <a:latin typeface="Arial" charset="0"/>
                <a:ea typeface="Times New Roman" charset="0"/>
              </a:rPr>
              <a:t>2. Pharmacokinetic </a:t>
            </a:r>
            <a:r>
              <a:rPr lang="en-US" sz="2400" dirty="0" smtClean="0">
                <a:solidFill>
                  <a:srgbClr val="333333"/>
                </a:solidFill>
                <a:latin typeface="Arial" charset="0"/>
                <a:ea typeface="Times New Roman" charset="0"/>
              </a:rPr>
              <a:t>model</a:t>
            </a:r>
          </a:p>
          <a:p>
            <a:pPr indent="457200">
              <a:spcAft>
                <a:spcPts val="1125"/>
              </a:spcAft>
            </a:pPr>
            <a:endParaRPr lang="en-US" sz="2400" dirty="0">
              <a:latin typeface="Times New Roman" charset="0"/>
            </a:endParaRPr>
          </a:p>
          <a:p>
            <a:pPr marL="800100" lvl="1" indent="-342900">
              <a:spcAft>
                <a:spcPts val="1125"/>
              </a:spcAft>
              <a:buFont typeface="+mj-lt"/>
              <a:buAutoNum type="arabicPeriod"/>
            </a:pPr>
            <a:r>
              <a:rPr lang="en-US" sz="2400" dirty="0">
                <a:solidFill>
                  <a:srgbClr val="333333"/>
                </a:solidFill>
                <a:latin typeface="Arial" charset="0"/>
                <a:ea typeface="Times New Roman" charset="0"/>
              </a:rPr>
              <a:t>Overview</a:t>
            </a:r>
            <a:endParaRPr lang="en-US" sz="2400" dirty="0">
              <a:latin typeface="Times New Roman" charset="0"/>
            </a:endParaRPr>
          </a:p>
          <a:p>
            <a:pPr marL="800100" lvl="1" indent="-342900">
              <a:spcAft>
                <a:spcPts val="1125"/>
              </a:spcAft>
              <a:buFont typeface="+mj-lt"/>
              <a:buAutoNum type="arabicPeriod"/>
            </a:pPr>
            <a:r>
              <a:rPr lang="en-US" sz="2400" dirty="0" err="1">
                <a:solidFill>
                  <a:srgbClr val="333333"/>
                </a:solidFill>
                <a:latin typeface="Arial" charset="0"/>
                <a:ea typeface="Times New Roman" charset="0"/>
              </a:rPr>
              <a:t>Noncompartmental</a:t>
            </a:r>
            <a:r>
              <a:rPr lang="en-US" sz="2400" dirty="0">
                <a:solidFill>
                  <a:srgbClr val="333333"/>
                </a:solidFill>
                <a:latin typeface="Arial" charset="0"/>
                <a:ea typeface="Times New Roman" charset="0"/>
              </a:rPr>
              <a:t> analysis</a:t>
            </a:r>
            <a:endParaRPr lang="en-US" sz="2400" dirty="0">
              <a:latin typeface="Times New Roman" charset="0"/>
            </a:endParaRPr>
          </a:p>
          <a:p>
            <a:pPr marL="800100" lvl="1" indent="-342900">
              <a:spcAft>
                <a:spcPts val="1125"/>
              </a:spcAft>
              <a:buFont typeface="+mj-lt"/>
              <a:buAutoNum type="arabicPeriod"/>
            </a:pPr>
            <a:r>
              <a:rPr lang="en-US" sz="2400" dirty="0">
                <a:solidFill>
                  <a:srgbClr val="333333"/>
                </a:solidFill>
                <a:latin typeface="Arial" charset="0"/>
                <a:ea typeface="Times New Roman" charset="0"/>
              </a:rPr>
              <a:t>Compartmental analysis</a:t>
            </a:r>
            <a:endParaRPr lang="en-US" sz="2400" dirty="0">
              <a:latin typeface="Times New Roman" charset="0"/>
            </a:endParaRPr>
          </a:p>
          <a:p>
            <a:pPr marL="800100" lvl="1" indent="-342900">
              <a:spcAft>
                <a:spcPts val="1125"/>
              </a:spcAft>
              <a:buFont typeface="+mj-lt"/>
              <a:buAutoNum type="arabicPeriod"/>
            </a:pPr>
            <a:r>
              <a:rPr lang="en-US" sz="2400" dirty="0">
                <a:solidFill>
                  <a:srgbClr val="333333"/>
                </a:solidFill>
                <a:latin typeface="Arial" charset="0"/>
                <a:ea typeface="Times New Roman" charset="0"/>
              </a:rPr>
              <a:t>Single compartment model</a:t>
            </a:r>
            <a:endParaRPr lang="en-US" sz="2400" dirty="0">
              <a:latin typeface="Times New Roman" charset="0"/>
            </a:endParaRPr>
          </a:p>
          <a:p>
            <a:pPr marL="800100" lvl="1" indent="-342900">
              <a:spcAft>
                <a:spcPts val="1125"/>
              </a:spcAft>
              <a:buFont typeface="+mj-lt"/>
              <a:buAutoNum type="arabicPeriod"/>
            </a:pPr>
            <a:r>
              <a:rPr lang="en-US" sz="2400" dirty="0">
                <a:solidFill>
                  <a:srgbClr val="333333"/>
                </a:solidFill>
                <a:latin typeface="Arial" charset="0"/>
                <a:ea typeface="Times New Roman" charset="0"/>
              </a:rPr>
              <a:t>Multi-compartment models</a:t>
            </a:r>
            <a:endParaRPr lang="en-US" sz="2400" dirty="0">
              <a:effectLst/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561277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9923678e78673762afb9b6d92d4d24e4a0201aca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1203</TotalTime>
  <Words>23</Words>
  <Application>Microsoft Macintosh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Calibri</vt:lpstr>
      <vt:lpstr>Helvetica</vt:lpstr>
      <vt:lpstr>Times New Roman</vt:lpstr>
      <vt:lpstr>Arial</vt:lpstr>
      <vt:lpstr>Office Theme</vt:lpstr>
      <vt:lpstr>BTP 3822 BIOPHARMACEUTICS  Group Discussion II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azman</dc:creator>
  <cp:lastModifiedBy>0164056411</cp:lastModifiedBy>
  <cp:revision>194</cp:revision>
  <cp:lastPrinted>2017-07-24T03:54:17Z</cp:lastPrinted>
  <dcterms:created xsi:type="dcterms:W3CDTF">2016-03-03T08:04:10Z</dcterms:created>
  <dcterms:modified xsi:type="dcterms:W3CDTF">2017-08-26T17:39:40Z</dcterms:modified>
</cp:coreProperties>
</file>