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4" r:id="rId2"/>
    <p:sldId id="363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Group Discussion II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80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12776"/>
            <a:ext cx="8496944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1125"/>
              </a:spcAft>
            </a:pPr>
            <a:r>
              <a:rPr lang="en-US" sz="2400" dirty="0" smtClean="0">
                <a:solidFill>
                  <a:srgbClr val="333333"/>
                </a:solidFill>
                <a:latin typeface="Arial" charset="0"/>
                <a:ea typeface="Times New Roman" charset="0"/>
              </a:rPr>
              <a:t>Topic </a:t>
            </a: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2. Pharmacokinetic </a:t>
            </a:r>
            <a:r>
              <a:rPr lang="en-US" sz="2400" dirty="0" smtClean="0">
                <a:solidFill>
                  <a:srgbClr val="333333"/>
                </a:solidFill>
                <a:latin typeface="Arial" charset="0"/>
                <a:ea typeface="Times New Roman" charset="0"/>
              </a:rPr>
              <a:t>model</a:t>
            </a:r>
          </a:p>
          <a:p>
            <a:pPr indent="457200">
              <a:spcAft>
                <a:spcPts val="1125"/>
              </a:spcAft>
            </a:pP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Overview</a:t>
            </a: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 err="1">
                <a:solidFill>
                  <a:srgbClr val="333333"/>
                </a:solidFill>
                <a:latin typeface="Arial" charset="0"/>
                <a:ea typeface="Times New Roman" charset="0"/>
              </a:rPr>
              <a:t>Noncompartmental</a:t>
            </a: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 analysis</a:t>
            </a: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Compartmental analysis</a:t>
            </a: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Single compartment model</a:t>
            </a:r>
            <a:endParaRPr lang="en-US" sz="2400" dirty="0">
              <a:latin typeface="Times New Roman" charset="0"/>
            </a:endParaRPr>
          </a:p>
          <a:p>
            <a:pPr marL="800100" lvl="1" indent="-342900">
              <a:spcAft>
                <a:spcPts val="1125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333333"/>
                </a:solidFill>
                <a:latin typeface="Arial" charset="0"/>
                <a:ea typeface="Times New Roman" charset="0"/>
              </a:rPr>
              <a:t>Multi-compartment models</a:t>
            </a:r>
            <a:endParaRPr lang="en-US" sz="2400" dirty="0"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12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23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Helvetica</vt:lpstr>
      <vt:lpstr>Times New Roman</vt:lpstr>
      <vt:lpstr>Arial</vt:lpstr>
      <vt:lpstr>Office Theme</vt:lpstr>
      <vt:lpstr>BTP 3822 BIOPHARMACEUTICS  Group Discussion II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194</cp:revision>
  <cp:lastPrinted>2017-07-24T03:54:17Z</cp:lastPrinted>
  <dcterms:created xsi:type="dcterms:W3CDTF">2016-03-03T08:04:10Z</dcterms:created>
  <dcterms:modified xsi:type="dcterms:W3CDTF">2017-08-26T17:39:40Z</dcterms:modified>
</cp:coreProperties>
</file>