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70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Op-Amp and BJT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5a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op-amp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2% 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</a:t>
            </a:r>
            <a:r>
              <a:rPr lang="en-US" dirty="0" smtClean="0"/>
              <a:t>5A</a:t>
            </a:r>
            <a:r>
              <a:rPr lang="en-US" dirty="0" smtClean="0"/>
              <a:t> </a:t>
            </a:r>
            <a:r>
              <a:rPr lang="en-US"/>
              <a:t>– </a:t>
            </a:r>
            <a:r>
              <a:rPr lang="en-US" smtClean="0"/>
              <a:t>Op-Amp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QUESTION 1:</a:t>
            </a:r>
          </a:p>
          <a:p>
            <a:pPr lvl="1"/>
            <a:r>
              <a:rPr lang="en-US" dirty="0" smtClean="0"/>
              <a:t>Please derive the equation used for inverting and non-inverting op-amp          (10 Marks)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4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44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5 – Op-Amp and BJT</vt:lpstr>
      <vt:lpstr>QUIZ 5a – op-amp</vt:lpstr>
      <vt:lpstr>QUIZ 5A – Op-Amp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205</cp:revision>
  <cp:lastPrinted>2017-07-24T03:54:17Z</cp:lastPrinted>
  <dcterms:created xsi:type="dcterms:W3CDTF">2016-03-03T08:04:10Z</dcterms:created>
  <dcterms:modified xsi:type="dcterms:W3CDTF">2017-08-19T03:02:53Z</dcterms:modified>
</cp:coreProperties>
</file>