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63" r:id="rId2"/>
    <p:sldId id="364" r:id="rId3"/>
    <p:sldId id="369" r:id="rId4"/>
    <p:sldId id="365" r:id="rId5"/>
  </p:sldIdLst>
  <p:sldSz cx="9144000" cy="6858000" type="screen4x3"/>
  <p:notesSz cx="6797675" cy="9926638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 varScale="1">
        <p:scale>
          <a:sx n="61" d="100"/>
          <a:sy n="61" d="100"/>
        </p:scale>
        <p:origin x="-84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19-Aug-17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Electric and Electronic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3 – Capacitance and Inductance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Razali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FKM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312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 3 – </a:t>
            </a:r>
            <a:r>
              <a:rPr lang="en-US" dirty="0" smtClean="0"/>
              <a:t>equivalent capacitance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quiz </a:t>
            </a:r>
            <a:r>
              <a:rPr lang="en-US" smtClean="0"/>
              <a:t>contributes </a:t>
            </a:r>
            <a:r>
              <a:rPr lang="en-US" smtClean="0"/>
              <a:t>2% </a:t>
            </a:r>
            <a:r>
              <a:rPr lang="en-US" dirty="0" smtClean="0"/>
              <a:t>of the total marks.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288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QUIZ </a:t>
            </a:r>
            <a:r>
              <a:rPr lang="en-US" dirty="0"/>
              <a:t>3</a:t>
            </a:r>
            <a:r>
              <a:rPr lang="en-US" dirty="0" smtClean="0"/>
              <a:t> </a:t>
            </a:r>
            <a:r>
              <a:rPr lang="en-US" smtClean="0"/>
              <a:t>– Equivalent </a:t>
            </a:r>
            <a:r>
              <a:rPr lang="en-US" dirty="0" smtClean="0"/>
              <a:t>Capacitance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QUESTION 1:</a:t>
            </a:r>
          </a:p>
          <a:p>
            <a:pPr lvl="0"/>
            <a:r>
              <a:rPr lang="en-US" dirty="0" smtClean="0"/>
              <a:t>Go to link as shown in the image source box </a:t>
            </a:r>
          </a:p>
          <a:p>
            <a:pPr lvl="0"/>
            <a:r>
              <a:rPr lang="en-US" dirty="0" smtClean="0"/>
              <a:t>Find the equivalent capacitance as in the figure</a:t>
            </a:r>
            <a:r>
              <a:rPr lang="en-US" dirty="0"/>
              <a:t>	 </a:t>
            </a:r>
            <a:r>
              <a:rPr lang="en-US" dirty="0" smtClean="0"/>
              <a:t>(10 Marks)</a:t>
            </a:r>
            <a:endParaRPr lang="en-US" dirty="0"/>
          </a:p>
        </p:txBody>
      </p:sp>
      <p:pic>
        <p:nvPicPr>
          <p:cNvPr id="1029" name="Picture 5" descr="Image result for equivalent capacitance exampl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729" y="2996952"/>
            <a:ext cx="4882743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9552" y="4581128"/>
            <a:ext cx="30243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 source: http://www.rose-hulman.edu/cleo/browse/?path=1/22/253/259/265/99</a:t>
            </a:r>
          </a:p>
        </p:txBody>
      </p:sp>
    </p:spTree>
    <p:extLst>
      <p:ext uri="{BB962C8B-B14F-4D97-AF65-F5344CB8AC3E}">
        <p14:creationId xmlns:p14="http://schemas.microsoft.com/office/powerpoint/2010/main" val="3934209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/>
          </a:bodyPr>
          <a:lstStyle/>
          <a:p>
            <a:r>
              <a:rPr lang="en-GB" dirty="0" smtClean="0"/>
              <a:t>Akhtar </a:t>
            </a:r>
            <a:r>
              <a:rPr lang="en-GB" dirty="0" err="1" smtClean="0"/>
              <a:t>Razali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/>
              <a:t/>
            </a:r>
            <a:br>
              <a:rPr lang="en-GB"/>
            </a:br>
            <a:r>
              <a:rPr lang="en-GB" smtClean="0"/>
              <a:t>FKM, UMP.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6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1221</TotalTime>
  <Words>58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Electric and Electronic Technology  Chapter 3 – Capacitance and Inductance</vt:lpstr>
      <vt:lpstr>QUIZ 3 – equivalent capacitance</vt:lpstr>
      <vt:lpstr>QUIZ 3 – Equivalent Capacitance</vt:lpstr>
      <vt:lpstr>Akhtar Razali  FKM, UMP.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Admin</cp:lastModifiedBy>
  <cp:revision>201</cp:revision>
  <cp:lastPrinted>2017-07-24T03:54:17Z</cp:lastPrinted>
  <dcterms:created xsi:type="dcterms:W3CDTF">2016-03-03T08:04:10Z</dcterms:created>
  <dcterms:modified xsi:type="dcterms:W3CDTF">2017-08-19T02:46:36Z</dcterms:modified>
</cp:coreProperties>
</file>