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59" r:id="rId2"/>
    <p:sldId id="385" r:id="rId3"/>
    <p:sldId id="384" r:id="rId4"/>
  </p:sldIdLst>
  <p:sldSz cx="9144000" cy="6858000" type="screen4x3"/>
  <p:notesSz cx="6797675" cy="9926638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 varScale="1">
        <p:scale>
          <a:sx n="54" d="100"/>
          <a:sy n="54" d="100"/>
        </p:scale>
        <p:origin x="127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956861" y="5720423"/>
            <a:ext cx="4608975" cy="774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492896"/>
            <a:ext cx="7772400" cy="1107554"/>
          </a:xfrm>
        </p:spPr>
        <p:txBody>
          <a:bodyPr>
            <a:normAutofit fontScale="90000"/>
          </a:bodyPr>
          <a:lstStyle/>
          <a:p>
            <a:r>
              <a:rPr lang="en-GB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UHE3182</a:t>
            </a:r>
            <a:br>
              <a:rPr lang="en-GB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MALAYSIAN STUDIES</a:t>
            </a:r>
            <a:br>
              <a:rPr lang="en-GB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STUDY MATERIALS </a:t>
            </a:r>
            <a:br>
              <a:rPr lang="en-GB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2</a:t>
            </a:r>
            <a:br>
              <a:rPr lang="en-GB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717032"/>
            <a:ext cx="6400800" cy="1921768"/>
          </a:xfrm>
        </p:spPr>
        <p:txBody>
          <a:bodyPr>
            <a:normAutofit fontScale="775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Hasnah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Hussiin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Pusat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Bahasa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Moden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Sains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Kemanusiaan</a:t>
            </a: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Malaysia Pahang 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hasnah@ump.edu.my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260648"/>
            <a:ext cx="3804234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261350" cy="914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MY" b="1" dirty="0" smtClean="0"/>
              <a:t>GROUP DISCUSSION</a:t>
            </a:r>
            <a:endParaRPr lang="en-MY" b="1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altLang="en-US" dirty="0" err="1" smtClean="0"/>
              <a:t>Tunku</a:t>
            </a:r>
            <a:r>
              <a:rPr lang="en-US" altLang="en-US" dirty="0" smtClean="0"/>
              <a:t> Abdul Rahman announcing to perform Malaysia 1963.</a:t>
            </a:r>
          </a:p>
          <a:p>
            <a:pPr algn="just"/>
            <a:r>
              <a:rPr lang="en-US" altLang="en-US" dirty="0" smtClean="0"/>
              <a:t>Brunei explained why he don’t want to joint Malaysia.</a:t>
            </a:r>
          </a:p>
          <a:p>
            <a:pPr algn="just"/>
            <a:r>
              <a:rPr lang="en-US" altLang="en-US" dirty="0" smtClean="0"/>
              <a:t>Why Indonesia opposed the Formation of Malaysia 1963?</a:t>
            </a:r>
          </a:p>
          <a:p>
            <a:pPr algn="just"/>
            <a:r>
              <a:rPr lang="en-US" altLang="en-US" dirty="0" smtClean="0"/>
              <a:t>Discuss what happened to Sabah, Sarawak after they joined Malaysia?</a:t>
            </a:r>
          </a:p>
          <a:p>
            <a:pPr algn="just"/>
            <a:r>
              <a:rPr lang="en-US" altLang="en-US" dirty="0" smtClean="0"/>
              <a:t>Elaborate factors that lead to the prosperity of Singapore after the nation had withdrawn from Malaysia?</a:t>
            </a:r>
          </a:p>
          <a:p>
            <a:pPr algn="just"/>
            <a:r>
              <a:rPr lang="en-US" altLang="en-US" dirty="0" smtClean="0"/>
              <a:t>What happened if the formation of Malaysia 1963 cannot be realized? State your opinion.</a:t>
            </a:r>
          </a:p>
          <a:p>
            <a:pPr algn="just"/>
            <a:endParaRPr lang="en-US" altLang="en-US" dirty="0" smtClean="0"/>
          </a:p>
          <a:p>
            <a:pPr algn="just"/>
            <a:endParaRPr lang="en-US" altLang="en-US" dirty="0" smtClean="0"/>
          </a:p>
          <a:p>
            <a:pPr algn="just"/>
            <a:endParaRPr lang="en-MY" altLang="en-US" dirty="0" smtClean="0"/>
          </a:p>
          <a:p>
            <a:pPr algn="just"/>
            <a:endParaRPr lang="en-MY" altLang="en-US" dirty="0" smtClean="0"/>
          </a:p>
          <a:p>
            <a:pPr algn="just"/>
            <a:endParaRPr lang="en-MY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7714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Dr </a:t>
            </a:r>
            <a:r>
              <a:rPr lang="en-GB" dirty="0" err="1" smtClean="0"/>
              <a:t>Hasnah</a:t>
            </a:r>
            <a:r>
              <a:rPr lang="en-GB" dirty="0" smtClean="0"/>
              <a:t> </a:t>
            </a:r>
            <a:r>
              <a:rPr lang="en-GB" dirty="0" err="1" smtClean="0"/>
              <a:t>Hussiin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Senior Lecturer</a:t>
            </a:r>
            <a:br>
              <a:rPr lang="en-GB" dirty="0" smtClean="0"/>
            </a:br>
            <a:r>
              <a:rPr lang="en-GB" dirty="0" err="1" smtClean="0"/>
              <a:t>Universiti</a:t>
            </a:r>
            <a:r>
              <a:rPr lang="en-GB" dirty="0" smtClean="0"/>
              <a:t> Malaysia Pahang</a:t>
            </a:r>
            <a:br>
              <a:rPr lang="en-GB" dirty="0" smtClean="0"/>
            </a:br>
            <a:r>
              <a:rPr lang="en-GB" dirty="0" smtClean="0"/>
              <a:t>hasnah@ump.edu.my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14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1217</TotalTime>
  <Words>83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Helvetica</vt:lpstr>
      <vt:lpstr>Office Theme</vt:lpstr>
      <vt:lpstr>UHE3182 MALAYSIAN STUDIES  STUDY MATERIALS  CHAPTER 2  </vt:lpstr>
      <vt:lpstr>GROUP DISCUSSION</vt:lpstr>
      <vt:lpstr>Dr Hasnah Hussiin Senior Lecturer Universiti Malaysia Pahang hasnah@ump.edu.my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Windows User</cp:lastModifiedBy>
  <cp:revision>202</cp:revision>
  <cp:lastPrinted>2017-07-24T03:54:17Z</cp:lastPrinted>
  <dcterms:created xsi:type="dcterms:W3CDTF">2016-03-03T08:04:10Z</dcterms:created>
  <dcterms:modified xsi:type="dcterms:W3CDTF">2017-08-27T03:12:17Z</dcterms:modified>
</cp:coreProperties>
</file>