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59" r:id="rId3"/>
    <p:sldId id="360" r:id="rId4"/>
    <p:sldId id="363" r:id="rId5"/>
    <p:sldId id="365" r:id="rId6"/>
    <p:sldId id="364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62" r:id="rId16"/>
  </p:sldIdLst>
  <p:sldSz cx="9144000" cy="6858000" type="screen4x3"/>
  <p:notesSz cx="6797675" cy="9926638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73" d="100"/>
          <a:sy n="73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AutoShape 2" descr="Image result for creative commons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939057" y="6086833"/>
            <a:ext cx="3240360" cy="338554"/>
            <a:chOff x="5580112" y="5902012"/>
            <a:chExt cx="3240360" cy="429442"/>
          </a:xfrm>
        </p:grpSpPr>
        <p:pic>
          <p:nvPicPr>
            <p:cNvPr id="5" name="Picture 4" descr="Licences explained | &lt;strong&gt;Creative&lt;/strong&gt; &lt;strong&gt;Commons&lt;/strong&gt; Aotearoa New Zealand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902012"/>
              <a:ext cx="1227411" cy="42944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 userDrawn="1"/>
          </p:nvSpPr>
          <p:spPr>
            <a:xfrm>
              <a:off x="6948264" y="5902012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800" dirty="0" smtClean="0"/>
                <a:t>Computer Programming for Diploma</a:t>
              </a:r>
            </a:p>
            <a:p>
              <a:pPr algn="just"/>
              <a:r>
                <a:rPr lang="en-GB" sz="800" dirty="0" smtClean="0"/>
                <a:t>By </a:t>
              </a:r>
              <a:r>
                <a:rPr lang="en-GB" sz="800" dirty="0" err="1" smtClean="0"/>
                <a:t>Mohd</a:t>
              </a:r>
              <a:r>
                <a:rPr lang="en-GB" sz="800" dirty="0" smtClean="0"/>
                <a:t> Jamil Mohamed </a:t>
              </a:r>
              <a:r>
                <a:rPr lang="en-GB" sz="800" dirty="0" err="1" smtClean="0"/>
                <a:t>Mokhtarudin</a:t>
              </a:r>
              <a:endParaRPr lang="en-SG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678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5193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816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734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3448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2281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193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3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7807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6676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670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FE4A-DE98-49FC-AC62-869C996308CC}" type="datetimeFigureOut">
              <a:rPr lang="en-SG" smtClean="0"/>
              <a:t>19/8/2017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F071-268D-4FD7-B4D0-3338177F25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823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Programming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1: Introduction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Jamil Mohamed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Mokhtarudin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Mechanical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mohdjamil@ump.edu.my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107504" y="1412776"/>
            <a:ext cx="5724636" cy="3816424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1979712" y="2599818"/>
            <a:ext cx="1224951" cy="6556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038491" y="1090970"/>
            <a:ext cx="2993136" cy="50337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main(){ }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This is a mandatory function in C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– means the return type of the function is </a:t>
            </a:r>
            <a:r>
              <a:rPr lang="en-US" altLang="en-US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integer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main() – it is where the program compiler starts running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No C program without main()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Your code is mostly put inside { }</a:t>
            </a:r>
          </a:p>
        </p:txBody>
      </p:sp>
    </p:spTree>
    <p:extLst>
      <p:ext uri="{BB962C8B-B14F-4D97-AF65-F5344CB8AC3E}">
        <p14:creationId xmlns:p14="http://schemas.microsoft.com/office/powerpoint/2010/main" val="23107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141326" y="1513845"/>
            <a:ext cx="5724636" cy="381642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4147488">
            <a:off x="2421067" y="4438347"/>
            <a:ext cx="1224951" cy="6556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865962" y="1090970"/>
            <a:ext cx="3278037" cy="50337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printf(“Hello, world\n”);</a:t>
            </a:r>
          </a:p>
          <a:p>
            <a:pPr algn="just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Instructs the computer to display Hello, world</a:t>
            </a:r>
          </a:p>
          <a:p>
            <a:pPr algn="just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The entire line is called a </a:t>
            </a:r>
            <a:r>
              <a:rPr lang="en-US" altLang="en-US" b="1" smtClean="0">
                <a:solidFill>
                  <a:srgbClr val="000000"/>
                </a:solidFill>
                <a:cs typeface="Times New Roman" panose="02020603050405020304" pitchFamily="18" charset="0"/>
              </a:rPr>
              <a:t>statement</a:t>
            </a:r>
          </a:p>
          <a:p>
            <a:pPr algn="just">
              <a:spcBef>
                <a:spcPct val="50000"/>
              </a:spcBef>
            </a:pP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All statement must end with a semicolon (;)</a:t>
            </a:r>
          </a:p>
          <a:p>
            <a:pPr algn="just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\n – is called </a:t>
            </a:r>
            <a:r>
              <a:rPr lang="en-US" altLang="en-US" b="1" smtClean="0">
                <a:solidFill>
                  <a:srgbClr val="000000"/>
                </a:solidFill>
                <a:cs typeface="Times New Roman" panose="02020603050405020304" pitchFamily="18" charset="0"/>
              </a:rPr>
              <a:t>escape character</a:t>
            </a:r>
            <a:endParaRPr lang="en-US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escape characters</a:t>
            </a:r>
            <a:endParaRPr lang="en-S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3516"/>
              </p:ext>
            </p:extLst>
          </p:nvPr>
        </p:nvGraphicFramePr>
        <p:xfrm>
          <a:off x="1524974" y="198884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40411368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57938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Escape code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\a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Produces an</a:t>
                      </a:r>
                      <a:r>
                        <a:rPr lang="en-GB" baseline="0" dirty="0" smtClean="0"/>
                        <a:t> alert sound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4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Moves</a:t>
                      </a:r>
                      <a:r>
                        <a:rPr lang="en-GB" baseline="0" dirty="0" smtClean="0"/>
                        <a:t> the cursor to new line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8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\\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Produces </a:t>
                      </a:r>
                      <a:r>
                        <a:rPr lang="en-S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 character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46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\”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Produces “ character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87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974" y="4221088"/>
            <a:ext cx="376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many other escape code. Can you find out?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2760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151468" y="1356327"/>
            <a:ext cx="5724636" cy="3816424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2418146" y="3935664"/>
            <a:ext cx="1224951" cy="6556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865962" y="1412606"/>
            <a:ext cx="3278037" cy="370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return 0;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return from the function main()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is a way to exit a function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Return value 0 means success – 1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means failure</a:t>
            </a:r>
            <a:endParaRPr lang="en-US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Programming is an important for a computer to function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understand the purpose of programming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understand the basic structure of C programming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Gain understanding of the purpose of programming 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the structure of C programming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programming?</a:t>
            </a:r>
            <a:endParaRPr lang="en-SG" dirty="0"/>
          </a:p>
        </p:txBody>
      </p:sp>
      <p:pic>
        <p:nvPicPr>
          <p:cNvPr id="4" name="Content Placeholder 3" descr="&lt;strong&gt;computer&lt;/strong&gt; by thesaurus - Vielen Dank für die Vorlage.http://www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06" y="2604725"/>
            <a:ext cx="3505355" cy="2633398"/>
          </a:xfrm>
        </p:spPr>
      </p:pic>
      <p:sp>
        <p:nvSpPr>
          <p:cNvPr id="5" name="Oval Callout 4"/>
          <p:cNvSpPr/>
          <p:nvPr/>
        </p:nvSpPr>
        <p:spPr>
          <a:xfrm>
            <a:off x="925661" y="3360315"/>
            <a:ext cx="2157845" cy="1122218"/>
          </a:xfrm>
          <a:prstGeom prst="wedgeEllipseCallout">
            <a:avLst>
              <a:gd name="adj1" fmla="val 56213"/>
              <a:gd name="adj2" fmla="val -3315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Math problem</a:t>
            </a:r>
            <a:endParaRPr lang="en-SG" dirty="0"/>
          </a:p>
        </p:txBody>
      </p:sp>
      <p:sp>
        <p:nvSpPr>
          <p:cNvPr id="6" name="Oval Callout 5"/>
          <p:cNvSpPr/>
          <p:nvPr/>
        </p:nvSpPr>
        <p:spPr>
          <a:xfrm>
            <a:off x="3235906" y="1517731"/>
            <a:ext cx="2157845" cy="1122218"/>
          </a:xfrm>
          <a:prstGeom prst="wedgeEllipseCallout">
            <a:avLst>
              <a:gd name="adj1" fmla="val 25394"/>
              <a:gd name="adj2" fmla="val 6190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Autopilot in aeroplane</a:t>
            </a:r>
            <a:endParaRPr lang="en-SG" dirty="0"/>
          </a:p>
        </p:txBody>
      </p:sp>
      <p:sp>
        <p:nvSpPr>
          <p:cNvPr id="7" name="Oval Callout 6"/>
          <p:cNvSpPr/>
          <p:nvPr/>
        </p:nvSpPr>
        <p:spPr>
          <a:xfrm>
            <a:off x="5965406" y="2762837"/>
            <a:ext cx="2781300" cy="1194955"/>
          </a:xfrm>
          <a:prstGeom prst="wedgeEllipseCallout">
            <a:avLst>
              <a:gd name="adj1" fmla="val -49084"/>
              <a:gd name="adj2" fmla="val 4585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Automatic washing machine</a:t>
            </a:r>
            <a:endParaRPr lang="en-SG" dirty="0"/>
          </a:p>
        </p:txBody>
      </p:sp>
      <p:sp>
        <p:nvSpPr>
          <p:cNvPr id="8" name="Rectangular Callout 7"/>
          <p:cNvSpPr/>
          <p:nvPr/>
        </p:nvSpPr>
        <p:spPr>
          <a:xfrm>
            <a:off x="2748547" y="5458691"/>
            <a:ext cx="2654170" cy="858982"/>
          </a:xfrm>
          <a:prstGeom prst="wedgeRectCallout">
            <a:avLst>
              <a:gd name="adj1" fmla="val -29565"/>
              <a:gd name="adj2" fmla="val -9072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can do all that with my program!</a:t>
            </a:r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6588861" y="4374027"/>
            <a:ext cx="2436377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Programming</a:t>
            </a:r>
            <a:endParaRPr lang="en-SG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7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Content Placeholder 3" descr="&lt;strong&gt;computer&lt;/strong&gt; by thesaurus - Vielen Dank für die Vorlage.http://www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86" y="1881576"/>
            <a:ext cx="3505355" cy="263339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288473" y="4862945"/>
            <a:ext cx="723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 computer without a program is just a piece of trash!</a:t>
            </a:r>
            <a:endParaRPr lang="en-SG" dirty="0"/>
          </a:p>
        </p:txBody>
      </p:sp>
      <p:sp>
        <p:nvSpPr>
          <p:cNvPr id="28" name="Rectangular Callout 27"/>
          <p:cNvSpPr/>
          <p:nvPr/>
        </p:nvSpPr>
        <p:spPr>
          <a:xfrm>
            <a:off x="3314345" y="659588"/>
            <a:ext cx="3130181" cy="92825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 am actually dumb without programming. 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2564904"/>
            <a:ext cx="2436377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Programming</a:t>
            </a:r>
            <a:endParaRPr lang="en-SG" dirty="0"/>
          </a:p>
        </p:txBody>
      </p:sp>
      <p:sp>
        <p:nvSpPr>
          <p:cNvPr id="9" name="Multiply 8"/>
          <p:cNvSpPr/>
          <p:nvPr/>
        </p:nvSpPr>
        <p:spPr>
          <a:xfrm>
            <a:off x="6192179" y="1841717"/>
            <a:ext cx="2220353" cy="23042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203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Programing Language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program tells computer what to do.</a:t>
            </a:r>
          </a:p>
          <a:p>
            <a:r>
              <a:rPr lang="en-GB" dirty="0"/>
              <a:t>We have to write program for computer before the computer can do the tasks we want.</a:t>
            </a:r>
          </a:p>
          <a:p>
            <a:r>
              <a:rPr lang="en-GB" dirty="0"/>
              <a:t>There are many types of programming language (</a:t>
            </a:r>
            <a:r>
              <a:rPr lang="en-GB" dirty="0" err="1"/>
              <a:t>eg</a:t>
            </a:r>
            <a:r>
              <a:rPr lang="en-GB" dirty="0"/>
              <a:t>: </a:t>
            </a:r>
            <a:r>
              <a:rPr lang="en-GB" b="1" dirty="0"/>
              <a:t>C</a:t>
            </a:r>
            <a:r>
              <a:rPr lang="en-GB" dirty="0"/>
              <a:t>, C++, FORTRAN, PHYTON, JAVA </a:t>
            </a:r>
            <a:r>
              <a:rPr lang="en-GB" dirty="0" err="1"/>
              <a:t>etc</a:t>
            </a:r>
            <a:r>
              <a:rPr lang="en-GB" dirty="0"/>
              <a:t>).</a:t>
            </a:r>
          </a:p>
          <a:p>
            <a:r>
              <a:rPr lang="en-GB" dirty="0"/>
              <a:t>We are going to learn C programming language.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8367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C Program</a:t>
            </a:r>
            <a:endParaRPr lang="en-S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1547664" y="1844824"/>
            <a:ext cx="572463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467544" y="1700808"/>
            <a:ext cx="5724636" cy="3816424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6161617" y="1465242"/>
            <a:ext cx="1224951" cy="6556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5971836" y="2130504"/>
            <a:ext cx="2829464" cy="2551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Comments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Text surrounded by </a:t>
            </a:r>
            <a:r>
              <a:rPr lang="en-US" altLang="en-US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/*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*/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ignored by computer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Used when you want to describe something in your program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5534" t="16532" r="24542" b="59844"/>
          <a:stretch/>
        </p:blipFill>
        <p:spPr>
          <a:xfrm>
            <a:off x="313855" y="1500513"/>
            <a:ext cx="5724636" cy="381642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3420003" y="1988840"/>
            <a:ext cx="1224951" cy="6556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038491" y="1412776"/>
            <a:ext cx="2829464" cy="3991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stdio.h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a </a:t>
            </a:r>
            <a:r>
              <a:rPr lang="en-US" altLang="en-US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header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(standard input and output)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allows for the program to use </a:t>
            </a:r>
            <a:r>
              <a:rPr lang="en-US" alt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printf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scanf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functions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There are many other headers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#include is a </a:t>
            </a:r>
            <a:r>
              <a:rPr lang="en-US" altLang="en-US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directive – </a:t>
            </a:r>
            <a:r>
              <a:rPr lang="en-US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searches for the header file in system directories</a:t>
            </a:r>
          </a:p>
        </p:txBody>
      </p:sp>
    </p:spTree>
    <p:extLst>
      <p:ext uri="{BB962C8B-B14F-4D97-AF65-F5344CB8AC3E}">
        <p14:creationId xmlns:p14="http://schemas.microsoft.com/office/powerpoint/2010/main" val="41225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Header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complex.h</a:t>
            </a:r>
            <a:r>
              <a:rPr lang="en-SG" dirty="0"/>
              <a:t> – programming with complex numbers</a:t>
            </a:r>
          </a:p>
          <a:p>
            <a:r>
              <a:rPr lang="en-GB" dirty="0" err="1"/>
              <a:t>math.h</a:t>
            </a:r>
            <a:r>
              <a:rPr lang="en-GB" dirty="0"/>
              <a:t> – using of common mathematical functions</a:t>
            </a:r>
          </a:p>
          <a:p>
            <a:r>
              <a:rPr lang="en-GB" dirty="0" err="1"/>
              <a:t>string.h</a:t>
            </a:r>
            <a:r>
              <a:rPr lang="en-GB" dirty="0"/>
              <a:t> – contains functions to handle string type data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57101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393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LT Std Light</vt:lpstr>
      <vt:lpstr>Times New Roman</vt:lpstr>
      <vt:lpstr>Office Theme</vt:lpstr>
      <vt:lpstr>Custom Design</vt:lpstr>
      <vt:lpstr>Computer Programming  Chapter 1: Introduction</vt:lpstr>
      <vt:lpstr>Chapter Description</vt:lpstr>
      <vt:lpstr>What is programming?</vt:lpstr>
      <vt:lpstr>PowerPoint Presentation</vt:lpstr>
      <vt:lpstr>Programing Language</vt:lpstr>
      <vt:lpstr>Example of C Program</vt:lpstr>
      <vt:lpstr>PowerPoint Presentation</vt:lpstr>
      <vt:lpstr>PowerPoint Presentation</vt:lpstr>
      <vt:lpstr>Examples of Header</vt:lpstr>
      <vt:lpstr>PowerPoint Presentation</vt:lpstr>
      <vt:lpstr>PowerPoint Presentation</vt:lpstr>
      <vt:lpstr>Examples of escape characters</vt:lpstr>
      <vt:lpstr>PowerPoint Presentation</vt:lpstr>
      <vt:lpstr>Conclusion of The Chapter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Mohd Jamil Mohamed Mokhtarudin</cp:lastModifiedBy>
  <cp:revision>202</cp:revision>
  <cp:lastPrinted>2017-07-24T03:54:17Z</cp:lastPrinted>
  <dcterms:created xsi:type="dcterms:W3CDTF">2016-03-03T08:04:10Z</dcterms:created>
  <dcterms:modified xsi:type="dcterms:W3CDTF">2017-08-19T13:06:25Z</dcterms:modified>
</cp:coreProperties>
</file>