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545" r:id="rId2"/>
    <p:sldId id="497" r:id="rId3"/>
    <p:sldId id="498" r:id="rId4"/>
    <p:sldId id="54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9" autoAdjust="0"/>
    <p:restoredTop sz="96271" autoAdjust="0"/>
  </p:normalViewPr>
  <p:slideViewPr>
    <p:cSldViewPr>
      <p:cViewPr>
        <p:scale>
          <a:sx n="70" d="100"/>
          <a:sy n="70" d="100"/>
        </p:scale>
        <p:origin x="-135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5F02-FCEA-48B3-A542-3263D84C8C3B}" type="slidenum">
              <a:rPr lang="en-MY" smtClean="0"/>
              <a:pPr/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Fuel and Combustion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(Assignment 1)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657600" y="4572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ea typeface="ＭＳ Ｐゴシック" charset="-128"/>
              </a:rPr>
              <a:t>Example 1</a:t>
            </a:r>
            <a:endParaRPr lang="en-MY"/>
          </a:p>
        </p:txBody>
      </p:sp>
      <p:sp>
        <p:nvSpPr>
          <p:cNvPr id="11" name="TextBox 2"/>
          <p:cNvSpPr txBox="1"/>
          <p:nvPr/>
        </p:nvSpPr>
        <p:spPr>
          <a:xfrm>
            <a:off x="381000" y="1066800"/>
            <a:ext cx="84582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 dirty="0">
                <a:ea typeface="ＭＳ Ｐゴシック" charset="-128"/>
              </a:rPr>
              <a:t>The analysis of a fuel oil is given to be; Carbon 78 %, hydrogen 6%, oxygen 9% and Ash 7% with 50% excess air is supplied to the boiler. If the surrounding temperature of boiler house is 20</a:t>
            </a:r>
            <a:r>
              <a:rPr lang="en-US" altLang="ja-JP" dirty="0">
                <a:ea typeface="ＭＳ Ｐゴシック" charset="-128"/>
                <a:cs typeface="Times New Roman" pitchFamily="18" charset="0"/>
              </a:rPr>
              <a:t>°C, and flue gas temperature is 320°C, determine the energy that is carried by dry flue gas for every kg of fuel. Assume Cp for dry flue gas to be 1.006 kJ/kg K.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04800" y="1524000"/>
            <a:ext cx="8458200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>
                <a:ea typeface="ＭＳ Ｐゴシック" charset="-128"/>
              </a:rPr>
              <a:t>The analysis of a fuel oil is given to be; Carbon 84 %, hydrogen 10%, oxygen 1.6% and Sulfur 3.2%. Determine:</a:t>
            </a:r>
          </a:p>
          <a:p>
            <a:pPr algn="just"/>
            <a:endParaRPr lang="en-US" altLang="ja-JP">
              <a:ea typeface="ＭＳ Ｐゴシック" charset="-128"/>
            </a:endParaRPr>
          </a:p>
          <a:p>
            <a:pPr algn="just">
              <a:buFontTx/>
              <a:buAutoNum type="arabicParenR"/>
            </a:pPr>
            <a:r>
              <a:rPr lang="en-US" altLang="ja-JP">
                <a:ea typeface="ＭＳ Ｐゴシック" charset="-128"/>
              </a:rPr>
              <a:t>The air that is required to burn 1 kg fuel</a:t>
            </a:r>
          </a:p>
          <a:p>
            <a:pPr algn="just">
              <a:buFontTx/>
              <a:buAutoNum type="arabicParenR"/>
            </a:pPr>
            <a:r>
              <a:rPr lang="en-US" altLang="ja-JP">
                <a:ea typeface="ＭＳ Ｐゴシック" charset="-128"/>
              </a:rPr>
              <a:t>Product of combustion and its percentage</a:t>
            </a:r>
            <a:endParaRPr lang="en-MY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81400" y="762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ea typeface="ＭＳ Ｐゴシック" charset="-128"/>
              </a:rPr>
              <a:t>Example 2</a:t>
            </a:r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CL2A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ea typeface="ＭＳ Ｐゴシック" charset="-128"/>
              </a:rPr>
              <a:t>The ultimate analyis of coal was 85% Carbon, 4.5% Hydrogen, 4% Sulphur the remaining is ash. </a:t>
            </a:r>
            <a:r>
              <a:rPr lang="en-US" altLang="ja-JP" dirty="0" smtClean="0">
                <a:solidFill>
                  <a:srgbClr val="FF0000"/>
                </a:solidFill>
                <a:ea typeface="ＭＳ Ｐゴシック" charset="-128"/>
              </a:rPr>
              <a:t>100kg of coal. </a:t>
            </a:r>
            <a:r>
              <a:rPr lang="en-US" altLang="ja-JP" dirty="0" smtClean="0">
                <a:ea typeface="ＭＳ Ｐゴシック" charset="-128"/>
              </a:rPr>
              <a:t>On the other hand, the analysis of dry flue gas was 14% Carbon dioxide, 4% Oxygen and 3% Sulphur Dioxide and Nitrogen 79% by volume. Determine: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Combustion equation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Actual air supplied for the combustion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Theoretical air required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US" altLang="ja-JP" dirty="0" smtClean="0">
                <a:ea typeface="ＭＳ Ｐゴシック" charset="-128"/>
              </a:rPr>
              <a:t>Percentage of excess air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43429</TotalTime>
  <Words>217</Words>
  <Application>Microsoft Office PowerPoint</Application>
  <PresentationFormat>画面に合わせる (4:3)</PresentationFormat>
  <Paragraphs>19</Paragraphs>
  <Slides>4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Power Plant Technology  Fuel and Combustion (Assignment 1)</vt:lpstr>
      <vt:lpstr>スライド 2</vt:lpstr>
      <vt:lpstr>スライド 3</vt:lpstr>
      <vt:lpstr>スライド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1415</cp:revision>
  <dcterms:created xsi:type="dcterms:W3CDTF">2010-07-05T07:50:24Z</dcterms:created>
  <dcterms:modified xsi:type="dcterms:W3CDTF">2017-08-27T02:44:08Z</dcterms:modified>
</cp:coreProperties>
</file>