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5"/>
  </p:normalViewPr>
  <p:slideViewPr>
    <p:cSldViewPr snapToGrid="0" snapToObjects="1">
      <p:cViewPr varScale="1">
        <p:scale>
          <a:sx n="108" d="100"/>
          <a:sy n="108" d="100"/>
        </p:scale>
        <p:origin x="6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8"/>
            <a:ext cx="12192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156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056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689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74639"/>
            <a:ext cx="109728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8239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2073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4233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5007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58994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3515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8142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041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AE401E-DF61-3043-A578-56FF0BDF5D27}" type="datetimeFigureOut">
              <a:rPr lang="mr-IN"/>
              <a:t>30/8/17</a:t>
            </a:fld>
            <a:endParaRPr lang="mr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E4797-DFC5-7A47-84DC-9D5EA631CD6F}" type="slidenum">
              <a:rPr lang="uk-UA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5128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Review Questions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Author: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Nurul Azyyati Sabri</a:t>
            </a:r>
          </a:p>
          <a:p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Co-Author / Editor: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Rama Yusvana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Benzene (C</a:t>
            </a:r>
            <a:r>
              <a:rPr lang="en-US" baseline="-25000"/>
              <a:t>6</a:t>
            </a:r>
            <a:r>
              <a:rPr lang="en-US"/>
              <a:t>H</a:t>
            </a:r>
            <a:r>
              <a:rPr lang="en-US" baseline="-25000"/>
              <a:t>6</a:t>
            </a:r>
            <a:r>
              <a:rPr lang="en-US"/>
              <a:t>) can be produced by reacting toluene (C</a:t>
            </a:r>
            <a:r>
              <a:rPr lang="en-US" baseline="-25000"/>
              <a:t>7</a:t>
            </a:r>
            <a:r>
              <a:rPr lang="en-US"/>
              <a:t>H</a:t>
            </a:r>
            <a:r>
              <a:rPr lang="en-US" baseline="-25000"/>
              <a:t>8</a:t>
            </a:r>
            <a:r>
              <a:rPr lang="en-US"/>
              <a:t>) and hydrogen (H</a:t>
            </a:r>
            <a:r>
              <a:rPr lang="en-US" baseline="-25000"/>
              <a:t>2</a:t>
            </a:r>
            <a:r>
              <a:rPr lang="en-US"/>
              <a:t>) inside a ‘reaction chamber’. However, this initial reaction produces a lot of impurities such as methane gas (CH</a:t>
            </a:r>
            <a:r>
              <a:rPr lang="en-US" baseline="-25000"/>
              <a:t>4</a:t>
            </a:r>
            <a:r>
              <a:rPr lang="en-US"/>
              <a:t>), unused liquid substrate (toluene), and a portion of the product (benzene) in liquid phase. The process however gives rise to only 75% toluene conversion ratio.</a:t>
            </a:r>
            <a:endParaRPr lang="en-GB"/>
          </a:p>
          <a:p>
            <a:pPr lvl="1"/>
            <a:r>
              <a:rPr lang="en-US"/>
              <a:t>Explain how to optimise or increase the efficiency of the production process using the available control system and write down the balanced chemical reaction of the above process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3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/>
              <a:t>List the advantages and disadvantages of closed-loop control system</a:t>
            </a:r>
            <a:endParaRPr lang="en-GB"/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290797"/>
      </p:ext>
    </p:extLst>
  </p:cSld>
  <p:clrMapOvr>
    <a:masterClrMapping/>
  </p:clrMapOvr>
</p:sld>
</file>

<file path=ppt/theme/theme1.xml><?xml version="1.0" encoding="utf-8"?>
<a:theme xmlns:a="http://schemas.openxmlformats.org/drawingml/2006/main" name="UMP OCW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UMP OCW Theme" id="{C93204C6-4DE5-0C4F-9656-23EDA5E2CC0E}" vid="{513574BA-12E6-2A4A-824C-B3459940987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UMP OCW Theme</Template>
  <TotalTime>9</TotalTime>
  <Words>127</Words>
  <Application>Microsoft Macintosh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Helvetica</vt:lpstr>
      <vt:lpstr>Mangal</vt:lpstr>
      <vt:lpstr>Arial</vt:lpstr>
      <vt:lpstr>UMP OCW Theme</vt:lpstr>
      <vt:lpstr>Review Questions</vt:lpstr>
      <vt:lpstr>Question 1</vt:lpstr>
      <vt:lpstr>Question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Questions</dc:title>
  <dc:creator>Rama Yusvana</dc:creator>
  <cp:lastModifiedBy>Rama Yusvana</cp:lastModifiedBy>
  <cp:revision>4</cp:revision>
  <dcterms:created xsi:type="dcterms:W3CDTF">2017-08-27T00:13:35Z</dcterms:created>
  <dcterms:modified xsi:type="dcterms:W3CDTF">2017-08-30T09:00:49Z</dcterms:modified>
</cp:coreProperties>
</file>