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8"/>
            <a:ext cx="12192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05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89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9"/>
            <a:ext cx="109728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823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207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23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00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99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351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14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041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401E-DF61-3043-A578-56FF0BDF5D27}" type="datetimeFigureOut">
              <a:rPr lang="mr-IN"/>
              <a:t>30/8/17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12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Review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Benzene (C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) can be produced by reacting toluene (C</a:t>
            </a:r>
            <a:r>
              <a:rPr lang="en-US" baseline="-25000"/>
              <a:t>7</a:t>
            </a:r>
            <a:r>
              <a:rPr lang="en-US"/>
              <a:t>H</a:t>
            </a:r>
            <a:r>
              <a:rPr lang="en-US" baseline="-25000"/>
              <a:t>8</a:t>
            </a:r>
            <a:r>
              <a:rPr lang="en-US"/>
              <a:t>) and hydrogen (H</a:t>
            </a:r>
            <a:r>
              <a:rPr lang="en-US" baseline="-25000"/>
              <a:t>2</a:t>
            </a:r>
            <a:r>
              <a:rPr lang="en-US"/>
              <a:t>) inside a ‘reaction chamber’. However, this initial reaction produces a lot of impurities such as methane gas (CH</a:t>
            </a:r>
            <a:r>
              <a:rPr lang="en-US" baseline="-25000"/>
              <a:t>4</a:t>
            </a:r>
            <a:r>
              <a:rPr lang="en-US"/>
              <a:t>), unused liquid substrate (toluene), and a portion of the product (benzene) in liquid phase. The process however gives rise to only 75% toluene conversion ratio.</a:t>
            </a:r>
            <a:endParaRPr lang="en-GB"/>
          </a:p>
          <a:p>
            <a:pPr lvl="1"/>
            <a:r>
              <a:rPr lang="en-US"/>
              <a:t>Explain how to optimise or increase the efficiency of the production process using the available control system and write down the balanced chemical reaction of the above 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/>
              <a:t>List the advantages and disadvantages of closed-loop control system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90797"/>
      </p:ext>
    </p:extLst>
  </p:cSld>
  <p:clrMapOvr>
    <a:masterClrMapping/>
  </p:clrMapOvr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9</TotalTime>
  <Words>127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Helvetica</vt:lpstr>
      <vt:lpstr>Mangal</vt:lpstr>
      <vt:lpstr>Arial</vt:lpstr>
      <vt:lpstr>UMP OCW Theme</vt:lpstr>
      <vt:lpstr>Review Questions</vt:lpstr>
      <vt:lpstr>Question 1</vt:lpstr>
      <vt:lpstr>Question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</dc:title>
  <dc:creator>Rama Yusvana</dc:creator>
  <cp:lastModifiedBy>Rama Yusvana</cp:lastModifiedBy>
  <cp:revision>4</cp:revision>
  <dcterms:created xsi:type="dcterms:W3CDTF">2017-08-27T00:13:35Z</dcterms:created>
  <dcterms:modified xsi:type="dcterms:W3CDTF">2017-08-30T09:00:49Z</dcterms:modified>
</cp:coreProperties>
</file>