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Default Extension="emf" ContentType="image/x-emf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4"/>
  </p:notesMasterIdLst>
  <p:handoutMasterIdLst>
    <p:handoutMasterId r:id="rId25"/>
  </p:handoutMasterIdLst>
  <p:sldIdLst>
    <p:sldId id="542" r:id="rId2"/>
    <p:sldId id="503" r:id="rId3"/>
    <p:sldId id="504" r:id="rId4"/>
    <p:sldId id="510" r:id="rId5"/>
    <p:sldId id="513" r:id="rId6"/>
    <p:sldId id="512" r:id="rId7"/>
    <p:sldId id="505" r:id="rId8"/>
    <p:sldId id="506" r:id="rId9"/>
    <p:sldId id="520" r:id="rId10"/>
    <p:sldId id="528" r:id="rId11"/>
    <p:sldId id="508" r:id="rId12"/>
    <p:sldId id="522" r:id="rId13"/>
    <p:sldId id="515" r:id="rId14"/>
    <p:sldId id="521" r:id="rId15"/>
    <p:sldId id="516" r:id="rId16"/>
    <p:sldId id="517" r:id="rId17"/>
    <p:sldId id="518" r:id="rId18"/>
    <p:sldId id="541" r:id="rId19"/>
    <p:sldId id="529" r:id="rId20"/>
    <p:sldId id="539" r:id="rId21"/>
    <p:sldId id="540" r:id="rId22"/>
    <p:sldId id="538" r:id="rId23"/>
  </p:sldIdLst>
  <p:sldSz cx="9144000" cy="6858000" type="screen4x3"/>
  <p:notesSz cx="9144000" cy="6858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CC00CC"/>
    <a:srgbClr val="FF00FF"/>
    <a:srgbClr val="66FFCC"/>
    <a:srgbClr val="FF33CC"/>
    <a:srgbClr val="FF6699"/>
    <a:srgbClr val="FF66CC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426" autoAdjust="0"/>
    <p:restoredTop sz="96309" autoAdjust="0"/>
  </p:normalViewPr>
  <p:slideViewPr>
    <p:cSldViewPr>
      <p:cViewPr varScale="1">
        <p:scale>
          <a:sx n="72" d="100"/>
          <a:sy n="72" d="100"/>
        </p:scale>
        <p:origin x="-145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6882"/>
    </p:cViewPr>
  </p:sorterViewPr>
  <p:notesViewPr>
    <p:cSldViewPr>
      <p:cViewPr varScale="1">
        <p:scale>
          <a:sx n="95" d="100"/>
          <a:sy n="95" d="100"/>
        </p:scale>
        <p:origin x="1824" y="58"/>
      </p:cViewPr>
      <p:guideLst/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ヘッダー プレースホル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3" name="日付プレースホルダ 2"/>
          <p:cNvSpPr>
            <a:spLocks noGrp="1"/>
          </p:cNvSpPr>
          <p:nvPr>
            <p:ph type="dt" sz="quarter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0DAC6A8-904F-4EDD-9282-0D5F38BF05A5}" type="datetimeFigureOut">
              <a:rPr kumimoji="1" lang="ja-JP" altLang="en-US" smtClean="0"/>
              <a:pPr/>
              <a:t>2017/8/27</a:t>
            </a:fld>
            <a:endParaRPr kumimoji="1" lang="ja-JP" altLang="en-US"/>
          </a:p>
        </p:txBody>
      </p:sp>
      <p:sp>
        <p:nvSpPr>
          <p:cNvPr id="4" name="フッター プレースホルダ 3"/>
          <p:cNvSpPr>
            <a:spLocks noGrp="1"/>
          </p:cNvSpPr>
          <p:nvPr>
            <p:ph type="ftr" sz="quarter" idx="2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kumimoji="1" lang="ja-JP" altLang="en-US"/>
          </a:p>
        </p:txBody>
      </p:sp>
      <p:sp>
        <p:nvSpPr>
          <p:cNvPr id="5" name="スライド番号プレースホルダ 4"/>
          <p:cNvSpPr>
            <a:spLocks noGrp="1"/>
          </p:cNvSpPr>
          <p:nvPr>
            <p:ph type="sldNum" sz="quarter" idx="3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F9F002-F237-4C8F-ADE8-C1034CC8320C}" type="slidenum">
              <a:rPr kumimoji="1" lang="ja-JP" altLang="en-US" smtClean="0"/>
              <a:pPr/>
              <a:t>&lt;#&gt;</a:t>
            </a:fld>
            <a:endParaRPr kumimoji="1" lang="ja-JP" altLang="en-US"/>
          </a:p>
        </p:txBody>
      </p:sp>
    </p:spTree>
    <p:extLst>
      <p:ext uri="{BB962C8B-B14F-4D97-AF65-F5344CB8AC3E}">
        <p14:creationId xmlns="" xmlns:p14="http://schemas.microsoft.com/office/powerpoint/2010/main" val="157811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79484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2B1E41-5C3E-4EAB-8F49-8FA69F245BEF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4350"/>
            <a:ext cx="3429000" cy="25717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MY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7550"/>
            <a:ext cx="7315200" cy="30861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79484" y="651391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165F02-FCEA-48B3-A542-3263D84C8C3B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25786021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68965-A0CE-4C79-981F-6ED8A2E4BBD5}" type="slidenum">
              <a:rPr lang="en-US" altLang="ja-JP"/>
              <a:pPr/>
              <a:t>2</a:t>
            </a:fld>
            <a:endParaRPr lang="en-US" altLang="ja-JP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427233264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68965-A0CE-4C79-981F-6ED8A2E4BBD5}" type="slidenum">
              <a:rPr lang="en-US" altLang="ja-JP"/>
              <a:pPr/>
              <a:t>11</a:t>
            </a:fld>
            <a:endParaRPr lang="en-US" altLang="ja-JP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727731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68965-A0CE-4C79-981F-6ED8A2E4BBD5}" type="slidenum">
              <a:rPr lang="en-US" altLang="ja-JP"/>
              <a:pPr/>
              <a:t>12</a:t>
            </a:fld>
            <a:endParaRPr lang="en-US" altLang="ja-JP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25806555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68965-A0CE-4C79-981F-6ED8A2E4BBD5}" type="slidenum">
              <a:rPr lang="en-US" altLang="ja-JP"/>
              <a:pPr/>
              <a:t>13</a:t>
            </a:fld>
            <a:endParaRPr lang="en-US" altLang="ja-JP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280383641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68965-A0CE-4C79-981F-6ED8A2E4BBD5}" type="slidenum">
              <a:rPr lang="en-US" altLang="ja-JP"/>
              <a:pPr/>
              <a:t>15</a:t>
            </a:fld>
            <a:endParaRPr lang="en-US" altLang="ja-JP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3409128405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68965-A0CE-4C79-981F-6ED8A2E4BBD5}" type="slidenum">
              <a:rPr lang="en-US" altLang="ja-JP"/>
              <a:pPr/>
              <a:t>16</a:t>
            </a:fld>
            <a:endParaRPr lang="en-US" altLang="ja-JP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18712568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68965-A0CE-4C79-981F-6ED8A2E4BBD5}" type="slidenum">
              <a:rPr lang="en-US" altLang="ja-JP"/>
              <a:pPr/>
              <a:t>17</a:t>
            </a:fld>
            <a:endParaRPr lang="en-US" altLang="ja-JP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165202445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68965-A0CE-4C79-981F-6ED8A2E4BBD5}" type="slidenum">
              <a:rPr lang="en-US" altLang="ja-JP"/>
              <a:pPr/>
              <a:t>19</a:t>
            </a:fld>
            <a:endParaRPr lang="en-US" altLang="ja-JP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256128494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68965-A0CE-4C79-981F-6ED8A2E4BBD5}" type="slidenum">
              <a:rPr lang="en-US" altLang="ja-JP"/>
              <a:pPr/>
              <a:t>3</a:t>
            </a:fld>
            <a:endParaRPr lang="en-US" altLang="ja-JP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355589428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68965-A0CE-4C79-981F-6ED8A2E4BBD5}" type="slidenum">
              <a:rPr lang="en-US" altLang="ja-JP"/>
              <a:pPr/>
              <a:t>4</a:t>
            </a:fld>
            <a:endParaRPr lang="en-US" altLang="ja-JP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28911512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68965-A0CE-4C79-981F-6ED8A2E4BBD5}" type="slidenum">
              <a:rPr lang="en-US" altLang="ja-JP"/>
              <a:pPr/>
              <a:t>5</a:t>
            </a:fld>
            <a:endParaRPr lang="en-US" altLang="ja-JP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281494686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68965-A0CE-4C79-981F-6ED8A2E4BBD5}" type="slidenum">
              <a:rPr lang="en-US" altLang="ja-JP"/>
              <a:pPr/>
              <a:t>6</a:t>
            </a:fld>
            <a:endParaRPr lang="en-US" altLang="ja-JP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296459840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68965-A0CE-4C79-981F-6ED8A2E4BBD5}" type="slidenum">
              <a:rPr lang="en-US" altLang="ja-JP"/>
              <a:pPr/>
              <a:t>7</a:t>
            </a:fld>
            <a:endParaRPr lang="en-US" altLang="ja-JP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265361142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68965-A0CE-4C79-981F-6ED8A2E4BBD5}" type="slidenum">
              <a:rPr lang="en-US" altLang="ja-JP"/>
              <a:pPr/>
              <a:t>8</a:t>
            </a:fld>
            <a:endParaRPr lang="en-US" altLang="ja-JP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38528652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68965-A0CE-4C79-981F-6ED8A2E4BBD5}" type="slidenum">
              <a:rPr lang="en-US" altLang="ja-JP"/>
              <a:pPr/>
              <a:t>9</a:t>
            </a:fld>
            <a:endParaRPr lang="en-US" altLang="ja-JP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232484526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72168965-A0CE-4C79-981F-6ED8A2E4BBD5}" type="slidenum">
              <a:rPr lang="en-US" altLang="ja-JP"/>
              <a:pPr/>
              <a:t>10</a:t>
            </a:fld>
            <a:endParaRPr lang="en-US" altLang="ja-JP"/>
          </a:p>
        </p:txBody>
      </p:sp>
      <p:sp>
        <p:nvSpPr>
          <p:cNvPr id="983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3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ja-JP" altLang="ja-JP" smtClean="0"/>
          </a:p>
        </p:txBody>
      </p:sp>
    </p:spTree>
    <p:extLst>
      <p:ext uri="{BB962C8B-B14F-4D97-AF65-F5344CB8AC3E}">
        <p14:creationId xmlns="" xmlns:p14="http://schemas.microsoft.com/office/powerpoint/2010/main" val="20594636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487487"/>
            <a:ext cx="9144000" cy="4225925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>
            <a:normAutofit/>
          </a:bodyPr>
          <a:lstStyle>
            <a:lvl1pPr>
              <a:defRPr sz="40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>
            <a:normAutofit/>
          </a:bodyPr>
          <a:lstStyle>
            <a:lvl1pPr marL="0" indent="0" algn="ctr">
              <a:buNone/>
              <a:defRPr sz="28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="" xmlns:p14="http://schemas.microsoft.com/office/powerpoint/2010/main" val="9868140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1614910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12919279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" y="274638"/>
            <a:ext cx="8229600" cy="1142999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solidFill>
                  <a:schemeClr val="bg1"/>
                </a:solidFill>
                <a:latin typeface="Helvetica" panose="020B0604020202020204" pitchFamily="34" charset="0"/>
                <a:cs typeface="Helvetica" panose="020B0604020202020204" pitchFamily="34" charset="0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34568259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2127938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5196372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5694870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2520247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9305010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28594026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M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3033248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43CEA32-84DA-45D1-A2AE-CD31EDD23B59}" type="datetimeFigureOut">
              <a:rPr lang="en-US" smtClean="0"/>
              <a:pPr/>
              <a:t>8/27/2017</a:t>
            </a:fld>
            <a:endParaRPr lang="en-M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M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DB13D9-8DC8-4981-88E2-5D1D3F79495F}" type="slidenum">
              <a:rPr lang="en-MY" smtClean="0"/>
              <a:pPr/>
              <a:t>&lt;#&gt;</a:t>
            </a:fld>
            <a:endParaRPr lang="en-MY"/>
          </a:p>
        </p:txBody>
      </p:sp>
    </p:spTree>
    <p:extLst>
      <p:ext uri="{BB962C8B-B14F-4D97-AF65-F5344CB8AC3E}">
        <p14:creationId xmlns="" xmlns:p14="http://schemas.microsoft.com/office/powerpoint/2010/main" val="39988071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eg"/><Relationship Id="rId3" Type="http://schemas.openxmlformats.org/officeDocument/2006/relationships/image" Target="../media/image12.jpeg"/><Relationship Id="rId7" Type="http://schemas.openxmlformats.org/officeDocument/2006/relationships/image" Target="../media/image1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eg"/><Relationship Id="rId5" Type="http://schemas.openxmlformats.org/officeDocument/2006/relationships/image" Target="../media/image14.jpeg"/><Relationship Id="rId4" Type="http://schemas.openxmlformats.org/officeDocument/2006/relationships/image" Target="../media/image13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jpeg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emf"/><Relationship Id="rId13" Type="http://schemas.openxmlformats.org/officeDocument/2006/relationships/image" Target="../media/image30.jpeg"/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12" Type="http://schemas.openxmlformats.org/officeDocument/2006/relationships/image" Target="../media/image29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11" Type="http://schemas.openxmlformats.org/officeDocument/2006/relationships/image" Target="../media/image28.jpeg"/><Relationship Id="rId5" Type="http://schemas.openxmlformats.org/officeDocument/2006/relationships/image" Target="../media/image25.jpeg"/><Relationship Id="rId10" Type="http://schemas.openxmlformats.org/officeDocument/2006/relationships/image" Target="../media/image8.emf"/><Relationship Id="rId4" Type="http://schemas.openxmlformats.org/officeDocument/2006/relationships/image" Target="../media/image24.jpeg"/><Relationship Id="rId9" Type="http://schemas.openxmlformats.org/officeDocument/2006/relationships/image" Target="../media/image7.emf"/><Relationship Id="rId14" Type="http://schemas.openxmlformats.org/officeDocument/2006/relationships/image" Target="../media/image31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emf"/><Relationship Id="rId4" Type="http://schemas.openxmlformats.org/officeDocument/2006/relationships/image" Target="../media/image7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Power Plant Technology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en-GB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Combined Cycle and Renewable Energy Power Systems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(Lecture 2)</a:t>
            </a:r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85000" lnSpcReduction="20000"/>
          </a:bodyPr>
          <a:lstStyle/>
          <a:p>
            <a:endParaRPr lang="en-GB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</a:t>
            </a:r>
          </a:p>
          <a:p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Mohamad Firdaus Basrawi, Dr. (Eng)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Mechanical Engineering Faculty</a:t>
            </a:r>
            <a:b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en-GB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mfirdausb@ump.edu.my</a:t>
            </a:r>
          </a:p>
          <a:p>
            <a:endParaRPr lang="en-GB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2226" name="Picture 2" descr="Image result for CC non-commercia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020272" y="5710030"/>
            <a:ext cx="2123727" cy="74330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547531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矢印コネクタ 1"/>
          <p:cNvCxnSpPr/>
          <p:nvPr/>
        </p:nvCxnSpPr>
        <p:spPr>
          <a:xfrm>
            <a:off x="3476147" y="3359057"/>
            <a:ext cx="10440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58"/>
          <p:cNvGrpSpPr>
            <a:grpSpLocks noChangeAspect="1"/>
          </p:cNvGrpSpPr>
          <p:nvPr/>
        </p:nvGrpSpPr>
        <p:grpSpPr>
          <a:xfrm>
            <a:off x="4541853" y="2734092"/>
            <a:ext cx="1145108" cy="1459474"/>
            <a:chOff x="1714497" y="1209834"/>
            <a:chExt cx="2923589" cy="3705066"/>
          </a:xfrm>
        </p:grpSpPr>
        <p:sp>
          <p:nvSpPr>
            <p:cNvPr id="4" name="正方形/長方形 3"/>
            <p:cNvSpPr/>
            <p:nvPr/>
          </p:nvSpPr>
          <p:spPr>
            <a:xfrm>
              <a:off x="1714497" y="3125755"/>
              <a:ext cx="2914651" cy="17891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cxnSp>
          <p:nvCxnSpPr>
            <p:cNvPr id="5" name="直線コネクタ 4"/>
            <p:cNvCxnSpPr/>
            <p:nvPr/>
          </p:nvCxnSpPr>
          <p:spPr>
            <a:xfrm rot="10800000">
              <a:off x="1722086" y="3108960"/>
              <a:ext cx="2916000" cy="1588"/>
            </a:xfrm>
            <a:prstGeom prst="line">
              <a:avLst/>
            </a:prstGeom>
            <a:ln w="63500" cmpd="thinThick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フリーフォーム 5"/>
            <p:cNvSpPr/>
            <p:nvPr/>
          </p:nvSpPr>
          <p:spPr>
            <a:xfrm>
              <a:off x="2115820" y="1363980"/>
              <a:ext cx="2125980" cy="3223260"/>
            </a:xfrm>
            <a:custGeom>
              <a:avLst/>
              <a:gdLst>
                <a:gd name="connsiteX0" fmla="*/ 815340 w 2125980"/>
                <a:gd name="connsiteY0" fmla="*/ 0 h 3223260"/>
                <a:gd name="connsiteX1" fmla="*/ 1325880 w 2125980"/>
                <a:gd name="connsiteY1" fmla="*/ 0 h 3223260"/>
                <a:gd name="connsiteX2" fmla="*/ 2125980 w 2125980"/>
                <a:gd name="connsiteY2" fmla="*/ 815340 h 3223260"/>
                <a:gd name="connsiteX3" fmla="*/ 2125980 w 2125980"/>
                <a:gd name="connsiteY3" fmla="*/ 2209800 h 3223260"/>
                <a:gd name="connsiteX4" fmla="*/ 1348740 w 2125980"/>
                <a:gd name="connsiteY4" fmla="*/ 3215640 h 3223260"/>
                <a:gd name="connsiteX5" fmla="*/ 784860 w 2125980"/>
                <a:gd name="connsiteY5" fmla="*/ 3223260 h 3223260"/>
                <a:gd name="connsiteX6" fmla="*/ 0 w 2125980"/>
                <a:gd name="connsiteY6" fmla="*/ 2209800 h 3223260"/>
                <a:gd name="connsiteX7" fmla="*/ 0 w 2125980"/>
                <a:gd name="connsiteY7" fmla="*/ 807720 h 3223260"/>
                <a:gd name="connsiteX8" fmla="*/ 815340 w 2125980"/>
                <a:gd name="connsiteY8" fmla="*/ 0 h 322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5980" h="3223260">
                  <a:moveTo>
                    <a:pt x="815340" y="0"/>
                  </a:moveTo>
                  <a:lnTo>
                    <a:pt x="1325880" y="0"/>
                  </a:lnTo>
                  <a:lnTo>
                    <a:pt x="2125980" y="815340"/>
                  </a:lnTo>
                  <a:lnTo>
                    <a:pt x="2125980" y="2209800"/>
                  </a:lnTo>
                  <a:lnTo>
                    <a:pt x="1348740" y="3215640"/>
                  </a:lnTo>
                  <a:lnTo>
                    <a:pt x="784860" y="3223260"/>
                  </a:lnTo>
                  <a:lnTo>
                    <a:pt x="0" y="2209800"/>
                  </a:lnTo>
                  <a:lnTo>
                    <a:pt x="0" y="807720"/>
                  </a:lnTo>
                  <a:lnTo>
                    <a:pt x="81534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" name="Line 63"/>
            <p:cNvSpPr>
              <a:spLocks noChangeShapeType="1"/>
            </p:cNvSpPr>
            <p:nvPr/>
          </p:nvSpPr>
          <p:spPr bwMode="auto">
            <a:xfrm>
              <a:off x="2062481" y="2219326"/>
              <a:ext cx="1588" cy="890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" name="Line 65"/>
            <p:cNvSpPr>
              <a:spLocks noChangeShapeType="1"/>
            </p:cNvSpPr>
            <p:nvPr/>
          </p:nvSpPr>
          <p:spPr bwMode="auto">
            <a:xfrm>
              <a:off x="2062481" y="3109913"/>
              <a:ext cx="1588" cy="4016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" name="Line 67"/>
            <p:cNvSpPr>
              <a:spLocks noChangeShapeType="1"/>
            </p:cNvSpPr>
            <p:nvPr/>
          </p:nvSpPr>
          <p:spPr bwMode="auto">
            <a:xfrm>
              <a:off x="2878456" y="4624388"/>
              <a:ext cx="6159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" name="Line 68"/>
            <p:cNvSpPr>
              <a:spLocks noChangeShapeType="1"/>
            </p:cNvSpPr>
            <p:nvPr/>
          </p:nvSpPr>
          <p:spPr bwMode="auto">
            <a:xfrm>
              <a:off x="2870518" y="1211263"/>
              <a:ext cx="631825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" name="Line 69"/>
            <p:cNvSpPr>
              <a:spLocks noChangeShapeType="1"/>
            </p:cNvSpPr>
            <p:nvPr/>
          </p:nvSpPr>
          <p:spPr bwMode="auto">
            <a:xfrm flipH="1">
              <a:off x="2062481" y="1352551"/>
              <a:ext cx="808038" cy="815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" name="Line 70"/>
            <p:cNvSpPr>
              <a:spLocks noChangeShapeType="1"/>
            </p:cNvSpPr>
            <p:nvPr/>
          </p:nvSpPr>
          <p:spPr bwMode="auto">
            <a:xfrm>
              <a:off x="2062481" y="3570288"/>
              <a:ext cx="815975" cy="10541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" name="Line 71"/>
            <p:cNvSpPr>
              <a:spLocks noChangeShapeType="1"/>
            </p:cNvSpPr>
            <p:nvPr/>
          </p:nvSpPr>
          <p:spPr bwMode="auto">
            <a:xfrm>
              <a:off x="4302443" y="2219326"/>
              <a:ext cx="1588" cy="1292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" name="Line 72"/>
            <p:cNvSpPr>
              <a:spLocks noChangeShapeType="1"/>
            </p:cNvSpPr>
            <p:nvPr/>
          </p:nvSpPr>
          <p:spPr bwMode="auto">
            <a:xfrm>
              <a:off x="3502343" y="1352551"/>
              <a:ext cx="800100" cy="815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" name="Line 73"/>
            <p:cNvSpPr>
              <a:spLocks noChangeShapeType="1"/>
            </p:cNvSpPr>
            <p:nvPr/>
          </p:nvSpPr>
          <p:spPr bwMode="auto">
            <a:xfrm flipH="1">
              <a:off x="3494406" y="3570288"/>
              <a:ext cx="808038" cy="10541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" name="Line 79"/>
            <p:cNvSpPr>
              <a:spLocks noChangeShapeType="1"/>
            </p:cNvSpPr>
            <p:nvPr/>
          </p:nvSpPr>
          <p:spPr bwMode="auto">
            <a:xfrm>
              <a:off x="2915920" y="4579938"/>
              <a:ext cx="54000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" name="Line 81"/>
            <p:cNvSpPr>
              <a:spLocks noChangeShapeType="1"/>
            </p:cNvSpPr>
            <p:nvPr/>
          </p:nvSpPr>
          <p:spPr bwMode="auto">
            <a:xfrm>
              <a:off x="2121218" y="3570288"/>
              <a:ext cx="779463" cy="10096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" name="Line 82"/>
            <p:cNvSpPr>
              <a:spLocks noChangeShapeType="1"/>
            </p:cNvSpPr>
            <p:nvPr/>
          </p:nvSpPr>
          <p:spPr bwMode="auto">
            <a:xfrm flipH="1">
              <a:off x="3464243" y="3570288"/>
              <a:ext cx="779463" cy="10096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" name="Line 83"/>
            <p:cNvSpPr>
              <a:spLocks noChangeShapeType="1"/>
            </p:cNvSpPr>
            <p:nvPr/>
          </p:nvSpPr>
          <p:spPr bwMode="auto">
            <a:xfrm>
              <a:off x="2121218" y="2168526"/>
              <a:ext cx="1588" cy="14017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" name="Freeform 84"/>
            <p:cNvSpPr>
              <a:spLocks/>
            </p:cNvSpPr>
            <p:nvPr/>
          </p:nvSpPr>
          <p:spPr bwMode="auto">
            <a:xfrm>
              <a:off x="4243706" y="2168526"/>
              <a:ext cx="1588" cy="1401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7"/>
                </a:cxn>
                <a:cxn ang="0">
                  <a:pos x="0" y="189"/>
                </a:cxn>
              </a:cxnLst>
              <a:rect l="0" t="0" r="r" b="b"/>
              <a:pathLst>
                <a:path h="189">
                  <a:moveTo>
                    <a:pt x="0" y="0"/>
                  </a:moveTo>
                  <a:lnTo>
                    <a:pt x="0" y="127"/>
                  </a:lnTo>
                  <a:lnTo>
                    <a:pt x="0" y="18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" name="Line 85"/>
            <p:cNvSpPr>
              <a:spLocks noChangeShapeType="1"/>
            </p:cNvSpPr>
            <p:nvPr/>
          </p:nvSpPr>
          <p:spPr bwMode="auto">
            <a:xfrm flipH="1">
              <a:off x="2121218" y="1352551"/>
              <a:ext cx="809625" cy="815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" name="Line 86"/>
            <p:cNvSpPr>
              <a:spLocks noChangeShapeType="1"/>
            </p:cNvSpPr>
            <p:nvPr/>
          </p:nvSpPr>
          <p:spPr bwMode="auto">
            <a:xfrm>
              <a:off x="3442018" y="1352551"/>
              <a:ext cx="801688" cy="815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" name="Line 87"/>
            <p:cNvSpPr>
              <a:spLocks noChangeShapeType="1"/>
            </p:cNvSpPr>
            <p:nvPr/>
          </p:nvSpPr>
          <p:spPr bwMode="auto">
            <a:xfrm flipV="1">
              <a:off x="2930843" y="1255713"/>
              <a:ext cx="1588" cy="968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" name="Line 88"/>
            <p:cNvSpPr>
              <a:spLocks noChangeShapeType="1"/>
            </p:cNvSpPr>
            <p:nvPr/>
          </p:nvSpPr>
          <p:spPr bwMode="auto">
            <a:xfrm flipV="1">
              <a:off x="3442018" y="1255713"/>
              <a:ext cx="1588" cy="968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" name="Line 89"/>
            <p:cNvSpPr>
              <a:spLocks noChangeShapeType="1"/>
            </p:cNvSpPr>
            <p:nvPr/>
          </p:nvSpPr>
          <p:spPr bwMode="auto">
            <a:xfrm>
              <a:off x="2930843" y="1255713"/>
              <a:ext cx="511175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" name="Freeform 90"/>
            <p:cNvSpPr>
              <a:spLocks/>
            </p:cNvSpPr>
            <p:nvPr/>
          </p:nvSpPr>
          <p:spPr bwMode="auto">
            <a:xfrm>
              <a:off x="1951356" y="2168526"/>
              <a:ext cx="111125" cy="50800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" name="Freeform 93"/>
            <p:cNvSpPr>
              <a:spLocks/>
            </p:cNvSpPr>
            <p:nvPr/>
          </p:nvSpPr>
          <p:spPr bwMode="auto">
            <a:xfrm>
              <a:off x="4302443" y="2168526"/>
              <a:ext cx="111125" cy="508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5" y="7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15" h="7">
                  <a:moveTo>
                    <a:pt x="0" y="7"/>
                  </a:moveTo>
                  <a:lnTo>
                    <a:pt x="15" y="7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" name="Freeform 94"/>
            <p:cNvSpPr>
              <a:spLocks/>
            </p:cNvSpPr>
            <p:nvPr/>
          </p:nvSpPr>
          <p:spPr bwMode="auto">
            <a:xfrm>
              <a:off x="1951356" y="3511551"/>
              <a:ext cx="111125" cy="5873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5" y="8"/>
                </a:cxn>
              </a:cxnLst>
              <a:rect l="0" t="0" r="r" b="b"/>
              <a:pathLst>
                <a:path w="15" h="8">
                  <a:moveTo>
                    <a:pt x="15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5" y="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" name="Freeform 95"/>
            <p:cNvSpPr>
              <a:spLocks/>
            </p:cNvSpPr>
            <p:nvPr/>
          </p:nvSpPr>
          <p:spPr bwMode="auto">
            <a:xfrm>
              <a:off x="4302443" y="3511551"/>
              <a:ext cx="111125" cy="58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15" y="8"/>
                </a:cxn>
                <a:cxn ang="0">
                  <a:pos x="0" y="8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lnTo>
                    <a:pt x="15" y="0"/>
                  </a:lnTo>
                  <a:lnTo>
                    <a:pt x="15" y="8"/>
                  </a:lnTo>
                  <a:lnTo>
                    <a:pt x="0" y="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>
            <a:xfrm rot="5400000">
              <a:off x="3428120" y="1281040"/>
              <a:ext cx="144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5400000">
              <a:off x="2793120" y="1281040"/>
              <a:ext cx="144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529"/>
          <p:cNvGrpSpPr>
            <a:grpSpLocks/>
          </p:cNvGrpSpPr>
          <p:nvPr/>
        </p:nvGrpSpPr>
        <p:grpSpPr bwMode="auto">
          <a:xfrm>
            <a:off x="1444348" y="2759785"/>
            <a:ext cx="1031274" cy="1194319"/>
            <a:chOff x="5" y="5"/>
            <a:chExt cx="1260" cy="843"/>
          </a:xfrm>
          <a:noFill/>
        </p:grpSpPr>
        <p:sp>
          <p:nvSpPr>
            <p:cNvPr id="35" name="Freeform 530"/>
            <p:cNvSpPr>
              <a:spLocks noChangeArrowheads="1"/>
            </p:cNvSpPr>
            <p:nvPr/>
          </p:nvSpPr>
          <p:spPr bwMode="auto">
            <a:xfrm>
              <a:off x="963" y="61"/>
              <a:ext cx="96" cy="76"/>
            </a:xfrm>
            <a:custGeom>
              <a:avLst/>
              <a:gdLst/>
              <a:ahLst/>
              <a:cxnLst>
                <a:cxn ang="0">
                  <a:pos x="0" y="15753"/>
                </a:cxn>
                <a:cxn ang="0">
                  <a:pos x="19059" y="0"/>
                </a:cxn>
                <a:cxn ang="0">
                  <a:pos x="21092" y="21600"/>
                </a:cxn>
              </a:cxnLst>
              <a:rect l="0" t="0" r="r" b="b"/>
              <a:pathLst>
                <a:path w="21600" h="21600">
                  <a:moveTo>
                    <a:pt x="0" y="15753"/>
                  </a:moveTo>
                  <a:cubicBezTo>
                    <a:pt x="5591" y="9095"/>
                    <a:pt x="12960" y="3411"/>
                    <a:pt x="19059" y="0"/>
                  </a:cubicBezTo>
                  <a:cubicBezTo>
                    <a:pt x="21600" y="5035"/>
                    <a:pt x="21092" y="13642"/>
                    <a:pt x="21092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" name="Freeform 531"/>
            <p:cNvSpPr>
              <a:spLocks noChangeArrowheads="1"/>
            </p:cNvSpPr>
            <p:nvPr/>
          </p:nvSpPr>
          <p:spPr bwMode="auto">
            <a:xfrm>
              <a:off x="1047" y="61"/>
              <a:ext cx="140" cy="124"/>
            </a:xfrm>
            <a:custGeom>
              <a:avLst/>
              <a:gdLst/>
              <a:ahLst/>
              <a:cxnLst>
                <a:cxn ang="0">
                  <a:pos x="21600" y="21600"/>
                </a:cxn>
                <a:cxn ang="0">
                  <a:pos x="21600" y="10206"/>
                </a:cxn>
                <a:cxn ang="0">
                  <a:pos x="174" y="0"/>
                </a:cxn>
                <a:cxn ang="0">
                  <a:pos x="0" y="11494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17240"/>
                    <a:pt x="21600" y="13277"/>
                    <a:pt x="21600" y="10206"/>
                  </a:cubicBezTo>
                  <a:cubicBezTo>
                    <a:pt x="16461" y="7134"/>
                    <a:pt x="7403" y="2576"/>
                    <a:pt x="174" y="0"/>
                  </a:cubicBezTo>
                  <a:cubicBezTo>
                    <a:pt x="87" y="3072"/>
                    <a:pt x="0" y="6738"/>
                    <a:pt x="0" y="11494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" name="Freeform 532"/>
            <p:cNvSpPr>
              <a:spLocks noChangeArrowheads="1"/>
            </p:cNvSpPr>
            <p:nvPr/>
          </p:nvSpPr>
          <p:spPr bwMode="auto">
            <a:xfrm>
              <a:off x="691" y="5"/>
              <a:ext cx="568" cy="840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21083" y="21600"/>
                </a:cxn>
                <a:cxn ang="0">
                  <a:pos x="21600" y="4795"/>
                </a:cxn>
                <a:cxn ang="0">
                  <a:pos x="2218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8463" y="21600"/>
                    <a:pt x="16453" y="21600"/>
                    <a:pt x="21083" y="21600"/>
                  </a:cubicBezTo>
                  <a:cubicBezTo>
                    <a:pt x="21342" y="16921"/>
                    <a:pt x="21600" y="8322"/>
                    <a:pt x="21600" y="4795"/>
                  </a:cubicBezTo>
                  <a:cubicBezTo>
                    <a:pt x="17099" y="3687"/>
                    <a:pt x="6504" y="1006"/>
                    <a:pt x="2218" y="0"/>
                  </a:cubicBezTo>
                  <a:cubicBezTo>
                    <a:pt x="1012" y="3396"/>
                    <a:pt x="108" y="16601"/>
                    <a:pt x="0" y="21600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" name="Freeform 534"/>
            <p:cNvSpPr>
              <a:spLocks noChangeArrowheads="1"/>
            </p:cNvSpPr>
            <p:nvPr/>
          </p:nvSpPr>
          <p:spPr bwMode="auto">
            <a:xfrm>
              <a:off x="20" y="5"/>
              <a:ext cx="729" cy="840"/>
            </a:xfrm>
            <a:custGeom>
              <a:avLst/>
              <a:gdLst/>
              <a:ahLst/>
              <a:cxnLst>
                <a:cxn ang="0">
                  <a:pos x="0" y="21585"/>
                </a:cxn>
                <a:cxn ang="0">
                  <a:pos x="20877" y="21600"/>
                </a:cxn>
                <a:cxn ang="0">
                  <a:pos x="21600" y="0"/>
                </a:cxn>
                <a:cxn ang="0">
                  <a:pos x="723" y="14342"/>
                </a:cxn>
                <a:cxn ang="0">
                  <a:pos x="0" y="21585"/>
                </a:cxn>
              </a:cxnLst>
              <a:rect l="0" t="0" r="r" b="b"/>
              <a:pathLst>
                <a:path w="21600" h="21600">
                  <a:moveTo>
                    <a:pt x="0" y="21585"/>
                  </a:moveTo>
                  <a:cubicBezTo>
                    <a:pt x="5497" y="21600"/>
                    <a:pt x="13481" y="21600"/>
                    <a:pt x="20877" y="21600"/>
                  </a:cubicBezTo>
                  <a:cubicBezTo>
                    <a:pt x="20877" y="16324"/>
                    <a:pt x="21499" y="4241"/>
                    <a:pt x="21600" y="0"/>
                  </a:cubicBezTo>
                  <a:cubicBezTo>
                    <a:pt x="17835" y="2623"/>
                    <a:pt x="4522" y="11674"/>
                    <a:pt x="723" y="14342"/>
                  </a:cubicBezTo>
                  <a:cubicBezTo>
                    <a:pt x="504" y="15755"/>
                    <a:pt x="252" y="19399"/>
                    <a:pt x="0" y="21585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" name="Freeform 535"/>
            <p:cNvSpPr>
              <a:spLocks noChangeArrowheads="1"/>
            </p:cNvSpPr>
            <p:nvPr/>
          </p:nvSpPr>
          <p:spPr bwMode="auto">
            <a:xfrm>
              <a:off x="173" y="448"/>
              <a:ext cx="16" cy="226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9286" y="6241"/>
                    <a:pt x="4629" y="14653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" name="Freeform 536"/>
            <p:cNvSpPr>
              <a:spLocks noChangeArrowheads="1"/>
            </p:cNvSpPr>
            <p:nvPr/>
          </p:nvSpPr>
          <p:spPr bwMode="auto">
            <a:xfrm>
              <a:off x="420" y="252"/>
              <a:ext cx="16" cy="32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771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0057" y="5278"/>
                    <a:pt x="0" y="14974"/>
                    <a:pt x="771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" name="Freeform 537"/>
            <p:cNvSpPr>
              <a:spLocks noChangeArrowheads="1"/>
            </p:cNvSpPr>
            <p:nvPr/>
          </p:nvSpPr>
          <p:spPr bwMode="auto">
            <a:xfrm>
              <a:off x="243" y="412"/>
              <a:ext cx="79" cy="69"/>
            </a:xfrm>
            <a:custGeom>
              <a:avLst/>
              <a:gdLst/>
              <a:ahLst/>
              <a:cxnLst>
                <a:cxn ang="0">
                  <a:pos x="0" y="14638"/>
                </a:cxn>
                <a:cxn ang="0">
                  <a:pos x="21600" y="0"/>
                </a:cxn>
                <a:cxn ang="0">
                  <a:pos x="21600" y="7676"/>
                </a:cxn>
                <a:cxn ang="0">
                  <a:pos x="622" y="21600"/>
                </a:cxn>
                <a:cxn ang="0">
                  <a:pos x="0" y="14638"/>
                </a:cxn>
              </a:cxnLst>
              <a:rect l="0" t="0" r="r" b="b"/>
              <a:pathLst>
                <a:path w="21600" h="21600">
                  <a:moveTo>
                    <a:pt x="0" y="14638"/>
                  </a:moveTo>
                  <a:cubicBezTo>
                    <a:pt x="5128" y="10532"/>
                    <a:pt x="15695" y="3392"/>
                    <a:pt x="21600" y="0"/>
                  </a:cubicBezTo>
                  <a:cubicBezTo>
                    <a:pt x="21600" y="0"/>
                    <a:pt x="21600" y="7676"/>
                    <a:pt x="21600" y="7676"/>
                  </a:cubicBezTo>
                  <a:cubicBezTo>
                    <a:pt x="16161" y="10175"/>
                    <a:pt x="7614" y="16780"/>
                    <a:pt x="622" y="21600"/>
                  </a:cubicBezTo>
                  <a:cubicBezTo>
                    <a:pt x="622" y="21600"/>
                    <a:pt x="0" y="14638"/>
                    <a:pt x="0" y="14638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" name="Freeform 538"/>
            <p:cNvSpPr>
              <a:spLocks noChangeArrowheads="1"/>
            </p:cNvSpPr>
            <p:nvPr/>
          </p:nvSpPr>
          <p:spPr bwMode="auto">
            <a:xfrm>
              <a:off x="725" y="23"/>
              <a:ext cx="24" cy="80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000" y="4689"/>
                    <a:pt x="514" y="1618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" name="Freeform 539"/>
            <p:cNvSpPr>
              <a:spLocks noChangeArrowheads="1"/>
            </p:cNvSpPr>
            <p:nvPr/>
          </p:nvSpPr>
          <p:spPr bwMode="auto">
            <a:xfrm>
              <a:off x="20" y="5"/>
              <a:ext cx="1239" cy="840"/>
            </a:xfrm>
            <a:custGeom>
              <a:avLst/>
              <a:gdLst/>
              <a:ahLst/>
              <a:cxnLst>
                <a:cxn ang="0">
                  <a:pos x="0" y="21585"/>
                </a:cxn>
                <a:cxn ang="0">
                  <a:pos x="425" y="14342"/>
                </a:cxn>
                <a:cxn ang="0">
                  <a:pos x="12703" y="0"/>
                </a:cxn>
                <a:cxn ang="0">
                  <a:pos x="21600" y="4795"/>
                </a:cxn>
                <a:cxn ang="0">
                  <a:pos x="21363" y="21600"/>
                </a:cxn>
              </a:cxnLst>
              <a:rect l="0" t="0" r="r" b="b"/>
              <a:pathLst>
                <a:path w="21600" h="21600">
                  <a:moveTo>
                    <a:pt x="0" y="21585"/>
                  </a:moveTo>
                  <a:cubicBezTo>
                    <a:pt x="148" y="19399"/>
                    <a:pt x="297" y="15755"/>
                    <a:pt x="425" y="14342"/>
                  </a:cubicBezTo>
                  <a:cubicBezTo>
                    <a:pt x="2659" y="11674"/>
                    <a:pt x="10489" y="2623"/>
                    <a:pt x="12703" y="0"/>
                  </a:cubicBezTo>
                  <a:cubicBezTo>
                    <a:pt x="14670" y="1006"/>
                    <a:pt x="19534" y="3687"/>
                    <a:pt x="21600" y="4795"/>
                  </a:cubicBezTo>
                  <a:cubicBezTo>
                    <a:pt x="21600" y="8322"/>
                    <a:pt x="21481" y="16921"/>
                    <a:pt x="21363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pic>
          <p:nvPicPr>
            <p:cNvPr id="44" name="Picture 5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" y="725"/>
              <a:ext cx="584" cy="12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  <p:pic>
          <p:nvPicPr>
            <p:cNvPr id="45" name="Picture 5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" y="647"/>
              <a:ext cx="583" cy="15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46" name="Picture 54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" y="671"/>
              <a:ext cx="422" cy="12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47" name="Freeform 543"/>
            <p:cNvSpPr>
              <a:spLocks noChangeArrowheads="1"/>
            </p:cNvSpPr>
            <p:nvPr/>
          </p:nvSpPr>
          <p:spPr bwMode="auto">
            <a:xfrm>
              <a:off x="642" y="658"/>
              <a:ext cx="4" cy="18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514" y="4793"/>
                    <a:pt x="9257" y="1267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" name="Freeform 544"/>
            <p:cNvSpPr>
              <a:spLocks noChangeArrowheads="1"/>
            </p:cNvSpPr>
            <p:nvPr/>
          </p:nvSpPr>
          <p:spPr bwMode="auto">
            <a:xfrm>
              <a:off x="62" y="775"/>
              <a:ext cx="4" cy="6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5843"/>
                    <a:pt x="0" y="1381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" name="Freeform 545"/>
            <p:cNvSpPr>
              <a:spLocks noChangeArrowheads="1"/>
            </p:cNvSpPr>
            <p:nvPr/>
          </p:nvSpPr>
          <p:spPr bwMode="auto">
            <a:xfrm>
              <a:off x="115" y="762"/>
              <a:ext cx="1" cy="83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510"/>
                    <a:pt x="10800" y="1405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" name="Freeform 546"/>
            <p:cNvSpPr>
              <a:spLocks noChangeArrowheads="1"/>
            </p:cNvSpPr>
            <p:nvPr/>
          </p:nvSpPr>
          <p:spPr bwMode="auto">
            <a:xfrm>
              <a:off x="129" y="761"/>
              <a:ext cx="1" cy="84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0800" y="8229"/>
                    <a:pt x="0" y="1484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" name="Freeform 547"/>
            <p:cNvSpPr>
              <a:spLocks noChangeArrowheads="1"/>
            </p:cNvSpPr>
            <p:nvPr/>
          </p:nvSpPr>
          <p:spPr bwMode="auto">
            <a:xfrm>
              <a:off x="178" y="750"/>
              <a:ext cx="6" cy="95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5120" y="6208"/>
                    <a:pt x="6480" y="1371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" name="Freeform 548"/>
            <p:cNvSpPr>
              <a:spLocks noChangeArrowheads="1"/>
            </p:cNvSpPr>
            <p:nvPr/>
          </p:nvSpPr>
          <p:spPr bwMode="auto">
            <a:xfrm>
              <a:off x="194" y="748"/>
              <a:ext cx="4" cy="9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6171" y="7369"/>
                    <a:pt x="0" y="1423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" name="Freeform 549"/>
            <p:cNvSpPr>
              <a:spLocks noChangeArrowheads="1"/>
            </p:cNvSpPr>
            <p:nvPr/>
          </p:nvSpPr>
          <p:spPr bwMode="auto">
            <a:xfrm>
              <a:off x="252" y="736"/>
              <a:ext cx="5" cy="10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785"/>
                    <a:pt x="0" y="1334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" name="Freeform 550"/>
            <p:cNvSpPr>
              <a:spLocks noChangeArrowheads="1"/>
            </p:cNvSpPr>
            <p:nvPr/>
          </p:nvSpPr>
          <p:spPr bwMode="auto">
            <a:xfrm>
              <a:off x="315" y="725"/>
              <a:ext cx="4" cy="120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449"/>
                    <a:pt x="3086" y="1361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" name="Freeform 551"/>
            <p:cNvSpPr>
              <a:spLocks noChangeArrowheads="1"/>
            </p:cNvSpPr>
            <p:nvPr/>
          </p:nvSpPr>
          <p:spPr bwMode="auto">
            <a:xfrm>
              <a:off x="332" y="722"/>
              <a:ext cx="4" cy="123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000"/>
                    <a:pt x="7200" y="1410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" name="Freeform 552"/>
            <p:cNvSpPr>
              <a:spLocks noChangeArrowheads="1"/>
            </p:cNvSpPr>
            <p:nvPr/>
          </p:nvSpPr>
          <p:spPr bwMode="auto">
            <a:xfrm>
              <a:off x="414" y="706"/>
              <a:ext cx="4" cy="13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900" y="6374"/>
                    <a:pt x="0" y="1372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" name="Freeform 553"/>
            <p:cNvSpPr>
              <a:spLocks noChangeArrowheads="1"/>
            </p:cNvSpPr>
            <p:nvPr/>
          </p:nvSpPr>
          <p:spPr bwMode="auto">
            <a:xfrm>
              <a:off x="431" y="705"/>
              <a:ext cx="3" cy="140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5947"/>
                    <a:pt x="0" y="13904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" name="Freeform 554"/>
            <p:cNvSpPr>
              <a:spLocks noChangeArrowheads="1"/>
            </p:cNvSpPr>
            <p:nvPr/>
          </p:nvSpPr>
          <p:spPr bwMode="auto">
            <a:xfrm>
              <a:off x="515" y="686"/>
              <a:ext cx="5" cy="15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6200" y="6249"/>
                    <a:pt x="0" y="14117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" name="Freeform 555"/>
            <p:cNvSpPr>
              <a:spLocks noChangeArrowheads="1"/>
            </p:cNvSpPr>
            <p:nvPr/>
          </p:nvSpPr>
          <p:spPr bwMode="auto">
            <a:xfrm>
              <a:off x="538" y="684"/>
              <a:ext cx="1" cy="161"/>
            </a:xfrm>
            <a:custGeom>
              <a:avLst/>
              <a:gdLst/>
              <a:ahLst/>
              <a:cxnLst>
                <a:cxn ang="0">
                  <a:pos x="-1" y="0"/>
                </a:cxn>
                <a:cxn ang="0">
                  <a:pos x="-1" y="21600"/>
                </a:cxn>
              </a:cxnLst>
              <a:rect l="0" t="0" r="r" b="b"/>
              <a:pathLst>
                <a:path w="21600" h="21600">
                  <a:moveTo>
                    <a:pt x="-1" y="0"/>
                  </a:moveTo>
                  <a:cubicBezTo>
                    <a:pt x="-1" y="6161"/>
                    <a:pt x="-1" y="13386"/>
                    <a:pt x="-1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" name="Freeform 556"/>
            <p:cNvSpPr>
              <a:spLocks noChangeArrowheads="1"/>
            </p:cNvSpPr>
            <p:nvPr/>
          </p:nvSpPr>
          <p:spPr bwMode="auto">
            <a:xfrm>
              <a:off x="434" y="580"/>
              <a:ext cx="216" cy="78"/>
            </a:xfrm>
            <a:custGeom>
              <a:avLst/>
              <a:gdLst/>
              <a:ahLst/>
              <a:cxnLst>
                <a:cxn ang="0">
                  <a:pos x="21260" y="12835"/>
                </a:cxn>
                <a:cxn ang="0">
                  <a:pos x="1077" y="0"/>
                </a:cxn>
                <a:cxn ang="0">
                  <a:pos x="1020" y="15339"/>
                </a:cxn>
                <a:cxn ang="0">
                  <a:pos x="21260" y="21600"/>
                </a:cxn>
                <a:cxn ang="0">
                  <a:pos x="21260" y="12835"/>
                </a:cxn>
              </a:cxnLst>
              <a:rect l="0" t="0" r="r" b="b"/>
              <a:pathLst>
                <a:path w="21600" h="21600">
                  <a:moveTo>
                    <a:pt x="21260" y="12835"/>
                  </a:moveTo>
                  <a:cubicBezTo>
                    <a:pt x="17405" y="10017"/>
                    <a:pt x="5386" y="1252"/>
                    <a:pt x="1077" y="0"/>
                  </a:cubicBezTo>
                  <a:cubicBezTo>
                    <a:pt x="0" y="3913"/>
                    <a:pt x="227" y="12052"/>
                    <a:pt x="1020" y="15339"/>
                  </a:cubicBezTo>
                  <a:cubicBezTo>
                    <a:pt x="6236" y="17687"/>
                    <a:pt x="16498" y="21600"/>
                    <a:pt x="21260" y="21600"/>
                  </a:cubicBezTo>
                  <a:cubicBezTo>
                    <a:pt x="21260" y="21600"/>
                    <a:pt x="21600" y="16122"/>
                    <a:pt x="21260" y="12835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" name="Freeform 557"/>
            <p:cNvSpPr>
              <a:spLocks noChangeArrowheads="1"/>
            </p:cNvSpPr>
            <p:nvPr/>
          </p:nvSpPr>
          <p:spPr bwMode="auto">
            <a:xfrm>
              <a:off x="5" y="617"/>
              <a:ext cx="641" cy="158"/>
            </a:xfrm>
            <a:custGeom>
              <a:avLst/>
              <a:gdLst/>
              <a:ahLst/>
              <a:cxnLst>
                <a:cxn ang="0">
                  <a:pos x="0" y="18881"/>
                </a:cxn>
                <a:cxn ang="0">
                  <a:pos x="2044" y="21600"/>
                </a:cxn>
                <a:cxn ang="0">
                  <a:pos x="21600" y="5594"/>
                </a:cxn>
                <a:cxn ang="0">
                  <a:pos x="14839" y="0"/>
                </a:cxn>
                <a:cxn ang="0">
                  <a:pos x="0" y="18881"/>
                </a:cxn>
              </a:cxnLst>
              <a:rect l="0" t="0" r="r" b="b"/>
              <a:pathLst>
                <a:path w="21600" h="21600">
                  <a:moveTo>
                    <a:pt x="0" y="18881"/>
                  </a:moveTo>
                  <a:cubicBezTo>
                    <a:pt x="592" y="19813"/>
                    <a:pt x="1299" y="20745"/>
                    <a:pt x="2044" y="21600"/>
                  </a:cubicBezTo>
                  <a:cubicBezTo>
                    <a:pt x="6742" y="17249"/>
                    <a:pt x="20531" y="7381"/>
                    <a:pt x="21600" y="5594"/>
                  </a:cubicBezTo>
                  <a:cubicBezTo>
                    <a:pt x="19996" y="4429"/>
                    <a:pt x="17207" y="1787"/>
                    <a:pt x="14839" y="0"/>
                  </a:cubicBezTo>
                  <a:cubicBezTo>
                    <a:pt x="11917" y="1632"/>
                    <a:pt x="2464" y="12976"/>
                    <a:pt x="0" y="18881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" name="Freeform 558"/>
            <p:cNvSpPr>
              <a:spLocks noChangeArrowheads="1"/>
            </p:cNvSpPr>
            <p:nvPr/>
          </p:nvSpPr>
          <p:spPr bwMode="auto">
            <a:xfrm>
              <a:off x="5" y="580"/>
              <a:ext cx="441" cy="175"/>
            </a:xfrm>
            <a:custGeom>
              <a:avLst/>
              <a:gdLst/>
              <a:ahLst/>
              <a:cxnLst>
                <a:cxn ang="0">
                  <a:pos x="21544" y="0"/>
                </a:cxn>
                <a:cxn ang="0">
                  <a:pos x="0" y="18734"/>
                </a:cxn>
                <a:cxn ang="0">
                  <a:pos x="28" y="21600"/>
                </a:cxn>
                <a:cxn ang="0">
                  <a:pos x="21600" y="4614"/>
                </a:cxn>
                <a:cxn ang="0">
                  <a:pos x="21544" y="0"/>
                </a:cxn>
              </a:cxnLst>
              <a:rect l="0" t="0" r="r" b="b"/>
              <a:pathLst>
                <a:path w="21600" h="21600">
                  <a:moveTo>
                    <a:pt x="21544" y="0"/>
                  </a:moveTo>
                  <a:cubicBezTo>
                    <a:pt x="16020" y="4683"/>
                    <a:pt x="5247" y="14120"/>
                    <a:pt x="0" y="18734"/>
                  </a:cubicBezTo>
                  <a:cubicBezTo>
                    <a:pt x="0" y="18734"/>
                    <a:pt x="28" y="21600"/>
                    <a:pt x="28" y="21600"/>
                  </a:cubicBezTo>
                  <a:cubicBezTo>
                    <a:pt x="5469" y="17196"/>
                    <a:pt x="16603" y="8598"/>
                    <a:pt x="21600" y="4614"/>
                  </a:cubicBezTo>
                  <a:cubicBezTo>
                    <a:pt x="21600" y="4614"/>
                    <a:pt x="21544" y="0"/>
                    <a:pt x="21544" y="0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" name="Freeform 559"/>
            <p:cNvSpPr>
              <a:spLocks noChangeArrowheads="1"/>
            </p:cNvSpPr>
            <p:nvPr/>
          </p:nvSpPr>
          <p:spPr bwMode="auto">
            <a:xfrm>
              <a:off x="444" y="580"/>
              <a:ext cx="184" cy="76"/>
            </a:xfrm>
            <a:custGeom>
              <a:avLst/>
              <a:gdLst/>
              <a:ahLst/>
              <a:cxnLst>
                <a:cxn ang="0">
                  <a:pos x="21600" y="21600"/>
                </a:cxn>
                <a:cxn ang="0">
                  <a:pos x="133" y="10639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800" y="18860"/>
                    <a:pt x="7533" y="14346"/>
                    <a:pt x="133" y="10639"/>
                  </a:cubicBezTo>
                  <a:cubicBezTo>
                    <a:pt x="133" y="10639"/>
                    <a:pt x="0" y="0"/>
                    <a:pt x="0" y="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" name="Freeform 560"/>
            <p:cNvSpPr>
              <a:spLocks noChangeArrowheads="1"/>
            </p:cNvSpPr>
            <p:nvPr/>
          </p:nvSpPr>
          <p:spPr bwMode="auto">
            <a:xfrm>
              <a:off x="5" y="580"/>
              <a:ext cx="645" cy="195"/>
            </a:xfrm>
            <a:custGeom>
              <a:avLst/>
              <a:gdLst/>
              <a:ahLst/>
              <a:cxnLst>
                <a:cxn ang="0">
                  <a:pos x="21486" y="8665"/>
                </a:cxn>
                <a:cxn ang="0">
                  <a:pos x="21486" y="5149"/>
                </a:cxn>
                <a:cxn ang="0">
                  <a:pos x="14729" y="0"/>
                </a:cxn>
                <a:cxn ang="0">
                  <a:pos x="0" y="16828"/>
                </a:cxn>
                <a:cxn ang="0">
                  <a:pos x="19" y="19402"/>
                </a:cxn>
                <a:cxn ang="0">
                  <a:pos x="2050" y="21600"/>
                </a:cxn>
                <a:cxn ang="0">
                  <a:pos x="21486" y="8665"/>
                </a:cxn>
              </a:cxnLst>
              <a:rect l="0" t="0" r="r" b="b"/>
              <a:pathLst>
                <a:path w="21600" h="21600">
                  <a:moveTo>
                    <a:pt x="21486" y="8665"/>
                  </a:moveTo>
                  <a:cubicBezTo>
                    <a:pt x="21486" y="8665"/>
                    <a:pt x="21600" y="6467"/>
                    <a:pt x="21486" y="5149"/>
                  </a:cubicBezTo>
                  <a:cubicBezTo>
                    <a:pt x="20195" y="4019"/>
                    <a:pt x="16172" y="502"/>
                    <a:pt x="14729" y="0"/>
                  </a:cubicBezTo>
                  <a:cubicBezTo>
                    <a:pt x="10952" y="4207"/>
                    <a:pt x="3587" y="12684"/>
                    <a:pt x="0" y="16828"/>
                  </a:cubicBezTo>
                  <a:cubicBezTo>
                    <a:pt x="0" y="16828"/>
                    <a:pt x="19" y="19402"/>
                    <a:pt x="19" y="19402"/>
                  </a:cubicBezTo>
                  <a:cubicBezTo>
                    <a:pt x="607" y="20156"/>
                    <a:pt x="1310" y="20909"/>
                    <a:pt x="2050" y="21600"/>
                  </a:cubicBezTo>
                  <a:cubicBezTo>
                    <a:pt x="6719" y="18084"/>
                    <a:pt x="20423" y="10109"/>
                    <a:pt x="21486" y="8665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" name="Freeform 561"/>
            <p:cNvSpPr>
              <a:spLocks noChangeArrowheads="1"/>
            </p:cNvSpPr>
            <p:nvPr/>
          </p:nvSpPr>
          <p:spPr bwMode="auto">
            <a:xfrm>
              <a:off x="16" y="622"/>
              <a:ext cx="418" cy="130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21600" y="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5840" y="15726"/>
                    <a:pt x="16347" y="5495"/>
                    <a:pt x="21600" y="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" name="Freeform 562"/>
            <p:cNvSpPr>
              <a:spLocks noChangeArrowheads="1"/>
            </p:cNvSpPr>
            <p:nvPr/>
          </p:nvSpPr>
          <p:spPr bwMode="auto">
            <a:xfrm>
              <a:off x="6" y="841"/>
              <a:ext cx="1259" cy="7"/>
            </a:xfrm>
            <a:custGeom>
              <a:avLst/>
              <a:gdLst/>
              <a:ahLst/>
              <a:cxnLst>
                <a:cxn ang="0">
                  <a:pos x="0" y="9000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0" y="9000"/>
                  </a:moveTo>
                  <a:cubicBezTo>
                    <a:pt x="5940" y="21600"/>
                    <a:pt x="17459" y="0"/>
                    <a:pt x="21600" y="10800"/>
                  </a:cubicBezTo>
                </a:path>
              </a:pathLst>
            </a:custGeom>
            <a:grpFill/>
            <a:ln w="14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cxnSp>
        <p:nvCxnSpPr>
          <p:cNvPr id="68" name="直線矢印コネクタ 67"/>
          <p:cNvCxnSpPr/>
          <p:nvPr/>
        </p:nvCxnSpPr>
        <p:spPr>
          <a:xfrm>
            <a:off x="5548857" y="3350524"/>
            <a:ext cx="1872000" cy="1588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529"/>
          <p:cNvGrpSpPr>
            <a:grpSpLocks/>
          </p:cNvGrpSpPr>
          <p:nvPr/>
        </p:nvGrpSpPr>
        <p:grpSpPr bwMode="auto">
          <a:xfrm>
            <a:off x="2580411" y="3036885"/>
            <a:ext cx="756000" cy="900000"/>
            <a:chOff x="5" y="5"/>
            <a:chExt cx="1260" cy="843"/>
          </a:xfrm>
          <a:noFill/>
        </p:grpSpPr>
        <p:sp>
          <p:nvSpPr>
            <p:cNvPr id="70" name="Freeform 530"/>
            <p:cNvSpPr>
              <a:spLocks noChangeArrowheads="1"/>
            </p:cNvSpPr>
            <p:nvPr/>
          </p:nvSpPr>
          <p:spPr bwMode="auto">
            <a:xfrm>
              <a:off x="963" y="61"/>
              <a:ext cx="96" cy="76"/>
            </a:xfrm>
            <a:custGeom>
              <a:avLst/>
              <a:gdLst/>
              <a:ahLst/>
              <a:cxnLst>
                <a:cxn ang="0">
                  <a:pos x="0" y="15753"/>
                </a:cxn>
                <a:cxn ang="0">
                  <a:pos x="19059" y="0"/>
                </a:cxn>
                <a:cxn ang="0">
                  <a:pos x="21092" y="21600"/>
                </a:cxn>
              </a:cxnLst>
              <a:rect l="0" t="0" r="r" b="b"/>
              <a:pathLst>
                <a:path w="21600" h="21600">
                  <a:moveTo>
                    <a:pt x="0" y="15753"/>
                  </a:moveTo>
                  <a:cubicBezTo>
                    <a:pt x="5591" y="9095"/>
                    <a:pt x="12960" y="3411"/>
                    <a:pt x="19059" y="0"/>
                  </a:cubicBezTo>
                  <a:cubicBezTo>
                    <a:pt x="21600" y="5035"/>
                    <a:pt x="21092" y="13642"/>
                    <a:pt x="21092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" name="Freeform 531"/>
            <p:cNvSpPr>
              <a:spLocks noChangeArrowheads="1"/>
            </p:cNvSpPr>
            <p:nvPr/>
          </p:nvSpPr>
          <p:spPr bwMode="auto">
            <a:xfrm>
              <a:off x="1047" y="61"/>
              <a:ext cx="140" cy="124"/>
            </a:xfrm>
            <a:custGeom>
              <a:avLst/>
              <a:gdLst/>
              <a:ahLst/>
              <a:cxnLst>
                <a:cxn ang="0">
                  <a:pos x="21600" y="21600"/>
                </a:cxn>
                <a:cxn ang="0">
                  <a:pos x="21600" y="10206"/>
                </a:cxn>
                <a:cxn ang="0">
                  <a:pos x="174" y="0"/>
                </a:cxn>
                <a:cxn ang="0">
                  <a:pos x="0" y="11494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17240"/>
                    <a:pt x="21600" y="13277"/>
                    <a:pt x="21600" y="10206"/>
                  </a:cubicBezTo>
                  <a:cubicBezTo>
                    <a:pt x="16461" y="7134"/>
                    <a:pt x="7403" y="2576"/>
                    <a:pt x="174" y="0"/>
                  </a:cubicBezTo>
                  <a:cubicBezTo>
                    <a:pt x="87" y="3072"/>
                    <a:pt x="0" y="6738"/>
                    <a:pt x="0" y="11494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" name="Freeform 532"/>
            <p:cNvSpPr>
              <a:spLocks noChangeArrowheads="1"/>
            </p:cNvSpPr>
            <p:nvPr/>
          </p:nvSpPr>
          <p:spPr bwMode="auto">
            <a:xfrm>
              <a:off x="691" y="5"/>
              <a:ext cx="568" cy="840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21083" y="21600"/>
                </a:cxn>
                <a:cxn ang="0">
                  <a:pos x="21600" y="4795"/>
                </a:cxn>
                <a:cxn ang="0">
                  <a:pos x="2218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8463" y="21600"/>
                    <a:pt x="16453" y="21600"/>
                    <a:pt x="21083" y="21600"/>
                  </a:cubicBezTo>
                  <a:cubicBezTo>
                    <a:pt x="21342" y="16921"/>
                    <a:pt x="21600" y="8322"/>
                    <a:pt x="21600" y="4795"/>
                  </a:cubicBezTo>
                  <a:cubicBezTo>
                    <a:pt x="17099" y="3687"/>
                    <a:pt x="6504" y="1006"/>
                    <a:pt x="2218" y="0"/>
                  </a:cubicBezTo>
                  <a:cubicBezTo>
                    <a:pt x="1012" y="3396"/>
                    <a:pt x="108" y="16601"/>
                    <a:pt x="0" y="21600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" name="Freeform 534"/>
            <p:cNvSpPr>
              <a:spLocks noChangeArrowheads="1"/>
            </p:cNvSpPr>
            <p:nvPr/>
          </p:nvSpPr>
          <p:spPr bwMode="auto">
            <a:xfrm>
              <a:off x="20" y="5"/>
              <a:ext cx="729" cy="840"/>
            </a:xfrm>
            <a:custGeom>
              <a:avLst/>
              <a:gdLst/>
              <a:ahLst/>
              <a:cxnLst>
                <a:cxn ang="0">
                  <a:pos x="0" y="21585"/>
                </a:cxn>
                <a:cxn ang="0">
                  <a:pos x="20877" y="21600"/>
                </a:cxn>
                <a:cxn ang="0">
                  <a:pos x="21600" y="0"/>
                </a:cxn>
                <a:cxn ang="0">
                  <a:pos x="723" y="14342"/>
                </a:cxn>
                <a:cxn ang="0">
                  <a:pos x="0" y="21585"/>
                </a:cxn>
              </a:cxnLst>
              <a:rect l="0" t="0" r="r" b="b"/>
              <a:pathLst>
                <a:path w="21600" h="21600">
                  <a:moveTo>
                    <a:pt x="0" y="21585"/>
                  </a:moveTo>
                  <a:cubicBezTo>
                    <a:pt x="5497" y="21600"/>
                    <a:pt x="13481" y="21600"/>
                    <a:pt x="20877" y="21600"/>
                  </a:cubicBezTo>
                  <a:cubicBezTo>
                    <a:pt x="20877" y="16324"/>
                    <a:pt x="21499" y="4241"/>
                    <a:pt x="21600" y="0"/>
                  </a:cubicBezTo>
                  <a:cubicBezTo>
                    <a:pt x="17835" y="2623"/>
                    <a:pt x="4522" y="11674"/>
                    <a:pt x="723" y="14342"/>
                  </a:cubicBezTo>
                  <a:cubicBezTo>
                    <a:pt x="504" y="15755"/>
                    <a:pt x="252" y="19399"/>
                    <a:pt x="0" y="21585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" name="Freeform 535"/>
            <p:cNvSpPr>
              <a:spLocks noChangeArrowheads="1"/>
            </p:cNvSpPr>
            <p:nvPr/>
          </p:nvSpPr>
          <p:spPr bwMode="auto">
            <a:xfrm>
              <a:off x="173" y="448"/>
              <a:ext cx="16" cy="226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9286" y="6241"/>
                    <a:pt x="4629" y="14653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" name="Freeform 536"/>
            <p:cNvSpPr>
              <a:spLocks noChangeArrowheads="1"/>
            </p:cNvSpPr>
            <p:nvPr/>
          </p:nvSpPr>
          <p:spPr bwMode="auto">
            <a:xfrm>
              <a:off x="420" y="252"/>
              <a:ext cx="16" cy="32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771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0057" y="5278"/>
                    <a:pt x="0" y="14974"/>
                    <a:pt x="771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" name="Freeform 537"/>
            <p:cNvSpPr>
              <a:spLocks noChangeArrowheads="1"/>
            </p:cNvSpPr>
            <p:nvPr/>
          </p:nvSpPr>
          <p:spPr bwMode="auto">
            <a:xfrm>
              <a:off x="243" y="412"/>
              <a:ext cx="79" cy="69"/>
            </a:xfrm>
            <a:custGeom>
              <a:avLst/>
              <a:gdLst/>
              <a:ahLst/>
              <a:cxnLst>
                <a:cxn ang="0">
                  <a:pos x="0" y="14638"/>
                </a:cxn>
                <a:cxn ang="0">
                  <a:pos x="21600" y="0"/>
                </a:cxn>
                <a:cxn ang="0">
                  <a:pos x="21600" y="7676"/>
                </a:cxn>
                <a:cxn ang="0">
                  <a:pos x="622" y="21600"/>
                </a:cxn>
                <a:cxn ang="0">
                  <a:pos x="0" y="14638"/>
                </a:cxn>
              </a:cxnLst>
              <a:rect l="0" t="0" r="r" b="b"/>
              <a:pathLst>
                <a:path w="21600" h="21600">
                  <a:moveTo>
                    <a:pt x="0" y="14638"/>
                  </a:moveTo>
                  <a:cubicBezTo>
                    <a:pt x="5128" y="10532"/>
                    <a:pt x="15695" y="3392"/>
                    <a:pt x="21600" y="0"/>
                  </a:cubicBezTo>
                  <a:cubicBezTo>
                    <a:pt x="21600" y="0"/>
                    <a:pt x="21600" y="7676"/>
                    <a:pt x="21600" y="7676"/>
                  </a:cubicBezTo>
                  <a:cubicBezTo>
                    <a:pt x="16161" y="10175"/>
                    <a:pt x="7614" y="16780"/>
                    <a:pt x="622" y="21600"/>
                  </a:cubicBezTo>
                  <a:cubicBezTo>
                    <a:pt x="622" y="21600"/>
                    <a:pt x="0" y="14638"/>
                    <a:pt x="0" y="14638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" name="Freeform 538"/>
            <p:cNvSpPr>
              <a:spLocks noChangeArrowheads="1"/>
            </p:cNvSpPr>
            <p:nvPr/>
          </p:nvSpPr>
          <p:spPr bwMode="auto">
            <a:xfrm>
              <a:off x="725" y="23"/>
              <a:ext cx="24" cy="80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000" y="4689"/>
                    <a:pt x="514" y="1618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" name="Freeform 539"/>
            <p:cNvSpPr>
              <a:spLocks noChangeArrowheads="1"/>
            </p:cNvSpPr>
            <p:nvPr/>
          </p:nvSpPr>
          <p:spPr bwMode="auto">
            <a:xfrm>
              <a:off x="20" y="5"/>
              <a:ext cx="1239" cy="840"/>
            </a:xfrm>
            <a:custGeom>
              <a:avLst/>
              <a:gdLst/>
              <a:ahLst/>
              <a:cxnLst>
                <a:cxn ang="0">
                  <a:pos x="0" y="21585"/>
                </a:cxn>
                <a:cxn ang="0">
                  <a:pos x="425" y="14342"/>
                </a:cxn>
                <a:cxn ang="0">
                  <a:pos x="12703" y="0"/>
                </a:cxn>
                <a:cxn ang="0">
                  <a:pos x="21600" y="4795"/>
                </a:cxn>
                <a:cxn ang="0">
                  <a:pos x="21363" y="21600"/>
                </a:cxn>
              </a:cxnLst>
              <a:rect l="0" t="0" r="r" b="b"/>
              <a:pathLst>
                <a:path w="21600" h="21600">
                  <a:moveTo>
                    <a:pt x="0" y="21585"/>
                  </a:moveTo>
                  <a:cubicBezTo>
                    <a:pt x="148" y="19399"/>
                    <a:pt x="297" y="15755"/>
                    <a:pt x="425" y="14342"/>
                  </a:cubicBezTo>
                  <a:cubicBezTo>
                    <a:pt x="2659" y="11674"/>
                    <a:pt x="10489" y="2623"/>
                    <a:pt x="12703" y="0"/>
                  </a:cubicBezTo>
                  <a:cubicBezTo>
                    <a:pt x="14670" y="1006"/>
                    <a:pt x="19534" y="3687"/>
                    <a:pt x="21600" y="4795"/>
                  </a:cubicBezTo>
                  <a:cubicBezTo>
                    <a:pt x="21600" y="8322"/>
                    <a:pt x="21481" y="16921"/>
                    <a:pt x="21363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pic>
          <p:nvPicPr>
            <p:cNvPr id="79" name="Picture 5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" y="725"/>
              <a:ext cx="584" cy="12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  <p:pic>
          <p:nvPicPr>
            <p:cNvPr id="80" name="Picture 5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" y="647"/>
              <a:ext cx="583" cy="15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81" name="Picture 54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" y="671"/>
              <a:ext cx="422" cy="12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82" name="Freeform 543"/>
            <p:cNvSpPr>
              <a:spLocks noChangeArrowheads="1"/>
            </p:cNvSpPr>
            <p:nvPr/>
          </p:nvSpPr>
          <p:spPr bwMode="auto">
            <a:xfrm>
              <a:off x="642" y="658"/>
              <a:ext cx="4" cy="18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514" y="4793"/>
                    <a:pt x="9257" y="1267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" name="Freeform 544"/>
            <p:cNvSpPr>
              <a:spLocks noChangeArrowheads="1"/>
            </p:cNvSpPr>
            <p:nvPr/>
          </p:nvSpPr>
          <p:spPr bwMode="auto">
            <a:xfrm>
              <a:off x="62" y="775"/>
              <a:ext cx="4" cy="6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5843"/>
                    <a:pt x="0" y="1381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" name="Freeform 545"/>
            <p:cNvSpPr>
              <a:spLocks noChangeArrowheads="1"/>
            </p:cNvSpPr>
            <p:nvPr/>
          </p:nvSpPr>
          <p:spPr bwMode="auto">
            <a:xfrm>
              <a:off x="115" y="762"/>
              <a:ext cx="1" cy="83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510"/>
                    <a:pt x="10800" y="1405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" name="Freeform 546"/>
            <p:cNvSpPr>
              <a:spLocks noChangeArrowheads="1"/>
            </p:cNvSpPr>
            <p:nvPr/>
          </p:nvSpPr>
          <p:spPr bwMode="auto">
            <a:xfrm>
              <a:off x="129" y="761"/>
              <a:ext cx="1" cy="84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0800" y="8229"/>
                    <a:pt x="0" y="1484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" name="Freeform 547"/>
            <p:cNvSpPr>
              <a:spLocks noChangeArrowheads="1"/>
            </p:cNvSpPr>
            <p:nvPr/>
          </p:nvSpPr>
          <p:spPr bwMode="auto">
            <a:xfrm>
              <a:off x="178" y="750"/>
              <a:ext cx="6" cy="95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5120" y="6208"/>
                    <a:pt x="6480" y="1371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" name="Freeform 548"/>
            <p:cNvSpPr>
              <a:spLocks noChangeArrowheads="1"/>
            </p:cNvSpPr>
            <p:nvPr/>
          </p:nvSpPr>
          <p:spPr bwMode="auto">
            <a:xfrm>
              <a:off x="194" y="748"/>
              <a:ext cx="4" cy="9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6171" y="7369"/>
                    <a:pt x="0" y="1423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" name="Freeform 549"/>
            <p:cNvSpPr>
              <a:spLocks noChangeArrowheads="1"/>
            </p:cNvSpPr>
            <p:nvPr/>
          </p:nvSpPr>
          <p:spPr bwMode="auto">
            <a:xfrm>
              <a:off x="252" y="736"/>
              <a:ext cx="5" cy="10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785"/>
                    <a:pt x="0" y="1334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" name="Freeform 550"/>
            <p:cNvSpPr>
              <a:spLocks noChangeArrowheads="1"/>
            </p:cNvSpPr>
            <p:nvPr/>
          </p:nvSpPr>
          <p:spPr bwMode="auto">
            <a:xfrm>
              <a:off x="315" y="725"/>
              <a:ext cx="4" cy="120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449"/>
                    <a:pt x="3086" y="1361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" name="Freeform 551"/>
            <p:cNvSpPr>
              <a:spLocks noChangeArrowheads="1"/>
            </p:cNvSpPr>
            <p:nvPr/>
          </p:nvSpPr>
          <p:spPr bwMode="auto">
            <a:xfrm>
              <a:off x="332" y="722"/>
              <a:ext cx="4" cy="123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000"/>
                    <a:pt x="7200" y="1410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" name="Freeform 552"/>
            <p:cNvSpPr>
              <a:spLocks noChangeArrowheads="1"/>
            </p:cNvSpPr>
            <p:nvPr/>
          </p:nvSpPr>
          <p:spPr bwMode="auto">
            <a:xfrm>
              <a:off x="414" y="706"/>
              <a:ext cx="4" cy="13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900" y="6374"/>
                    <a:pt x="0" y="1372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" name="Freeform 553"/>
            <p:cNvSpPr>
              <a:spLocks noChangeArrowheads="1"/>
            </p:cNvSpPr>
            <p:nvPr/>
          </p:nvSpPr>
          <p:spPr bwMode="auto">
            <a:xfrm>
              <a:off x="431" y="705"/>
              <a:ext cx="3" cy="140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5947"/>
                    <a:pt x="0" y="13904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" name="Freeform 554"/>
            <p:cNvSpPr>
              <a:spLocks noChangeArrowheads="1"/>
            </p:cNvSpPr>
            <p:nvPr/>
          </p:nvSpPr>
          <p:spPr bwMode="auto">
            <a:xfrm>
              <a:off x="515" y="686"/>
              <a:ext cx="5" cy="15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6200" y="6249"/>
                    <a:pt x="0" y="14117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" name="Freeform 555"/>
            <p:cNvSpPr>
              <a:spLocks noChangeArrowheads="1"/>
            </p:cNvSpPr>
            <p:nvPr/>
          </p:nvSpPr>
          <p:spPr bwMode="auto">
            <a:xfrm>
              <a:off x="538" y="684"/>
              <a:ext cx="1" cy="161"/>
            </a:xfrm>
            <a:custGeom>
              <a:avLst/>
              <a:gdLst/>
              <a:ahLst/>
              <a:cxnLst>
                <a:cxn ang="0">
                  <a:pos x="-1" y="0"/>
                </a:cxn>
                <a:cxn ang="0">
                  <a:pos x="-1" y="21600"/>
                </a:cxn>
              </a:cxnLst>
              <a:rect l="0" t="0" r="r" b="b"/>
              <a:pathLst>
                <a:path w="21600" h="21600">
                  <a:moveTo>
                    <a:pt x="-1" y="0"/>
                  </a:moveTo>
                  <a:cubicBezTo>
                    <a:pt x="-1" y="6161"/>
                    <a:pt x="-1" y="13386"/>
                    <a:pt x="-1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" name="Freeform 556"/>
            <p:cNvSpPr>
              <a:spLocks noChangeArrowheads="1"/>
            </p:cNvSpPr>
            <p:nvPr/>
          </p:nvSpPr>
          <p:spPr bwMode="auto">
            <a:xfrm>
              <a:off x="434" y="580"/>
              <a:ext cx="216" cy="78"/>
            </a:xfrm>
            <a:custGeom>
              <a:avLst/>
              <a:gdLst/>
              <a:ahLst/>
              <a:cxnLst>
                <a:cxn ang="0">
                  <a:pos x="21260" y="12835"/>
                </a:cxn>
                <a:cxn ang="0">
                  <a:pos x="1077" y="0"/>
                </a:cxn>
                <a:cxn ang="0">
                  <a:pos x="1020" y="15339"/>
                </a:cxn>
                <a:cxn ang="0">
                  <a:pos x="21260" y="21600"/>
                </a:cxn>
                <a:cxn ang="0">
                  <a:pos x="21260" y="12835"/>
                </a:cxn>
              </a:cxnLst>
              <a:rect l="0" t="0" r="r" b="b"/>
              <a:pathLst>
                <a:path w="21600" h="21600">
                  <a:moveTo>
                    <a:pt x="21260" y="12835"/>
                  </a:moveTo>
                  <a:cubicBezTo>
                    <a:pt x="17405" y="10017"/>
                    <a:pt x="5386" y="1252"/>
                    <a:pt x="1077" y="0"/>
                  </a:cubicBezTo>
                  <a:cubicBezTo>
                    <a:pt x="0" y="3913"/>
                    <a:pt x="227" y="12052"/>
                    <a:pt x="1020" y="15339"/>
                  </a:cubicBezTo>
                  <a:cubicBezTo>
                    <a:pt x="6236" y="17687"/>
                    <a:pt x="16498" y="21600"/>
                    <a:pt x="21260" y="21600"/>
                  </a:cubicBezTo>
                  <a:cubicBezTo>
                    <a:pt x="21260" y="21600"/>
                    <a:pt x="21600" y="16122"/>
                    <a:pt x="21260" y="12835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" name="Freeform 557"/>
            <p:cNvSpPr>
              <a:spLocks noChangeArrowheads="1"/>
            </p:cNvSpPr>
            <p:nvPr/>
          </p:nvSpPr>
          <p:spPr bwMode="auto">
            <a:xfrm>
              <a:off x="5" y="617"/>
              <a:ext cx="641" cy="158"/>
            </a:xfrm>
            <a:custGeom>
              <a:avLst/>
              <a:gdLst/>
              <a:ahLst/>
              <a:cxnLst>
                <a:cxn ang="0">
                  <a:pos x="0" y="18881"/>
                </a:cxn>
                <a:cxn ang="0">
                  <a:pos x="2044" y="21600"/>
                </a:cxn>
                <a:cxn ang="0">
                  <a:pos x="21600" y="5594"/>
                </a:cxn>
                <a:cxn ang="0">
                  <a:pos x="14839" y="0"/>
                </a:cxn>
                <a:cxn ang="0">
                  <a:pos x="0" y="18881"/>
                </a:cxn>
              </a:cxnLst>
              <a:rect l="0" t="0" r="r" b="b"/>
              <a:pathLst>
                <a:path w="21600" h="21600">
                  <a:moveTo>
                    <a:pt x="0" y="18881"/>
                  </a:moveTo>
                  <a:cubicBezTo>
                    <a:pt x="592" y="19813"/>
                    <a:pt x="1299" y="20745"/>
                    <a:pt x="2044" y="21600"/>
                  </a:cubicBezTo>
                  <a:cubicBezTo>
                    <a:pt x="6742" y="17249"/>
                    <a:pt x="20531" y="7381"/>
                    <a:pt x="21600" y="5594"/>
                  </a:cubicBezTo>
                  <a:cubicBezTo>
                    <a:pt x="19996" y="4429"/>
                    <a:pt x="17207" y="1787"/>
                    <a:pt x="14839" y="0"/>
                  </a:cubicBezTo>
                  <a:cubicBezTo>
                    <a:pt x="11917" y="1632"/>
                    <a:pt x="2464" y="12976"/>
                    <a:pt x="0" y="18881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" name="Freeform 558"/>
            <p:cNvSpPr>
              <a:spLocks noChangeArrowheads="1"/>
            </p:cNvSpPr>
            <p:nvPr/>
          </p:nvSpPr>
          <p:spPr bwMode="auto">
            <a:xfrm>
              <a:off x="5" y="580"/>
              <a:ext cx="441" cy="175"/>
            </a:xfrm>
            <a:custGeom>
              <a:avLst/>
              <a:gdLst/>
              <a:ahLst/>
              <a:cxnLst>
                <a:cxn ang="0">
                  <a:pos x="21544" y="0"/>
                </a:cxn>
                <a:cxn ang="0">
                  <a:pos x="0" y="18734"/>
                </a:cxn>
                <a:cxn ang="0">
                  <a:pos x="28" y="21600"/>
                </a:cxn>
                <a:cxn ang="0">
                  <a:pos x="21600" y="4614"/>
                </a:cxn>
                <a:cxn ang="0">
                  <a:pos x="21544" y="0"/>
                </a:cxn>
              </a:cxnLst>
              <a:rect l="0" t="0" r="r" b="b"/>
              <a:pathLst>
                <a:path w="21600" h="21600">
                  <a:moveTo>
                    <a:pt x="21544" y="0"/>
                  </a:moveTo>
                  <a:cubicBezTo>
                    <a:pt x="16020" y="4683"/>
                    <a:pt x="5247" y="14120"/>
                    <a:pt x="0" y="18734"/>
                  </a:cubicBezTo>
                  <a:cubicBezTo>
                    <a:pt x="0" y="18734"/>
                    <a:pt x="28" y="21600"/>
                    <a:pt x="28" y="21600"/>
                  </a:cubicBezTo>
                  <a:cubicBezTo>
                    <a:pt x="5469" y="17196"/>
                    <a:pt x="16603" y="8598"/>
                    <a:pt x="21600" y="4614"/>
                  </a:cubicBezTo>
                  <a:cubicBezTo>
                    <a:pt x="21600" y="4614"/>
                    <a:pt x="21544" y="0"/>
                    <a:pt x="21544" y="0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" name="Freeform 559"/>
            <p:cNvSpPr>
              <a:spLocks noChangeArrowheads="1"/>
            </p:cNvSpPr>
            <p:nvPr/>
          </p:nvSpPr>
          <p:spPr bwMode="auto">
            <a:xfrm>
              <a:off x="444" y="580"/>
              <a:ext cx="184" cy="76"/>
            </a:xfrm>
            <a:custGeom>
              <a:avLst/>
              <a:gdLst/>
              <a:ahLst/>
              <a:cxnLst>
                <a:cxn ang="0">
                  <a:pos x="21600" y="21600"/>
                </a:cxn>
                <a:cxn ang="0">
                  <a:pos x="133" y="10639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800" y="18860"/>
                    <a:pt x="7533" y="14346"/>
                    <a:pt x="133" y="10639"/>
                  </a:cubicBezTo>
                  <a:cubicBezTo>
                    <a:pt x="133" y="10639"/>
                    <a:pt x="0" y="0"/>
                    <a:pt x="0" y="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" name="Freeform 560"/>
            <p:cNvSpPr>
              <a:spLocks noChangeArrowheads="1"/>
            </p:cNvSpPr>
            <p:nvPr/>
          </p:nvSpPr>
          <p:spPr bwMode="auto">
            <a:xfrm>
              <a:off x="5" y="580"/>
              <a:ext cx="645" cy="195"/>
            </a:xfrm>
            <a:custGeom>
              <a:avLst/>
              <a:gdLst/>
              <a:ahLst/>
              <a:cxnLst>
                <a:cxn ang="0">
                  <a:pos x="21486" y="8665"/>
                </a:cxn>
                <a:cxn ang="0">
                  <a:pos x="21486" y="5149"/>
                </a:cxn>
                <a:cxn ang="0">
                  <a:pos x="14729" y="0"/>
                </a:cxn>
                <a:cxn ang="0">
                  <a:pos x="0" y="16828"/>
                </a:cxn>
                <a:cxn ang="0">
                  <a:pos x="19" y="19402"/>
                </a:cxn>
                <a:cxn ang="0">
                  <a:pos x="2050" y="21600"/>
                </a:cxn>
                <a:cxn ang="0">
                  <a:pos x="21486" y="8665"/>
                </a:cxn>
              </a:cxnLst>
              <a:rect l="0" t="0" r="r" b="b"/>
              <a:pathLst>
                <a:path w="21600" h="21600">
                  <a:moveTo>
                    <a:pt x="21486" y="8665"/>
                  </a:moveTo>
                  <a:cubicBezTo>
                    <a:pt x="21486" y="8665"/>
                    <a:pt x="21600" y="6467"/>
                    <a:pt x="21486" y="5149"/>
                  </a:cubicBezTo>
                  <a:cubicBezTo>
                    <a:pt x="20195" y="4019"/>
                    <a:pt x="16172" y="502"/>
                    <a:pt x="14729" y="0"/>
                  </a:cubicBezTo>
                  <a:cubicBezTo>
                    <a:pt x="10952" y="4207"/>
                    <a:pt x="3587" y="12684"/>
                    <a:pt x="0" y="16828"/>
                  </a:cubicBezTo>
                  <a:cubicBezTo>
                    <a:pt x="0" y="16828"/>
                    <a:pt x="19" y="19402"/>
                    <a:pt x="19" y="19402"/>
                  </a:cubicBezTo>
                  <a:cubicBezTo>
                    <a:pt x="607" y="20156"/>
                    <a:pt x="1310" y="20909"/>
                    <a:pt x="2050" y="21600"/>
                  </a:cubicBezTo>
                  <a:cubicBezTo>
                    <a:pt x="6719" y="18084"/>
                    <a:pt x="20423" y="10109"/>
                    <a:pt x="21486" y="8665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" name="Freeform 561"/>
            <p:cNvSpPr>
              <a:spLocks noChangeArrowheads="1"/>
            </p:cNvSpPr>
            <p:nvPr/>
          </p:nvSpPr>
          <p:spPr bwMode="auto">
            <a:xfrm>
              <a:off x="16" y="622"/>
              <a:ext cx="418" cy="130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21600" y="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5840" y="15726"/>
                    <a:pt x="16347" y="5495"/>
                    <a:pt x="21600" y="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" name="Freeform 562"/>
            <p:cNvSpPr>
              <a:spLocks noChangeArrowheads="1"/>
            </p:cNvSpPr>
            <p:nvPr/>
          </p:nvSpPr>
          <p:spPr bwMode="auto">
            <a:xfrm>
              <a:off x="6" y="841"/>
              <a:ext cx="1259" cy="7"/>
            </a:xfrm>
            <a:custGeom>
              <a:avLst/>
              <a:gdLst/>
              <a:ahLst/>
              <a:cxnLst>
                <a:cxn ang="0">
                  <a:pos x="0" y="9000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0" y="9000"/>
                  </a:moveTo>
                  <a:cubicBezTo>
                    <a:pt x="5940" y="21600"/>
                    <a:pt x="17459" y="0"/>
                    <a:pt x="21600" y="10800"/>
                  </a:cubicBezTo>
                </a:path>
              </a:pathLst>
            </a:custGeom>
            <a:grpFill/>
            <a:ln w="14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sp>
        <p:nvSpPr>
          <p:cNvPr id="103" name="テキスト ボックス 102"/>
          <p:cNvSpPr txBox="1"/>
          <p:nvPr/>
        </p:nvSpPr>
        <p:spPr>
          <a:xfrm>
            <a:off x="5715000" y="3505200"/>
            <a:ext cx="2978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Biogas production and heat demand varies depend on the season.</a:t>
            </a:r>
          </a:p>
        </p:txBody>
      </p:sp>
      <p:grpSp>
        <p:nvGrpSpPr>
          <p:cNvPr id="34" name="グループ化 92"/>
          <p:cNvGrpSpPr>
            <a:grpSpLocks noChangeAspect="1"/>
          </p:cNvGrpSpPr>
          <p:nvPr/>
        </p:nvGrpSpPr>
        <p:grpSpPr>
          <a:xfrm>
            <a:off x="1280815" y="4872971"/>
            <a:ext cx="360000" cy="763155"/>
            <a:chOff x="4234395" y="1809750"/>
            <a:chExt cx="914561" cy="1710853"/>
          </a:xfrm>
        </p:grpSpPr>
        <p:sp>
          <p:nvSpPr>
            <p:cNvPr id="1357" name="Freeform 8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8" name="Freeform 9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9" name="Line 10"/>
            <p:cNvSpPr>
              <a:spLocks noChangeShapeType="1"/>
            </p:cNvSpPr>
            <p:nvPr/>
          </p:nvSpPr>
          <p:spPr bwMode="auto">
            <a:xfrm flipH="1" flipV="1">
              <a:off x="4234395" y="2912224"/>
              <a:ext cx="357870" cy="49704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0" name="Freeform 11"/>
            <p:cNvSpPr>
              <a:spLocks/>
            </p:cNvSpPr>
            <p:nvPr/>
          </p:nvSpPr>
          <p:spPr bwMode="auto">
            <a:xfrm>
              <a:off x="4234395" y="2029477"/>
              <a:ext cx="357870" cy="954321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0" y="0"/>
                </a:cxn>
                <a:cxn ang="0">
                  <a:pos x="0" y="155"/>
                </a:cxn>
              </a:cxnLst>
              <a:rect l="0" t="0" r="r" b="b"/>
              <a:pathLst>
                <a:path w="58" h="155">
                  <a:moveTo>
                    <a:pt x="58" y="72"/>
                  </a:moveTo>
                  <a:lnTo>
                    <a:pt x="0" y="0"/>
                  </a:lnTo>
                  <a:lnTo>
                    <a:pt x="0" y="15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1" name="Line 12"/>
            <p:cNvSpPr>
              <a:spLocks noChangeShapeType="1"/>
            </p:cNvSpPr>
            <p:nvPr/>
          </p:nvSpPr>
          <p:spPr bwMode="auto">
            <a:xfrm>
              <a:off x="5045568" y="2407228"/>
              <a:ext cx="99410" cy="6759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2" name="Freeform 13"/>
            <p:cNvSpPr>
              <a:spLocks/>
            </p:cNvSpPr>
            <p:nvPr/>
          </p:nvSpPr>
          <p:spPr bwMode="auto">
            <a:xfrm>
              <a:off x="4234395" y="1961878"/>
              <a:ext cx="497044" cy="44535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" y="0"/>
                </a:cxn>
                <a:cxn ang="0">
                  <a:pos x="74" y="72"/>
                </a:cxn>
                <a:cxn ang="0">
                  <a:pos x="74" y="71"/>
                </a:cxn>
                <a:cxn ang="0">
                  <a:pos x="74" y="70"/>
                </a:cxn>
                <a:cxn ang="0">
                  <a:pos x="74" y="69"/>
                </a:cxn>
                <a:cxn ang="0">
                  <a:pos x="74" y="68"/>
                </a:cxn>
                <a:cxn ang="0">
                  <a:pos x="74" y="66"/>
                </a:cxn>
                <a:cxn ang="0">
                  <a:pos x="74" y="65"/>
                </a:cxn>
                <a:cxn ang="0">
                  <a:pos x="74" y="64"/>
                </a:cxn>
                <a:cxn ang="0">
                  <a:pos x="75" y="63"/>
                </a:cxn>
                <a:cxn ang="0">
                  <a:pos x="75" y="62"/>
                </a:cxn>
                <a:cxn ang="0">
                  <a:pos x="75" y="61"/>
                </a:cxn>
                <a:cxn ang="0">
                  <a:pos x="75" y="60"/>
                </a:cxn>
                <a:cxn ang="0">
                  <a:pos x="75" y="59"/>
                </a:cxn>
                <a:cxn ang="0">
                  <a:pos x="75" y="57"/>
                </a:cxn>
                <a:cxn ang="0">
                  <a:pos x="76" y="56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6" y="53"/>
                </a:cxn>
                <a:cxn ang="0">
                  <a:pos x="77" y="52"/>
                </a:cxn>
                <a:cxn ang="0">
                  <a:pos x="77" y="51"/>
                </a:cxn>
                <a:cxn ang="0">
                  <a:pos x="78" y="50"/>
                </a:cxn>
                <a:cxn ang="0">
                  <a:pos x="79" y="48"/>
                </a:cxn>
                <a:cxn ang="0">
                  <a:pos x="80" y="47"/>
                </a:cxn>
                <a:cxn ang="0">
                  <a:pos x="80" y="46"/>
                </a:cxn>
                <a:cxn ang="0">
                  <a:pos x="81" y="45"/>
                </a:cxn>
              </a:cxnLst>
              <a:rect l="0" t="0" r="r" b="b"/>
              <a:pathLst>
                <a:path w="81" h="72">
                  <a:moveTo>
                    <a:pt x="0" y="11"/>
                  </a:moveTo>
                  <a:lnTo>
                    <a:pt x="15" y="0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5" y="63"/>
                  </a:lnTo>
                  <a:lnTo>
                    <a:pt x="75" y="62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1" y="4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3" name="Freeform 14"/>
            <p:cNvSpPr>
              <a:spLocks/>
            </p:cNvSpPr>
            <p:nvPr/>
          </p:nvSpPr>
          <p:spPr bwMode="auto">
            <a:xfrm>
              <a:off x="4325852" y="1810777"/>
              <a:ext cx="55669" cy="15110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1" y="17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1"/>
                </a:cxn>
                <a:cxn ang="0">
                  <a:pos x="9" y="0"/>
                </a:cxn>
              </a:cxnLst>
              <a:rect l="0" t="0" r="r" b="b"/>
              <a:pathLst>
                <a:path w="9" h="25">
                  <a:moveTo>
                    <a:pt x="0" y="25"/>
                  </a:move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4" name="Freeform 15"/>
            <p:cNvSpPr>
              <a:spLocks/>
            </p:cNvSpPr>
            <p:nvPr/>
          </p:nvSpPr>
          <p:spPr bwMode="auto">
            <a:xfrm>
              <a:off x="4989899" y="2240222"/>
              <a:ext cx="55669" cy="167006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9" y="26"/>
                </a:cxn>
                <a:cxn ang="0">
                  <a:pos x="9" y="25"/>
                </a:cxn>
                <a:cxn ang="0">
                  <a:pos x="9" y="24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9" y="20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7"/>
                </a:cxn>
                <a:cxn ang="0">
                  <a:pos x="8" y="16"/>
                </a:cxn>
                <a:cxn ang="0">
                  <a:pos x="8" y="15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lnTo>
                    <a:pt x="9" y="26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5" name="Line 16"/>
            <p:cNvSpPr>
              <a:spLocks noChangeShapeType="1"/>
            </p:cNvSpPr>
            <p:nvPr/>
          </p:nvSpPr>
          <p:spPr bwMode="auto">
            <a:xfrm flipH="1">
              <a:off x="4381520" y="1810777"/>
              <a:ext cx="25200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6" name="Line 17"/>
            <p:cNvSpPr>
              <a:spLocks noChangeShapeType="1"/>
            </p:cNvSpPr>
            <p:nvPr/>
          </p:nvSpPr>
          <p:spPr bwMode="auto">
            <a:xfrm flipH="1" flipV="1">
              <a:off x="4381521" y="1810777"/>
              <a:ext cx="349918" cy="42944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7" name="Freeform 18"/>
            <p:cNvSpPr>
              <a:spLocks/>
            </p:cNvSpPr>
            <p:nvPr/>
          </p:nvSpPr>
          <p:spPr bwMode="auto">
            <a:xfrm>
              <a:off x="4640580" y="1809750"/>
              <a:ext cx="349322" cy="4304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67"/>
                </a:cxn>
                <a:cxn ang="0">
                  <a:pos x="13" y="67"/>
                </a:cxn>
              </a:cxnLst>
              <a:rect l="0" t="0" r="r" b="b"/>
              <a:pathLst>
                <a:path w="55" h="67">
                  <a:moveTo>
                    <a:pt x="0" y="0"/>
                  </a:moveTo>
                  <a:lnTo>
                    <a:pt x="55" y="67"/>
                  </a:lnTo>
                  <a:lnTo>
                    <a:pt x="13" y="67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8" name="Line 22"/>
            <p:cNvSpPr>
              <a:spLocks noChangeShapeType="1"/>
            </p:cNvSpPr>
            <p:nvPr/>
          </p:nvSpPr>
          <p:spPr bwMode="auto">
            <a:xfrm>
              <a:off x="4691675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9" name="Line 23"/>
            <p:cNvSpPr>
              <a:spLocks noChangeShapeType="1"/>
            </p:cNvSpPr>
            <p:nvPr/>
          </p:nvSpPr>
          <p:spPr bwMode="auto">
            <a:xfrm>
              <a:off x="5045568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0" name="Freeform 24"/>
            <p:cNvSpPr>
              <a:spLocks/>
            </p:cNvSpPr>
            <p:nvPr/>
          </p:nvSpPr>
          <p:spPr bwMode="auto">
            <a:xfrm>
              <a:off x="4695650" y="2474827"/>
              <a:ext cx="282321" cy="282319"/>
            </a:xfrm>
            <a:custGeom>
              <a:avLst/>
              <a:gdLst/>
              <a:ahLst/>
              <a:cxnLst>
                <a:cxn ang="0">
                  <a:pos x="71" y="38"/>
                </a:cxn>
                <a:cxn ang="0">
                  <a:pos x="70" y="43"/>
                </a:cxn>
                <a:cxn ang="0">
                  <a:pos x="70" y="48"/>
                </a:cxn>
                <a:cxn ang="0">
                  <a:pos x="67" y="52"/>
                </a:cxn>
                <a:cxn ang="0">
                  <a:pos x="64" y="57"/>
                </a:cxn>
                <a:cxn ang="0">
                  <a:pos x="59" y="62"/>
                </a:cxn>
                <a:cxn ang="0">
                  <a:pos x="54" y="66"/>
                </a:cxn>
                <a:cxn ang="0">
                  <a:pos x="50" y="68"/>
                </a:cxn>
                <a:cxn ang="0">
                  <a:pos x="45" y="69"/>
                </a:cxn>
                <a:cxn ang="0">
                  <a:pos x="40" y="71"/>
                </a:cxn>
                <a:cxn ang="0">
                  <a:pos x="36" y="71"/>
                </a:cxn>
                <a:cxn ang="0">
                  <a:pos x="31" y="71"/>
                </a:cxn>
                <a:cxn ang="0">
                  <a:pos x="26" y="69"/>
                </a:cxn>
                <a:cxn ang="0">
                  <a:pos x="22" y="68"/>
                </a:cxn>
                <a:cxn ang="0">
                  <a:pos x="17" y="66"/>
                </a:cxn>
                <a:cxn ang="0">
                  <a:pos x="12" y="62"/>
                </a:cxn>
                <a:cxn ang="0">
                  <a:pos x="8" y="57"/>
                </a:cxn>
                <a:cxn ang="0">
                  <a:pos x="5" y="52"/>
                </a:cxn>
                <a:cxn ang="0">
                  <a:pos x="2" y="48"/>
                </a:cxn>
                <a:cxn ang="0">
                  <a:pos x="2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2" y="25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1" y="11"/>
                </a:cxn>
                <a:cxn ang="0">
                  <a:pos x="16" y="6"/>
                </a:cxn>
                <a:cxn ang="0">
                  <a:pos x="20" y="3"/>
                </a:cxn>
                <a:cxn ang="0">
                  <a:pos x="25" y="1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8" y="1"/>
                </a:cxn>
                <a:cxn ang="0">
                  <a:pos x="53" y="4"/>
                </a:cxn>
                <a:cxn ang="0">
                  <a:pos x="57" y="8"/>
                </a:cxn>
                <a:cxn ang="0">
                  <a:pos x="62" y="12"/>
                </a:cxn>
                <a:cxn ang="0">
                  <a:pos x="67" y="17"/>
                </a:cxn>
                <a:cxn ang="0">
                  <a:pos x="68" y="21"/>
                </a:cxn>
                <a:cxn ang="0">
                  <a:pos x="70" y="26"/>
                </a:cxn>
                <a:cxn ang="0">
                  <a:pos x="71" y="31"/>
                </a:cxn>
                <a:cxn ang="0">
                  <a:pos x="71" y="35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lnTo>
                    <a:pt x="71" y="37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70" y="45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5"/>
                  </a:lnTo>
                  <a:lnTo>
                    <a:pt x="64" y="57"/>
                  </a:lnTo>
                  <a:lnTo>
                    <a:pt x="62" y="59"/>
                  </a:lnTo>
                  <a:lnTo>
                    <a:pt x="61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6" y="65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1" y="68"/>
                  </a:lnTo>
                  <a:lnTo>
                    <a:pt x="50" y="68"/>
                  </a:lnTo>
                  <a:lnTo>
                    <a:pt x="48" y="69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3" y="69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0" y="71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1" y="60"/>
                  </a:lnTo>
                  <a:lnTo>
                    <a:pt x="9" y="59"/>
                  </a:lnTo>
                  <a:lnTo>
                    <a:pt x="8" y="57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70" y="23"/>
                  </a:lnTo>
                  <a:lnTo>
                    <a:pt x="70" y="25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1" y="34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1" name="Oval 25"/>
            <p:cNvSpPr>
              <a:spLocks noChangeArrowheads="1"/>
            </p:cNvSpPr>
            <p:nvPr/>
          </p:nvSpPr>
          <p:spPr bwMode="auto">
            <a:xfrm>
              <a:off x="4695650" y="2474827"/>
              <a:ext cx="282321" cy="28231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2" name="Oval 26"/>
            <p:cNvSpPr>
              <a:spLocks noChangeArrowheads="1"/>
            </p:cNvSpPr>
            <p:nvPr/>
          </p:nvSpPr>
          <p:spPr bwMode="auto">
            <a:xfrm>
              <a:off x="4659864" y="2423133"/>
              <a:ext cx="405587" cy="40160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3" name="Freeform 27"/>
            <p:cNvSpPr>
              <a:spLocks/>
            </p:cNvSpPr>
            <p:nvPr/>
          </p:nvSpPr>
          <p:spPr bwMode="auto">
            <a:xfrm>
              <a:off x="4707581" y="2462897"/>
              <a:ext cx="322085" cy="326060"/>
            </a:xfrm>
            <a:custGeom>
              <a:avLst/>
              <a:gdLst/>
              <a:ahLst/>
              <a:cxnLst>
                <a:cxn ang="0">
                  <a:pos x="81" y="45"/>
                </a:cxn>
                <a:cxn ang="0">
                  <a:pos x="79" y="49"/>
                </a:cxn>
                <a:cxn ang="0">
                  <a:pos x="79" y="54"/>
                </a:cxn>
                <a:cxn ang="0">
                  <a:pos x="76" y="58"/>
                </a:cxn>
                <a:cxn ang="0">
                  <a:pos x="73" y="63"/>
                </a:cxn>
                <a:cxn ang="0">
                  <a:pos x="70" y="68"/>
                </a:cxn>
                <a:cxn ang="0">
                  <a:pos x="65" y="72"/>
                </a:cxn>
                <a:cxn ang="0">
                  <a:pos x="61" y="75"/>
                </a:cxn>
                <a:cxn ang="0">
                  <a:pos x="56" y="79"/>
                </a:cxn>
                <a:cxn ang="0">
                  <a:pos x="51" y="80"/>
                </a:cxn>
                <a:cxn ang="0">
                  <a:pos x="47" y="82"/>
                </a:cxn>
                <a:cxn ang="0">
                  <a:pos x="42" y="82"/>
                </a:cxn>
                <a:cxn ang="0">
                  <a:pos x="37" y="82"/>
                </a:cxn>
                <a:cxn ang="0">
                  <a:pos x="33" y="80"/>
                </a:cxn>
                <a:cxn ang="0">
                  <a:pos x="28" y="80"/>
                </a:cxn>
                <a:cxn ang="0">
                  <a:pos x="23" y="77"/>
                </a:cxn>
                <a:cxn ang="0">
                  <a:pos x="19" y="75"/>
                </a:cxn>
                <a:cxn ang="0">
                  <a:pos x="14" y="71"/>
                </a:cxn>
                <a:cxn ang="0">
                  <a:pos x="9" y="66"/>
                </a:cxn>
                <a:cxn ang="0">
                  <a:pos x="6" y="62"/>
                </a:cxn>
                <a:cxn ang="0">
                  <a:pos x="3" y="57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9"/>
                </a:cxn>
                <a:cxn ang="0">
                  <a:pos x="3" y="24"/>
                </a:cxn>
                <a:cxn ang="0">
                  <a:pos x="6" y="20"/>
                </a:cxn>
                <a:cxn ang="0">
                  <a:pos x="9" y="15"/>
                </a:cxn>
                <a:cxn ang="0">
                  <a:pos x="14" y="11"/>
                </a:cxn>
                <a:cxn ang="0">
                  <a:pos x="19" y="6"/>
                </a:cxn>
                <a:cxn ang="0">
                  <a:pos x="23" y="4"/>
                </a:cxn>
                <a:cxn ang="0">
                  <a:pos x="28" y="1"/>
                </a:cxn>
                <a:cxn ang="0">
                  <a:pos x="33" y="1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56" y="3"/>
                </a:cxn>
                <a:cxn ang="0">
                  <a:pos x="61" y="6"/>
                </a:cxn>
                <a:cxn ang="0">
                  <a:pos x="65" y="9"/>
                </a:cxn>
                <a:cxn ang="0">
                  <a:pos x="70" y="14"/>
                </a:cxn>
                <a:cxn ang="0">
                  <a:pos x="73" y="18"/>
                </a:cxn>
                <a:cxn ang="0">
                  <a:pos x="76" y="23"/>
                </a:cxn>
                <a:cxn ang="0">
                  <a:pos x="79" y="28"/>
                </a:cxn>
                <a:cxn ang="0">
                  <a:pos x="79" y="32"/>
                </a:cxn>
                <a:cxn ang="0">
                  <a:pos x="81" y="37"/>
                </a:cxn>
                <a:cxn ang="0">
                  <a:pos x="81" y="41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3"/>
                  </a:lnTo>
                  <a:lnTo>
                    <a:pt x="81" y="45"/>
                  </a:lnTo>
                  <a:lnTo>
                    <a:pt x="81" y="46"/>
                  </a:lnTo>
                  <a:lnTo>
                    <a:pt x="81" y="48"/>
                  </a:lnTo>
                  <a:lnTo>
                    <a:pt x="79" y="49"/>
                  </a:lnTo>
                  <a:lnTo>
                    <a:pt x="79" y="51"/>
                  </a:lnTo>
                  <a:lnTo>
                    <a:pt x="79" y="52"/>
                  </a:lnTo>
                  <a:lnTo>
                    <a:pt x="79" y="54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5" y="62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4" y="74"/>
                  </a:lnTo>
                  <a:lnTo>
                    <a:pt x="62" y="75"/>
                  </a:lnTo>
                  <a:lnTo>
                    <a:pt x="61" y="75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9"/>
                  </a:lnTo>
                  <a:lnTo>
                    <a:pt x="54" y="79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2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6" y="82"/>
                  </a:lnTo>
                  <a:lnTo>
                    <a:pt x="34" y="82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5"/>
                  </a:lnTo>
                  <a:lnTo>
                    <a:pt x="19" y="75"/>
                  </a:lnTo>
                  <a:lnTo>
                    <a:pt x="17" y="74"/>
                  </a:lnTo>
                  <a:lnTo>
                    <a:pt x="16" y="72"/>
                  </a:lnTo>
                  <a:lnTo>
                    <a:pt x="14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68" y="12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3" y="17"/>
                  </a:lnTo>
                  <a:lnTo>
                    <a:pt x="73" y="18"/>
                  </a:lnTo>
                  <a:lnTo>
                    <a:pt x="75" y="20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81" y="34"/>
                  </a:lnTo>
                  <a:lnTo>
                    <a:pt x="81" y="35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4" name="Oval 28"/>
            <p:cNvSpPr>
              <a:spLocks noChangeArrowheads="1"/>
            </p:cNvSpPr>
            <p:nvPr/>
          </p:nvSpPr>
          <p:spPr bwMode="auto">
            <a:xfrm>
              <a:off x="4707581" y="2462897"/>
              <a:ext cx="322085" cy="32606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5" name="Oval 29"/>
            <p:cNvSpPr>
              <a:spLocks noChangeArrowheads="1"/>
            </p:cNvSpPr>
            <p:nvPr/>
          </p:nvSpPr>
          <p:spPr bwMode="auto">
            <a:xfrm>
              <a:off x="4636006" y="2399275"/>
              <a:ext cx="453303" cy="4493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6" name="Freeform 30"/>
            <p:cNvSpPr>
              <a:spLocks/>
            </p:cNvSpPr>
            <p:nvPr/>
          </p:nvSpPr>
          <p:spPr bwMode="auto">
            <a:xfrm>
              <a:off x="4516716" y="2105026"/>
              <a:ext cx="23858" cy="8747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7" name="Freeform 31"/>
            <p:cNvSpPr>
              <a:spLocks/>
            </p:cNvSpPr>
            <p:nvPr/>
          </p:nvSpPr>
          <p:spPr bwMode="auto">
            <a:xfrm>
              <a:off x="4472975" y="2049357"/>
              <a:ext cx="27836" cy="9145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8" name="Line 32"/>
            <p:cNvSpPr>
              <a:spLocks noChangeShapeType="1"/>
            </p:cNvSpPr>
            <p:nvPr/>
          </p:nvSpPr>
          <p:spPr bwMode="auto">
            <a:xfrm flipH="1" flipV="1">
              <a:off x="4500811" y="2049357"/>
              <a:ext cx="39763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9" name="Freeform 33"/>
            <p:cNvSpPr>
              <a:spLocks/>
            </p:cNvSpPr>
            <p:nvPr/>
          </p:nvSpPr>
          <p:spPr bwMode="auto">
            <a:xfrm>
              <a:off x="4719508" y="2319748"/>
              <a:ext cx="39763" cy="103385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5" y="15"/>
                </a:cxn>
                <a:cxn ang="0">
                  <a:pos x="3" y="14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0" name="Freeform 34"/>
            <p:cNvSpPr>
              <a:spLocks/>
            </p:cNvSpPr>
            <p:nvPr/>
          </p:nvSpPr>
          <p:spPr bwMode="auto">
            <a:xfrm>
              <a:off x="4973994" y="2319748"/>
              <a:ext cx="35788" cy="1113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5" y="11"/>
                </a:cxn>
                <a:cxn ang="0">
                  <a:pos x="5" y="10"/>
                </a:cxn>
                <a:cxn ang="0">
                  <a:pos x="6" y="9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6" y="0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1" y="16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1" name="Freeform 35"/>
            <p:cNvSpPr>
              <a:spLocks/>
            </p:cNvSpPr>
            <p:nvPr/>
          </p:nvSpPr>
          <p:spPr bwMode="auto">
            <a:xfrm>
              <a:off x="4719508" y="2295890"/>
              <a:ext cx="286296" cy="318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4" y="2"/>
                </a:cxn>
                <a:cxn ang="0">
                  <a:pos x="45" y="3"/>
                </a:cxn>
                <a:cxn ang="0">
                  <a:pos x="46" y="4"/>
                </a:cxn>
                <a:cxn ang="0">
                  <a:pos x="46" y="5"/>
                </a:cxn>
              </a:cxnLst>
              <a:rect l="0" t="0" r="r" b="b"/>
              <a:pathLst>
                <a:path w="46" h="5">
                  <a:moveTo>
                    <a:pt x="0" y="5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6" y="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2" name="Line 36"/>
            <p:cNvSpPr>
              <a:spLocks noChangeShapeType="1"/>
            </p:cNvSpPr>
            <p:nvPr/>
          </p:nvSpPr>
          <p:spPr bwMode="auto">
            <a:xfrm flipH="1">
              <a:off x="5045568" y="2860531"/>
              <a:ext cx="9941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3" name="Line 37"/>
            <p:cNvSpPr>
              <a:spLocks noChangeShapeType="1"/>
            </p:cNvSpPr>
            <p:nvPr/>
          </p:nvSpPr>
          <p:spPr bwMode="auto">
            <a:xfrm flipH="1">
              <a:off x="4596243" y="2860531"/>
              <a:ext cx="87479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4" name="Line 38"/>
            <p:cNvSpPr>
              <a:spLocks noChangeShapeType="1"/>
            </p:cNvSpPr>
            <p:nvPr/>
          </p:nvSpPr>
          <p:spPr bwMode="auto">
            <a:xfrm flipH="1" flipV="1">
              <a:off x="4234395" y="2419158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5" name="Line 39"/>
            <p:cNvSpPr>
              <a:spLocks noChangeShapeType="1"/>
            </p:cNvSpPr>
            <p:nvPr/>
          </p:nvSpPr>
          <p:spPr bwMode="auto">
            <a:xfrm flipH="1" flipV="1">
              <a:off x="4234395" y="2069240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6" name="Line 40"/>
            <p:cNvSpPr>
              <a:spLocks noChangeShapeType="1"/>
            </p:cNvSpPr>
            <p:nvPr/>
          </p:nvSpPr>
          <p:spPr bwMode="auto">
            <a:xfrm>
              <a:off x="4596243" y="3409265"/>
              <a:ext cx="13519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7" name="Line 41"/>
            <p:cNvSpPr>
              <a:spLocks noChangeShapeType="1"/>
            </p:cNvSpPr>
            <p:nvPr/>
          </p:nvSpPr>
          <p:spPr bwMode="auto">
            <a:xfrm>
              <a:off x="4997852" y="3409265"/>
              <a:ext cx="14712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8" name="Freeform 42"/>
            <p:cNvSpPr>
              <a:spLocks/>
            </p:cNvSpPr>
            <p:nvPr/>
          </p:nvSpPr>
          <p:spPr bwMode="auto">
            <a:xfrm>
              <a:off x="4592265" y="3409265"/>
              <a:ext cx="11930" cy="795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3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2" y="13"/>
                  </a:lnTo>
                  <a:lnTo>
                    <a:pt x="0" y="1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9" name="Line 43"/>
            <p:cNvSpPr>
              <a:spLocks noChangeShapeType="1"/>
            </p:cNvSpPr>
            <p:nvPr/>
          </p:nvSpPr>
          <p:spPr bwMode="auto">
            <a:xfrm flipH="1">
              <a:off x="5129072" y="3488792"/>
              <a:ext cx="1193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0" name="Line 44"/>
            <p:cNvSpPr>
              <a:spLocks noChangeShapeType="1"/>
            </p:cNvSpPr>
            <p:nvPr/>
          </p:nvSpPr>
          <p:spPr bwMode="auto">
            <a:xfrm>
              <a:off x="5141000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1" name="Line 45"/>
            <p:cNvSpPr>
              <a:spLocks noChangeShapeType="1"/>
            </p:cNvSpPr>
            <p:nvPr/>
          </p:nvSpPr>
          <p:spPr bwMode="auto">
            <a:xfrm>
              <a:off x="5057498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2" name="Line 46"/>
            <p:cNvSpPr>
              <a:spLocks noChangeShapeType="1"/>
            </p:cNvSpPr>
            <p:nvPr/>
          </p:nvSpPr>
          <p:spPr bwMode="auto">
            <a:xfrm>
              <a:off x="4675770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3" name="Line 47"/>
            <p:cNvSpPr>
              <a:spLocks noChangeShapeType="1"/>
            </p:cNvSpPr>
            <p:nvPr/>
          </p:nvSpPr>
          <p:spPr bwMode="auto">
            <a:xfrm flipH="1">
              <a:off x="4675770" y="3468912"/>
              <a:ext cx="381728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4" name="Freeform 48"/>
            <p:cNvSpPr>
              <a:spLocks/>
            </p:cNvSpPr>
            <p:nvPr/>
          </p:nvSpPr>
          <p:spPr bwMode="auto">
            <a:xfrm>
              <a:off x="4695650" y="3409265"/>
              <a:ext cx="349918" cy="3578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57" h="6">
                  <a:moveTo>
                    <a:pt x="57" y="0"/>
                  </a:moveTo>
                  <a:lnTo>
                    <a:pt x="5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5" name="Line 49"/>
            <p:cNvSpPr>
              <a:spLocks noChangeShapeType="1"/>
            </p:cNvSpPr>
            <p:nvPr/>
          </p:nvSpPr>
          <p:spPr bwMode="auto">
            <a:xfrm>
              <a:off x="4592265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6" name="Line 50"/>
            <p:cNvSpPr>
              <a:spLocks noChangeShapeType="1"/>
            </p:cNvSpPr>
            <p:nvPr/>
          </p:nvSpPr>
          <p:spPr bwMode="auto">
            <a:xfrm>
              <a:off x="4683722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7" name="Line 51"/>
            <p:cNvSpPr>
              <a:spLocks noChangeShapeType="1"/>
            </p:cNvSpPr>
            <p:nvPr/>
          </p:nvSpPr>
          <p:spPr bwMode="auto">
            <a:xfrm>
              <a:off x="5045568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8" name="Freeform 52"/>
            <p:cNvSpPr>
              <a:spLocks/>
            </p:cNvSpPr>
            <p:nvPr/>
          </p:nvSpPr>
          <p:spPr bwMode="auto">
            <a:xfrm>
              <a:off x="4683722" y="2880413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9" name="Freeform 53"/>
            <p:cNvSpPr>
              <a:spLocks/>
            </p:cNvSpPr>
            <p:nvPr/>
          </p:nvSpPr>
          <p:spPr bwMode="auto">
            <a:xfrm>
              <a:off x="4683722" y="2892341"/>
              <a:ext cx="361848" cy="874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6" y="13"/>
                </a:cxn>
                <a:cxn ang="0">
                  <a:pos x="19" y="13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7" y="14"/>
                </a:cxn>
                <a:cxn ang="0">
                  <a:pos x="30" y="14"/>
                </a:cxn>
                <a:cxn ang="0">
                  <a:pos x="33" y="14"/>
                </a:cxn>
                <a:cxn ang="0">
                  <a:pos x="36" y="14"/>
                </a:cxn>
                <a:cxn ang="0">
                  <a:pos x="39" y="14"/>
                </a:cxn>
                <a:cxn ang="0">
                  <a:pos x="41" y="13"/>
                </a:cxn>
                <a:cxn ang="0">
                  <a:pos x="44" y="13"/>
                </a:cxn>
                <a:cxn ang="0">
                  <a:pos x="46" y="13"/>
                </a:cxn>
                <a:cxn ang="0">
                  <a:pos x="48" y="13"/>
                </a:cxn>
                <a:cxn ang="0">
                  <a:pos x="51" y="12"/>
                </a:cxn>
                <a:cxn ang="0">
                  <a:pos x="52" y="12"/>
                </a:cxn>
                <a:cxn ang="0">
                  <a:pos x="54" y="11"/>
                </a:cxn>
                <a:cxn ang="0">
                  <a:pos x="55" y="11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8"/>
                </a:cxn>
                <a:cxn ang="0">
                  <a:pos x="57" y="0"/>
                </a:cxn>
              </a:cxnLst>
              <a:rect l="0" t="0" r="r" b="b"/>
              <a:pathLst>
                <a:path w="59" h="14">
                  <a:moveTo>
                    <a:pt x="0" y="8"/>
                  </a:moveTo>
                  <a:lnTo>
                    <a:pt x="1" y="9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51" y="12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57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0" name="Line 54"/>
            <p:cNvSpPr>
              <a:spLocks noChangeShapeType="1"/>
            </p:cNvSpPr>
            <p:nvPr/>
          </p:nvSpPr>
          <p:spPr bwMode="auto">
            <a:xfrm flipV="1">
              <a:off x="4683722" y="289234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1" name="Freeform 55"/>
            <p:cNvSpPr>
              <a:spLocks/>
            </p:cNvSpPr>
            <p:nvPr/>
          </p:nvSpPr>
          <p:spPr bwMode="auto">
            <a:xfrm>
              <a:off x="4683722" y="300367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2" name="Freeform 56"/>
            <p:cNvSpPr>
              <a:spLocks/>
            </p:cNvSpPr>
            <p:nvPr/>
          </p:nvSpPr>
          <p:spPr bwMode="auto">
            <a:xfrm>
              <a:off x="4683722" y="3063325"/>
              <a:ext cx="361848" cy="318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4" y="5"/>
                </a:cxn>
                <a:cxn ang="0">
                  <a:pos x="27" y="5"/>
                </a:cxn>
                <a:cxn ang="0">
                  <a:pos x="30" y="5"/>
                </a:cxn>
                <a:cxn ang="0">
                  <a:pos x="33" y="5"/>
                </a:cxn>
                <a:cxn ang="0">
                  <a:pos x="36" y="5"/>
                </a:cxn>
                <a:cxn ang="0">
                  <a:pos x="39" y="5"/>
                </a:cxn>
                <a:cxn ang="0">
                  <a:pos x="41" y="5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51" y="4"/>
                </a:cxn>
                <a:cxn ang="0">
                  <a:pos x="52" y="3"/>
                </a:cxn>
                <a:cxn ang="0">
                  <a:pos x="54" y="3"/>
                </a:cxn>
                <a:cxn ang="0">
                  <a:pos x="55" y="2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3" name="Freeform 57"/>
            <p:cNvSpPr>
              <a:spLocks/>
            </p:cNvSpPr>
            <p:nvPr/>
          </p:nvSpPr>
          <p:spPr bwMode="auto">
            <a:xfrm>
              <a:off x="4683722" y="3118994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6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6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5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3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4" name="Freeform 58"/>
            <p:cNvSpPr>
              <a:spLocks/>
            </p:cNvSpPr>
            <p:nvPr/>
          </p:nvSpPr>
          <p:spPr bwMode="auto">
            <a:xfrm>
              <a:off x="4683722" y="3182615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5" name="Freeform 59"/>
            <p:cNvSpPr>
              <a:spLocks/>
            </p:cNvSpPr>
            <p:nvPr/>
          </p:nvSpPr>
          <p:spPr bwMode="auto">
            <a:xfrm>
              <a:off x="4683722" y="324225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6" name="Line 60"/>
            <p:cNvSpPr>
              <a:spLocks noChangeShapeType="1"/>
            </p:cNvSpPr>
            <p:nvPr/>
          </p:nvSpPr>
          <p:spPr bwMode="auto">
            <a:xfrm flipH="1" flipV="1">
              <a:off x="5033640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7" name="Line 61"/>
            <p:cNvSpPr>
              <a:spLocks noChangeShapeType="1"/>
            </p:cNvSpPr>
            <p:nvPr/>
          </p:nvSpPr>
          <p:spPr bwMode="auto">
            <a:xfrm flipH="1" flipV="1">
              <a:off x="5033640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8" name="Line 62"/>
            <p:cNvSpPr>
              <a:spLocks noChangeShapeType="1"/>
            </p:cNvSpPr>
            <p:nvPr/>
          </p:nvSpPr>
          <p:spPr bwMode="auto">
            <a:xfrm flipH="1" flipV="1">
              <a:off x="5033640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9" name="Line 63"/>
            <p:cNvSpPr>
              <a:spLocks noChangeShapeType="1"/>
            </p:cNvSpPr>
            <p:nvPr/>
          </p:nvSpPr>
          <p:spPr bwMode="auto">
            <a:xfrm flipH="1" flipV="1">
              <a:off x="5033640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0" name="Line 64"/>
            <p:cNvSpPr>
              <a:spLocks noChangeShapeType="1"/>
            </p:cNvSpPr>
            <p:nvPr/>
          </p:nvSpPr>
          <p:spPr bwMode="auto">
            <a:xfrm flipH="1" flipV="1">
              <a:off x="5033640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1" name="Line 65"/>
            <p:cNvSpPr>
              <a:spLocks noChangeShapeType="1"/>
            </p:cNvSpPr>
            <p:nvPr/>
          </p:nvSpPr>
          <p:spPr bwMode="auto">
            <a:xfrm flipH="1" flipV="1">
              <a:off x="5033640" y="331781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2" name="Line 66"/>
            <p:cNvSpPr>
              <a:spLocks noChangeShapeType="1"/>
            </p:cNvSpPr>
            <p:nvPr/>
          </p:nvSpPr>
          <p:spPr bwMode="auto">
            <a:xfrm flipH="1" flipV="1">
              <a:off x="5033640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3" name="Line 67"/>
            <p:cNvSpPr>
              <a:spLocks noChangeShapeType="1"/>
            </p:cNvSpPr>
            <p:nvPr/>
          </p:nvSpPr>
          <p:spPr bwMode="auto">
            <a:xfrm flipV="1">
              <a:off x="4683722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4" name="Line 68"/>
            <p:cNvSpPr>
              <a:spLocks noChangeShapeType="1"/>
            </p:cNvSpPr>
            <p:nvPr/>
          </p:nvSpPr>
          <p:spPr bwMode="auto">
            <a:xfrm flipV="1">
              <a:off x="4691675" y="3317811"/>
              <a:ext cx="11930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5" name="Line 69"/>
            <p:cNvSpPr>
              <a:spLocks noChangeShapeType="1"/>
            </p:cNvSpPr>
            <p:nvPr/>
          </p:nvSpPr>
          <p:spPr bwMode="auto">
            <a:xfrm flipV="1">
              <a:off x="4683722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6" name="Line 70"/>
            <p:cNvSpPr>
              <a:spLocks noChangeShapeType="1"/>
            </p:cNvSpPr>
            <p:nvPr/>
          </p:nvSpPr>
          <p:spPr bwMode="auto">
            <a:xfrm flipV="1">
              <a:off x="4683722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7" name="Line 71"/>
            <p:cNvSpPr>
              <a:spLocks noChangeShapeType="1"/>
            </p:cNvSpPr>
            <p:nvPr/>
          </p:nvSpPr>
          <p:spPr bwMode="auto">
            <a:xfrm flipV="1">
              <a:off x="4683722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8" name="Line 72"/>
            <p:cNvSpPr>
              <a:spLocks noChangeShapeType="1"/>
            </p:cNvSpPr>
            <p:nvPr/>
          </p:nvSpPr>
          <p:spPr bwMode="auto">
            <a:xfrm flipV="1">
              <a:off x="4683722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9" name="Line 73"/>
            <p:cNvSpPr>
              <a:spLocks noChangeShapeType="1"/>
            </p:cNvSpPr>
            <p:nvPr/>
          </p:nvSpPr>
          <p:spPr bwMode="auto">
            <a:xfrm flipV="1">
              <a:off x="4683722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0" name="Freeform 74"/>
            <p:cNvSpPr>
              <a:spLocks/>
            </p:cNvSpPr>
            <p:nvPr/>
          </p:nvSpPr>
          <p:spPr bwMode="auto">
            <a:xfrm>
              <a:off x="4592265" y="2407228"/>
              <a:ext cx="99410" cy="100203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1"/>
                </a:cxn>
                <a:cxn ang="0">
                  <a:pos x="0" y="163"/>
                </a:cxn>
              </a:cxnLst>
              <a:rect l="0" t="0" r="r" b="b"/>
              <a:pathLst>
                <a:path w="16" h="163">
                  <a:moveTo>
                    <a:pt x="16" y="0"/>
                  </a:moveTo>
                  <a:lnTo>
                    <a:pt x="0" y="11"/>
                  </a:lnTo>
                  <a:lnTo>
                    <a:pt x="0" y="16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1" name="Line 75"/>
            <p:cNvSpPr>
              <a:spLocks noChangeShapeType="1"/>
            </p:cNvSpPr>
            <p:nvPr/>
          </p:nvSpPr>
          <p:spPr bwMode="auto">
            <a:xfrm>
              <a:off x="5144978" y="2474827"/>
              <a:ext cx="3978" cy="9344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2" name="Rectangle 76"/>
            <p:cNvSpPr>
              <a:spLocks noChangeArrowheads="1"/>
            </p:cNvSpPr>
            <p:nvPr/>
          </p:nvSpPr>
          <p:spPr bwMode="auto">
            <a:xfrm>
              <a:off x="4751319" y="2319748"/>
              <a:ext cx="234605" cy="63621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3" name="Rectangle 77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4" name="Rectangle 78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5" name="Freeform 79"/>
            <p:cNvSpPr>
              <a:spLocks/>
            </p:cNvSpPr>
            <p:nvPr/>
          </p:nvSpPr>
          <p:spPr bwMode="auto">
            <a:xfrm>
              <a:off x="4596243" y="2411205"/>
              <a:ext cx="95432" cy="9980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0"/>
                </a:cxn>
                <a:cxn ang="0">
                  <a:pos x="0" y="162"/>
                </a:cxn>
              </a:cxnLst>
              <a:rect l="0" t="0" r="r" b="b"/>
              <a:pathLst>
                <a:path w="15" h="162">
                  <a:moveTo>
                    <a:pt x="15" y="0"/>
                  </a:moveTo>
                  <a:lnTo>
                    <a:pt x="0" y="10"/>
                  </a:lnTo>
                  <a:lnTo>
                    <a:pt x="0" y="162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6" name="Line 80"/>
            <p:cNvSpPr>
              <a:spLocks noChangeShapeType="1"/>
            </p:cNvSpPr>
            <p:nvPr/>
          </p:nvSpPr>
          <p:spPr bwMode="auto">
            <a:xfrm>
              <a:off x="4325852" y="1949950"/>
              <a:ext cx="365823" cy="445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7" name="Line 81"/>
            <p:cNvSpPr>
              <a:spLocks noChangeShapeType="1"/>
            </p:cNvSpPr>
            <p:nvPr/>
          </p:nvSpPr>
          <p:spPr bwMode="auto">
            <a:xfrm>
              <a:off x="4449117" y="2105026"/>
              <a:ext cx="23858" cy="3181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8" name="Line 82"/>
            <p:cNvSpPr>
              <a:spLocks noChangeShapeType="1"/>
            </p:cNvSpPr>
            <p:nvPr/>
          </p:nvSpPr>
          <p:spPr bwMode="auto">
            <a:xfrm>
              <a:off x="4516716" y="2192506"/>
              <a:ext cx="23858" cy="2783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9" name="Freeform 83"/>
            <p:cNvSpPr>
              <a:spLocks/>
            </p:cNvSpPr>
            <p:nvPr/>
          </p:nvSpPr>
          <p:spPr bwMode="auto">
            <a:xfrm>
              <a:off x="4683722" y="3305881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0" name="Freeform 84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3"/>
                </a:cxn>
                <a:cxn ang="0">
                  <a:pos x="51" y="3"/>
                </a:cxn>
                <a:cxn ang="0">
                  <a:pos x="54" y="3"/>
                </a:cxn>
                <a:cxn ang="0">
                  <a:pos x="56" y="3"/>
                </a:cxn>
                <a:cxn ang="0">
                  <a:pos x="57" y="3"/>
                </a:cxn>
                <a:cxn ang="0">
                  <a:pos x="59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3" y="2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8"/>
                </a:cxn>
                <a:cxn ang="0">
                  <a:pos x="56" y="8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8"/>
                  </a:lnTo>
                  <a:lnTo>
                    <a:pt x="56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1" name="Freeform 85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6" y="2"/>
                </a:cxn>
                <a:cxn ang="0">
                  <a:pos x="37" y="2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2" name="Freeform 86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3" y="3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31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7"/>
                </a:cxn>
                <a:cxn ang="0">
                  <a:pos x="53" y="7"/>
                </a:cxn>
                <a:cxn ang="0">
                  <a:pos x="50" y="7"/>
                </a:cxn>
                <a:cxn ang="0">
                  <a:pos x="48" y="7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3" name="Freeform 87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4" name="Freeform 88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2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5" name="Freeform 89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6" name="Freeform 90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4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7" name="Freeform 91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8" name="Freeform 92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9" name="Freeform 93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0" name="Freeform 94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1" name="Freeform 95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2" name="Freeform 96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3" name="Freeform 97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4" name="Freeform 98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5" name="Freeform 99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6" name="Rectangle 100"/>
            <p:cNvSpPr>
              <a:spLocks noChangeArrowheads="1"/>
            </p:cNvSpPr>
            <p:nvPr/>
          </p:nvSpPr>
          <p:spPr bwMode="auto">
            <a:xfrm>
              <a:off x="4842776" y="3194543"/>
              <a:ext cx="43741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7" name="Freeform 101"/>
            <p:cNvSpPr>
              <a:spLocks/>
            </p:cNvSpPr>
            <p:nvPr/>
          </p:nvSpPr>
          <p:spPr bwMode="auto">
            <a:xfrm>
              <a:off x="4683722" y="3357574"/>
              <a:ext cx="357870" cy="6759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1"/>
                </a:cxn>
                <a:cxn ang="0">
                  <a:pos x="58" y="2"/>
                </a:cxn>
                <a:cxn ang="0">
                  <a:pos x="57" y="3"/>
                </a:cxn>
                <a:cxn ang="0">
                  <a:pos x="56" y="4"/>
                </a:cxn>
                <a:cxn ang="0">
                  <a:pos x="55" y="5"/>
                </a:cxn>
                <a:cxn ang="0">
                  <a:pos x="54" y="6"/>
                </a:cxn>
                <a:cxn ang="0">
                  <a:pos x="53" y="6"/>
                </a:cxn>
                <a:cxn ang="0">
                  <a:pos x="52" y="7"/>
                </a:cxn>
                <a:cxn ang="0">
                  <a:pos x="51" y="7"/>
                </a:cxn>
                <a:cxn ang="0">
                  <a:pos x="50" y="8"/>
                </a:cxn>
                <a:cxn ang="0">
                  <a:pos x="49" y="8"/>
                </a:cxn>
                <a:cxn ang="0">
                  <a:pos x="48" y="8"/>
                </a:cxn>
                <a:cxn ang="0">
                  <a:pos x="47" y="9"/>
                </a:cxn>
                <a:cxn ang="0">
                  <a:pos x="46" y="9"/>
                </a:cxn>
                <a:cxn ang="0">
                  <a:pos x="45" y="9"/>
                </a:cxn>
                <a:cxn ang="0">
                  <a:pos x="44" y="9"/>
                </a:cxn>
                <a:cxn ang="0">
                  <a:pos x="43" y="10"/>
                </a:cxn>
                <a:cxn ang="0">
                  <a:pos x="42" y="10"/>
                </a:cxn>
                <a:cxn ang="0">
                  <a:pos x="41" y="10"/>
                </a:cxn>
                <a:cxn ang="0">
                  <a:pos x="40" y="10"/>
                </a:cxn>
                <a:cxn ang="0">
                  <a:pos x="39" y="10"/>
                </a:cxn>
                <a:cxn ang="0">
                  <a:pos x="38" y="10"/>
                </a:cxn>
                <a:cxn ang="0">
                  <a:pos x="37" y="11"/>
                </a:cxn>
                <a:cxn ang="0">
                  <a:pos x="36" y="11"/>
                </a:cxn>
                <a:cxn ang="0">
                  <a:pos x="35" y="11"/>
                </a:cxn>
                <a:cxn ang="0">
                  <a:pos x="34" y="11"/>
                </a:cxn>
                <a:cxn ang="0">
                  <a:pos x="33" y="11"/>
                </a:cxn>
                <a:cxn ang="0">
                  <a:pos x="32" y="11"/>
                </a:cxn>
                <a:cxn ang="0">
                  <a:pos x="31" y="11"/>
                </a:cxn>
                <a:cxn ang="0">
                  <a:pos x="30" y="11"/>
                </a:cxn>
                <a:cxn ang="0">
                  <a:pos x="29" y="11"/>
                </a:cxn>
                <a:cxn ang="0">
                  <a:pos x="28" y="11"/>
                </a:cxn>
                <a:cxn ang="0">
                  <a:pos x="27" y="11"/>
                </a:cxn>
                <a:cxn ang="0">
                  <a:pos x="26" y="11"/>
                </a:cxn>
                <a:cxn ang="0">
                  <a:pos x="25" y="11"/>
                </a:cxn>
                <a:cxn ang="0">
                  <a:pos x="24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21" y="11"/>
                </a:cxn>
                <a:cxn ang="0">
                  <a:pos x="20" y="10"/>
                </a:cxn>
                <a:cxn ang="0">
                  <a:pos x="19" y="10"/>
                </a:cxn>
                <a:cxn ang="0">
                  <a:pos x="18" y="10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5" y="10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2" y="9"/>
                </a:cxn>
                <a:cxn ang="0">
                  <a:pos x="11" y="9"/>
                </a:cxn>
                <a:cxn ang="0">
                  <a:pos x="10" y="8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58" h="11">
                  <a:moveTo>
                    <a:pt x="58" y="0"/>
                  </a:moveTo>
                  <a:lnTo>
                    <a:pt x="58" y="1"/>
                  </a:lnTo>
                  <a:lnTo>
                    <a:pt x="58" y="2"/>
                  </a:lnTo>
                  <a:lnTo>
                    <a:pt x="57" y="3"/>
                  </a:lnTo>
                  <a:lnTo>
                    <a:pt x="56" y="4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8" name="Rectangle 102"/>
            <p:cNvSpPr>
              <a:spLocks noChangeArrowheads="1"/>
            </p:cNvSpPr>
            <p:nvPr/>
          </p:nvSpPr>
          <p:spPr bwMode="auto">
            <a:xfrm>
              <a:off x="4850729" y="3397338"/>
              <a:ext cx="31811" cy="2385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9" name="Line 103"/>
            <p:cNvSpPr>
              <a:spLocks noChangeShapeType="1"/>
            </p:cNvSpPr>
            <p:nvPr/>
          </p:nvSpPr>
          <p:spPr bwMode="auto">
            <a:xfrm>
              <a:off x="5129072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0" name="Line 104"/>
            <p:cNvSpPr>
              <a:spLocks noChangeShapeType="1"/>
            </p:cNvSpPr>
            <p:nvPr/>
          </p:nvSpPr>
          <p:spPr bwMode="auto">
            <a:xfrm flipH="1" flipV="1">
              <a:off x="5021710" y="3409265"/>
              <a:ext cx="23858" cy="3578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1" name="Line 105"/>
            <p:cNvSpPr>
              <a:spLocks noChangeShapeType="1"/>
            </p:cNvSpPr>
            <p:nvPr/>
          </p:nvSpPr>
          <p:spPr bwMode="auto">
            <a:xfrm flipH="1" flipV="1">
              <a:off x="4636006" y="3409265"/>
              <a:ext cx="39763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2" name="Line 106"/>
            <p:cNvSpPr>
              <a:spLocks noChangeShapeType="1"/>
            </p:cNvSpPr>
            <p:nvPr/>
          </p:nvSpPr>
          <p:spPr bwMode="auto">
            <a:xfrm flipH="1" flipV="1">
              <a:off x="5073404" y="3409265"/>
              <a:ext cx="55669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3" name="Freeform 107"/>
            <p:cNvSpPr>
              <a:spLocks/>
            </p:cNvSpPr>
            <p:nvPr/>
          </p:nvSpPr>
          <p:spPr bwMode="auto">
            <a:xfrm>
              <a:off x="4596243" y="3488792"/>
              <a:ext cx="536807" cy="3181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7" h="5">
                  <a:moveTo>
                    <a:pt x="87" y="0"/>
                  </a:moveTo>
                  <a:lnTo>
                    <a:pt x="87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4" name="Freeform 108"/>
            <p:cNvSpPr>
              <a:spLocks/>
            </p:cNvSpPr>
            <p:nvPr/>
          </p:nvSpPr>
          <p:spPr bwMode="auto">
            <a:xfrm>
              <a:off x="4242348" y="2995726"/>
              <a:ext cx="353895" cy="524877"/>
            </a:xfrm>
            <a:custGeom>
              <a:avLst/>
              <a:gdLst/>
              <a:ahLst/>
              <a:cxnLst>
                <a:cxn ang="0">
                  <a:pos x="58" y="8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58" h="85">
                  <a:moveTo>
                    <a:pt x="58" y="85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5" name="Line 109"/>
            <p:cNvSpPr>
              <a:spLocks noChangeShapeType="1"/>
            </p:cNvSpPr>
            <p:nvPr/>
          </p:nvSpPr>
          <p:spPr bwMode="auto">
            <a:xfrm flipH="1" flipV="1">
              <a:off x="4234395" y="2983798"/>
              <a:ext cx="357870" cy="50499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6" name="Oval 110"/>
            <p:cNvSpPr>
              <a:spLocks noChangeArrowheads="1"/>
            </p:cNvSpPr>
            <p:nvPr/>
          </p:nvSpPr>
          <p:spPr bwMode="auto">
            <a:xfrm>
              <a:off x="4954113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7" name="Oval 111"/>
            <p:cNvSpPr>
              <a:spLocks noChangeArrowheads="1"/>
            </p:cNvSpPr>
            <p:nvPr/>
          </p:nvSpPr>
          <p:spPr bwMode="auto">
            <a:xfrm>
              <a:off x="4966041" y="2343606"/>
              <a:ext cx="7953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8" name="Oval 112"/>
            <p:cNvSpPr>
              <a:spLocks noChangeArrowheads="1"/>
            </p:cNvSpPr>
            <p:nvPr/>
          </p:nvSpPr>
          <p:spPr bwMode="auto">
            <a:xfrm>
              <a:off x="4954113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9" name="Oval 113"/>
            <p:cNvSpPr>
              <a:spLocks noChangeArrowheads="1"/>
            </p:cNvSpPr>
            <p:nvPr/>
          </p:nvSpPr>
          <p:spPr bwMode="auto">
            <a:xfrm>
              <a:off x="4954113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0" name="Oval 114"/>
            <p:cNvSpPr>
              <a:spLocks noChangeArrowheads="1"/>
            </p:cNvSpPr>
            <p:nvPr/>
          </p:nvSpPr>
          <p:spPr bwMode="auto">
            <a:xfrm>
              <a:off x="4954113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1" name="Oval 115"/>
            <p:cNvSpPr>
              <a:spLocks noChangeArrowheads="1"/>
            </p:cNvSpPr>
            <p:nvPr/>
          </p:nvSpPr>
          <p:spPr bwMode="auto">
            <a:xfrm>
              <a:off x="4938208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2" name="Oval 116"/>
            <p:cNvSpPr>
              <a:spLocks noChangeArrowheads="1"/>
            </p:cNvSpPr>
            <p:nvPr/>
          </p:nvSpPr>
          <p:spPr bwMode="auto">
            <a:xfrm>
              <a:off x="493820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3" name="Oval 117"/>
            <p:cNvSpPr>
              <a:spLocks noChangeArrowheads="1"/>
            </p:cNvSpPr>
            <p:nvPr/>
          </p:nvSpPr>
          <p:spPr bwMode="auto">
            <a:xfrm>
              <a:off x="4938208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4" name="Oval 118"/>
            <p:cNvSpPr>
              <a:spLocks noChangeArrowheads="1"/>
            </p:cNvSpPr>
            <p:nvPr/>
          </p:nvSpPr>
          <p:spPr bwMode="auto">
            <a:xfrm>
              <a:off x="4938208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5" name="Oval 119"/>
            <p:cNvSpPr>
              <a:spLocks noChangeArrowheads="1"/>
            </p:cNvSpPr>
            <p:nvPr/>
          </p:nvSpPr>
          <p:spPr bwMode="auto">
            <a:xfrm>
              <a:off x="4818918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6" name="Oval 120"/>
            <p:cNvSpPr>
              <a:spLocks noChangeArrowheads="1"/>
            </p:cNvSpPr>
            <p:nvPr/>
          </p:nvSpPr>
          <p:spPr bwMode="auto">
            <a:xfrm>
              <a:off x="4818918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7" name="Oval 121"/>
            <p:cNvSpPr>
              <a:spLocks noChangeArrowheads="1"/>
            </p:cNvSpPr>
            <p:nvPr/>
          </p:nvSpPr>
          <p:spPr bwMode="auto">
            <a:xfrm>
              <a:off x="4799035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8" name="Oval 122"/>
            <p:cNvSpPr>
              <a:spLocks noChangeArrowheads="1"/>
            </p:cNvSpPr>
            <p:nvPr/>
          </p:nvSpPr>
          <p:spPr bwMode="auto">
            <a:xfrm>
              <a:off x="4799035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9" name="Oval 123"/>
            <p:cNvSpPr>
              <a:spLocks noChangeArrowheads="1"/>
            </p:cNvSpPr>
            <p:nvPr/>
          </p:nvSpPr>
          <p:spPr bwMode="auto">
            <a:xfrm>
              <a:off x="4830846" y="2327701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0" name="Oval 124"/>
            <p:cNvSpPr>
              <a:spLocks noChangeArrowheads="1"/>
            </p:cNvSpPr>
            <p:nvPr/>
          </p:nvSpPr>
          <p:spPr bwMode="auto">
            <a:xfrm>
              <a:off x="477120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1" name="Oval 125"/>
            <p:cNvSpPr>
              <a:spLocks noChangeArrowheads="1"/>
            </p:cNvSpPr>
            <p:nvPr/>
          </p:nvSpPr>
          <p:spPr bwMode="auto">
            <a:xfrm>
              <a:off x="477120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2" name="Oval 126"/>
            <p:cNvSpPr>
              <a:spLocks noChangeArrowheads="1"/>
            </p:cNvSpPr>
            <p:nvPr/>
          </p:nvSpPr>
          <p:spPr bwMode="auto">
            <a:xfrm>
              <a:off x="4787107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3" name="Oval 127"/>
            <p:cNvSpPr>
              <a:spLocks noChangeArrowheads="1"/>
            </p:cNvSpPr>
            <p:nvPr/>
          </p:nvSpPr>
          <p:spPr bwMode="auto">
            <a:xfrm>
              <a:off x="4783130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4" name="Oval 128"/>
            <p:cNvSpPr>
              <a:spLocks noChangeArrowheads="1"/>
            </p:cNvSpPr>
            <p:nvPr/>
          </p:nvSpPr>
          <p:spPr bwMode="auto">
            <a:xfrm>
              <a:off x="483879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5" name="Oval 129"/>
            <p:cNvSpPr>
              <a:spLocks noChangeArrowheads="1"/>
            </p:cNvSpPr>
            <p:nvPr/>
          </p:nvSpPr>
          <p:spPr bwMode="auto">
            <a:xfrm>
              <a:off x="4830846" y="2351559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6" name="Oval 130"/>
            <p:cNvSpPr>
              <a:spLocks noChangeArrowheads="1"/>
            </p:cNvSpPr>
            <p:nvPr/>
          </p:nvSpPr>
          <p:spPr bwMode="auto">
            <a:xfrm>
              <a:off x="475927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7" name="Oval 131"/>
            <p:cNvSpPr>
              <a:spLocks noChangeArrowheads="1"/>
            </p:cNvSpPr>
            <p:nvPr/>
          </p:nvSpPr>
          <p:spPr bwMode="auto">
            <a:xfrm>
              <a:off x="475927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8" name="Line 132"/>
            <p:cNvSpPr>
              <a:spLocks noChangeShapeType="1"/>
            </p:cNvSpPr>
            <p:nvPr/>
          </p:nvSpPr>
          <p:spPr bwMode="auto">
            <a:xfrm>
              <a:off x="5041593" y="2343606"/>
              <a:ext cx="103385" cy="13121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67" name="グループ化 215"/>
          <p:cNvGrpSpPr>
            <a:grpSpLocks noChangeAspect="1"/>
          </p:cNvGrpSpPr>
          <p:nvPr/>
        </p:nvGrpSpPr>
        <p:grpSpPr>
          <a:xfrm>
            <a:off x="1639066" y="4880126"/>
            <a:ext cx="360632" cy="756000"/>
            <a:chOff x="3238183" y="2986088"/>
            <a:chExt cx="439738" cy="768350"/>
          </a:xfrm>
        </p:grpSpPr>
        <p:sp>
          <p:nvSpPr>
            <p:cNvPr id="1255" name="Rectangle 351"/>
            <p:cNvSpPr>
              <a:spLocks noChangeArrowheads="1"/>
            </p:cNvSpPr>
            <p:nvPr/>
          </p:nvSpPr>
          <p:spPr bwMode="auto">
            <a:xfrm>
              <a:off x="3417571" y="3255963"/>
              <a:ext cx="255588" cy="4984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6" name="Freeform 352"/>
            <p:cNvSpPr>
              <a:spLocks/>
            </p:cNvSpPr>
            <p:nvPr/>
          </p:nvSpPr>
          <p:spPr bwMode="auto">
            <a:xfrm>
              <a:off x="3244533" y="3017838"/>
              <a:ext cx="255588" cy="495300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2">
                  <a:moveTo>
                    <a:pt x="0" y="202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7" name="Line 353"/>
            <p:cNvSpPr>
              <a:spLocks noChangeShapeType="1"/>
            </p:cNvSpPr>
            <p:nvPr/>
          </p:nvSpPr>
          <p:spPr bwMode="auto">
            <a:xfrm>
              <a:off x="3244533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8" name="Line 354"/>
            <p:cNvSpPr>
              <a:spLocks noChangeShapeType="1"/>
            </p:cNvSpPr>
            <p:nvPr/>
          </p:nvSpPr>
          <p:spPr bwMode="auto">
            <a:xfrm>
              <a:off x="3500121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9" name="Oval 355"/>
            <p:cNvSpPr>
              <a:spLocks noChangeArrowheads="1"/>
            </p:cNvSpPr>
            <p:nvPr/>
          </p:nvSpPr>
          <p:spPr bwMode="auto">
            <a:xfrm>
              <a:off x="3244533" y="2994025"/>
              <a:ext cx="22225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0" name="Oval 356"/>
            <p:cNvSpPr>
              <a:spLocks noChangeArrowheads="1"/>
            </p:cNvSpPr>
            <p:nvPr/>
          </p:nvSpPr>
          <p:spPr bwMode="auto">
            <a:xfrm>
              <a:off x="3238183" y="2987675"/>
              <a:ext cx="36513" cy="381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1" name="Oval 357"/>
            <p:cNvSpPr>
              <a:spLocks noChangeArrowheads="1"/>
            </p:cNvSpPr>
            <p:nvPr/>
          </p:nvSpPr>
          <p:spPr bwMode="auto">
            <a:xfrm>
              <a:off x="3412808" y="3221038"/>
              <a:ext cx="23813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2" name="Oval 358"/>
            <p:cNvSpPr>
              <a:spLocks noChangeArrowheads="1"/>
            </p:cNvSpPr>
            <p:nvPr/>
          </p:nvSpPr>
          <p:spPr bwMode="auto">
            <a:xfrm>
              <a:off x="3404871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3" name="Oval 359"/>
            <p:cNvSpPr>
              <a:spLocks noChangeArrowheads="1"/>
            </p:cNvSpPr>
            <p:nvPr/>
          </p:nvSpPr>
          <p:spPr bwMode="auto">
            <a:xfrm>
              <a:off x="3647758" y="3221038"/>
              <a:ext cx="22225" cy="254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4" name="Oval 360"/>
            <p:cNvSpPr>
              <a:spLocks noChangeArrowheads="1"/>
            </p:cNvSpPr>
            <p:nvPr/>
          </p:nvSpPr>
          <p:spPr bwMode="auto">
            <a:xfrm>
              <a:off x="3641408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5" name="Oval 361"/>
            <p:cNvSpPr>
              <a:spLocks noChangeArrowheads="1"/>
            </p:cNvSpPr>
            <p:nvPr/>
          </p:nvSpPr>
          <p:spPr bwMode="auto">
            <a:xfrm>
              <a:off x="3476308" y="2994025"/>
              <a:ext cx="23813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6" name="Oval 362"/>
            <p:cNvSpPr>
              <a:spLocks noChangeArrowheads="1"/>
            </p:cNvSpPr>
            <p:nvPr/>
          </p:nvSpPr>
          <p:spPr bwMode="auto">
            <a:xfrm>
              <a:off x="3468371" y="29860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7" name="Oval 363"/>
            <p:cNvSpPr>
              <a:spLocks noChangeArrowheads="1"/>
            </p:cNvSpPr>
            <p:nvPr/>
          </p:nvSpPr>
          <p:spPr bwMode="auto">
            <a:xfrm>
              <a:off x="3431858" y="3279775"/>
              <a:ext cx="9525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8" name="Oval 364"/>
            <p:cNvSpPr>
              <a:spLocks noChangeArrowheads="1"/>
            </p:cNvSpPr>
            <p:nvPr/>
          </p:nvSpPr>
          <p:spPr bwMode="auto">
            <a:xfrm>
              <a:off x="3427096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9" name="Oval 365"/>
            <p:cNvSpPr>
              <a:spLocks noChangeArrowheads="1"/>
            </p:cNvSpPr>
            <p:nvPr/>
          </p:nvSpPr>
          <p:spPr bwMode="auto">
            <a:xfrm>
              <a:off x="3428683" y="3724275"/>
              <a:ext cx="11113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0" name="Oval 366"/>
            <p:cNvSpPr>
              <a:spLocks noChangeArrowheads="1"/>
            </p:cNvSpPr>
            <p:nvPr/>
          </p:nvSpPr>
          <p:spPr bwMode="auto">
            <a:xfrm>
              <a:off x="3650933" y="3282950"/>
              <a:ext cx="9525" cy="7938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1" name="Oval 367"/>
            <p:cNvSpPr>
              <a:spLocks noChangeArrowheads="1"/>
            </p:cNvSpPr>
            <p:nvPr/>
          </p:nvSpPr>
          <p:spPr bwMode="auto">
            <a:xfrm>
              <a:off x="3650933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2" name="Oval 368"/>
            <p:cNvSpPr>
              <a:spLocks noChangeArrowheads="1"/>
            </p:cNvSpPr>
            <p:nvPr/>
          </p:nvSpPr>
          <p:spPr bwMode="auto">
            <a:xfrm>
              <a:off x="3650933" y="3727450"/>
              <a:ext cx="9525" cy="95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3" name="Rectangle 369"/>
            <p:cNvSpPr>
              <a:spLocks noChangeArrowheads="1"/>
            </p:cNvSpPr>
            <p:nvPr/>
          </p:nvSpPr>
          <p:spPr bwMode="auto">
            <a:xfrm>
              <a:off x="3498216" y="3364548"/>
              <a:ext cx="92075" cy="508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4" name="Rectangle 370"/>
            <p:cNvSpPr>
              <a:spLocks noChangeArrowheads="1"/>
            </p:cNvSpPr>
            <p:nvPr/>
          </p:nvSpPr>
          <p:spPr bwMode="auto">
            <a:xfrm>
              <a:off x="3511868" y="3546475"/>
              <a:ext cx="65088" cy="285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5" name="Line 371"/>
            <p:cNvSpPr>
              <a:spLocks noChangeShapeType="1"/>
            </p:cNvSpPr>
            <p:nvPr/>
          </p:nvSpPr>
          <p:spPr bwMode="auto">
            <a:xfrm>
              <a:off x="3542666" y="3546475"/>
              <a:ext cx="1588" cy="285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6" name="Freeform 386"/>
            <p:cNvSpPr>
              <a:spLocks/>
            </p:cNvSpPr>
            <p:nvPr/>
          </p:nvSpPr>
          <p:spPr bwMode="auto">
            <a:xfrm>
              <a:off x="3408046" y="3241675"/>
              <a:ext cx="255588" cy="498475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3">
                  <a:moveTo>
                    <a:pt x="0" y="203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7" name="Line 387"/>
            <p:cNvSpPr>
              <a:spLocks noChangeShapeType="1"/>
            </p:cNvSpPr>
            <p:nvPr/>
          </p:nvSpPr>
          <p:spPr bwMode="auto">
            <a:xfrm>
              <a:off x="3266758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8" name="Line 388"/>
            <p:cNvSpPr>
              <a:spLocks noChangeShapeType="1"/>
            </p:cNvSpPr>
            <p:nvPr/>
          </p:nvSpPr>
          <p:spPr bwMode="auto">
            <a:xfrm>
              <a:off x="3257233" y="3517900"/>
              <a:ext cx="125413" cy="174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9" name="Line 389"/>
            <p:cNvSpPr>
              <a:spLocks noChangeShapeType="1"/>
            </p:cNvSpPr>
            <p:nvPr/>
          </p:nvSpPr>
          <p:spPr bwMode="auto">
            <a:xfrm>
              <a:off x="3244533" y="3513138"/>
              <a:ext cx="173038" cy="2413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0" name="Oval 390"/>
            <p:cNvSpPr>
              <a:spLocks noChangeArrowheads="1"/>
            </p:cNvSpPr>
            <p:nvPr/>
          </p:nvSpPr>
          <p:spPr bwMode="auto">
            <a:xfrm>
              <a:off x="3396933" y="3695700"/>
              <a:ext cx="15875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1" name="Line 391"/>
            <p:cNvSpPr>
              <a:spLocks noChangeShapeType="1"/>
            </p:cNvSpPr>
            <p:nvPr/>
          </p:nvSpPr>
          <p:spPr bwMode="auto">
            <a:xfrm>
              <a:off x="3392171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2" name="Line 392"/>
            <p:cNvSpPr>
              <a:spLocks noChangeShapeType="1"/>
            </p:cNvSpPr>
            <p:nvPr/>
          </p:nvSpPr>
          <p:spPr bwMode="auto">
            <a:xfrm>
              <a:off x="3257233" y="30892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3" name="Line 393"/>
            <p:cNvSpPr>
              <a:spLocks noChangeShapeType="1"/>
            </p:cNvSpPr>
            <p:nvPr/>
          </p:nvSpPr>
          <p:spPr bwMode="auto">
            <a:xfrm>
              <a:off x="3382646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4" name="Line 394"/>
            <p:cNvSpPr>
              <a:spLocks noChangeShapeType="1"/>
            </p:cNvSpPr>
            <p:nvPr/>
          </p:nvSpPr>
          <p:spPr bwMode="auto">
            <a:xfrm flipH="1">
              <a:off x="3382646" y="369252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5" name="Line 395"/>
            <p:cNvSpPr>
              <a:spLocks noChangeShapeType="1"/>
            </p:cNvSpPr>
            <p:nvPr/>
          </p:nvSpPr>
          <p:spPr bwMode="auto">
            <a:xfrm>
              <a:off x="3382646" y="3265488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6" name="Line 396"/>
            <p:cNvSpPr>
              <a:spLocks noChangeShapeType="1"/>
            </p:cNvSpPr>
            <p:nvPr/>
          </p:nvSpPr>
          <p:spPr bwMode="auto">
            <a:xfrm flipH="1">
              <a:off x="3257233" y="308927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7" name="Line 397"/>
            <p:cNvSpPr>
              <a:spLocks noChangeShapeType="1"/>
            </p:cNvSpPr>
            <p:nvPr/>
          </p:nvSpPr>
          <p:spPr bwMode="auto">
            <a:xfrm flipH="1" flipV="1">
              <a:off x="3257233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8" name="Line 398"/>
            <p:cNvSpPr>
              <a:spLocks noChangeShapeType="1"/>
            </p:cNvSpPr>
            <p:nvPr/>
          </p:nvSpPr>
          <p:spPr bwMode="auto">
            <a:xfrm>
              <a:off x="3319146" y="31781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9" name="Line 399"/>
            <p:cNvSpPr>
              <a:spLocks noChangeShapeType="1"/>
            </p:cNvSpPr>
            <p:nvPr/>
          </p:nvSpPr>
          <p:spPr bwMode="auto">
            <a:xfrm flipH="1" flipV="1">
              <a:off x="3279458" y="3209925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0" name="Line 400"/>
            <p:cNvSpPr>
              <a:spLocks noChangeShapeType="1"/>
            </p:cNvSpPr>
            <p:nvPr/>
          </p:nvSpPr>
          <p:spPr bwMode="auto">
            <a:xfrm flipH="1" flipV="1">
              <a:off x="3287396" y="3221038"/>
              <a:ext cx="6350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1" name="Line 401"/>
            <p:cNvSpPr>
              <a:spLocks noChangeShapeType="1"/>
            </p:cNvSpPr>
            <p:nvPr/>
          </p:nvSpPr>
          <p:spPr bwMode="auto">
            <a:xfrm flipH="1" flipV="1">
              <a:off x="3279458" y="3214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2" name="Line 402"/>
            <p:cNvSpPr>
              <a:spLocks noChangeShapeType="1"/>
            </p:cNvSpPr>
            <p:nvPr/>
          </p:nvSpPr>
          <p:spPr bwMode="auto">
            <a:xfrm flipH="1" flipV="1">
              <a:off x="3287396" y="3225800"/>
              <a:ext cx="6350" cy="11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3" name="Line 403"/>
            <p:cNvSpPr>
              <a:spLocks noChangeShapeType="1"/>
            </p:cNvSpPr>
            <p:nvPr/>
          </p:nvSpPr>
          <p:spPr bwMode="auto">
            <a:xfrm flipH="1" flipV="1">
              <a:off x="3279458" y="3224213"/>
              <a:ext cx="4763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4" name="Line 404"/>
            <p:cNvSpPr>
              <a:spLocks noChangeShapeType="1"/>
            </p:cNvSpPr>
            <p:nvPr/>
          </p:nvSpPr>
          <p:spPr bwMode="auto">
            <a:xfrm flipH="1" flipV="1">
              <a:off x="3287396" y="32337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5" name="Line 405"/>
            <p:cNvSpPr>
              <a:spLocks noChangeShapeType="1"/>
            </p:cNvSpPr>
            <p:nvPr/>
          </p:nvSpPr>
          <p:spPr bwMode="auto">
            <a:xfrm flipH="1" flipV="1">
              <a:off x="3279458" y="32321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6" name="Line 406"/>
            <p:cNvSpPr>
              <a:spLocks noChangeShapeType="1"/>
            </p:cNvSpPr>
            <p:nvPr/>
          </p:nvSpPr>
          <p:spPr bwMode="auto">
            <a:xfrm flipH="1" flipV="1">
              <a:off x="3287396" y="32432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7" name="Line 407"/>
            <p:cNvSpPr>
              <a:spLocks noChangeShapeType="1"/>
            </p:cNvSpPr>
            <p:nvPr/>
          </p:nvSpPr>
          <p:spPr bwMode="auto">
            <a:xfrm flipH="1" flipV="1">
              <a:off x="3279458" y="3241675"/>
              <a:ext cx="4763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8" name="Line 408"/>
            <p:cNvSpPr>
              <a:spLocks noChangeShapeType="1"/>
            </p:cNvSpPr>
            <p:nvPr/>
          </p:nvSpPr>
          <p:spPr bwMode="auto">
            <a:xfrm flipH="1" flipV="1">
              <a:off x="3287396" y="325120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9" name="Line 410"/>
            <p:cNvSpPr>
              <a:spLocks noChangeShapeType="1"/>
            </p:cNvSpPr>
            <p:nvPr/>
          </p:nvSpPr>
          <p:spPr bwMode="auto">
            <a:xfrm flipH="1" flipV="1">
              <a:off x="3279458" y="325120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0" name="Line 411"/>
            <p:cNvSpPr>
              <a:spLocks noChangeShapeType="1"/>
            </p:cNvSpPr>
            <p:nvPr/>
          </p:nvSpPr>
          <p:spPr bwMode="auto">
            <a:xfrm flipH="1" flipV="1">
              <a:off x="3287396" y="32607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1" name="Line 412"/>
            <p:cNvSpPr>
              <a:spLocks noChangeShapeType="1"/>
            </p:cNvSpPr>
            <p:nvPr/>
          </p:nvSpPr>
          <p:spPr bwMode="auto">
            <a:xfrm flipH="1" flipV="1">
              <a:off x="3279458" y="32591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2" name="Line 413"/>
            <p:cNvSpPr>
              <a:spLocks noChangeShapeType="1"/>
            </p:cNvSpPr>
            <p:nvPr/>
          </p:nvSpPr>
          <p:spPr bwMode="auto">
            <a:xfrm flipH="1" flipV="1">
              <a:off x="3287396" y="32702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3" name="Line 414"/>
            <p:cNvSpPr>
              <a:spLocks noChangeShapeType="1"/>
            </p:cNvSpPr>
            <p:nvPr/>
          </p:nvSpPr>
          <p:spPr bwMode="auto">
            <a:xfrm flipH="1" flipV="1">
              <a:off x="3279458" y="32654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4" name="Line 415"/>
            <p:cNvSpPr>
              <a:spLocks noChangeShapeType="1"/>
            </p:cNvSpPr>
            <p:nvPr/>
          </p:nvSpPr>
          <p:spPr bwMode="auto">
            <a:xfrm flipH="1" flipV="1">
              <a:off x="3287396" y="3275013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5" name="Line 416"/>
            <p:cNvSpPr>
              <a:spLocks noChangeShapeType="1"/>
            </p:cNvSpPr>
            <p:nvPr/>
          </p:nvSpPr>
          <p:spPr bwMode="auto">
            <a:xfrm flipH="1" flipV="1">
              <a:off x="3279458" y="32734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6" name="Line 417"/>
            <p:cNvSpPr>
              <a:spLocks noChangeShapeType="1"/>
            </p:cNvSpPr>
            <p:nvPr/>
          </p:nvSpPr>
          <p:spPr bwMode="auto">
            <a:xfrm flipH="1" flipV="1">
              <a:off x="3287396" y="32829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7" name="Line 418"/>
            <p:cNvSpPr>
              <a:spLocks noChangeShapeType="1"/>
            </p:cNvSpPr>
            <p:nvPr/>
          </p:nvSpPr>
          <p:spPr bwMode="auto">
            <a:xfrm flipH="1" flipV="1">
              <a:off x="3279458" y="3279775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8" name="Line 419"/>
            <p:cNvSpPr>
              <a:spLocks noChangeShapeType="1"/>
            </p:cNvSpPr>
            <p:nvPr/>
          </p:nvSpPr>
          <p:spPr bwMode="auto">
            <a:xfrm flipH="1" flipV="1">
              <a:off x="3287396" y="32924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9" name="Line 420"/>
            <p:cNvSpPr>
              <a:spLocks noChangeShapeType="1"/>
            </p:cNvSpPr>
            <p:nvPr/>
          </p:nvSpPr>
          <p:spPr bwMode="auto">
            <a:xfrm flipH="1" flipV="1">
              <a:off x="3279458" y="32908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0" name="Line 421"/>
            <p:cNvSpPr>
              <a:spLocks noChangeShapeType="1"/>
            </p:cNvSpPr>
            <p:nvPr/>
          </p:nvSpPr>
          <p:spPr bwMode="auto">
            <a:xfrm flipH="1" flipV="1">
              <a:off x="3287396" y="330041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1" name="Line 422"/>
            <p:cNvSpPr>
              <a:spLocks noChangeShapeType="1"/>
            </p:cNvSpPr>
            <p:nvPr/>
          </p:nvSpPr>
          <p:spPr bwMode="auto">
            <a:xfrm flipH="1" flipV="1">
              <a:off x="3279458" y="3300413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2" name="Line 423"/>
            <p:cNvSpPr>
              <a:spLocks noChangeShapeType="1"/>
            </p:cNvSpPr>
            <p:nvPr/>
          </p:nvSpPr>
          <p:spPr bwMode="auto">
            <a:xfrm flipH="1" flipV="1">
              <a:off x="3287396" y="33099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3" name="Line 424"/>
            <p:cNvSpPr>
              <a:spLocks noChangeShapeType="1"/>
            </p:cNvSpPr>
            <p:nvPr/>
          </p:nvSpPr>
          <p:spPr bwMode="auto">
            <a:xfrm flipH="1" flipV="1">
              <a:off x="3279458" y="33067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4" name="Line 425"/>
            <p:cNvSpPr>
              <a:spLocks noChangeShapeType="1"/>
            </p:cNvSpPr>
            <p:nvPr/>
          </p:nvSpPr>
          <p:spPr bwMode="auto">
            <a:xfrm flipH="1" flipV="1">
              <a:off x="3288983" y="33194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5" name="Line 426"/>
            <p:cNvSpPr>
              <a:spLocks noChangeShapeType="1"/>
            </p:cNvSpPr>
            <p:nvPr/>
          </p:nvSpPr>
          <p:spPr bwMode="auto">
            <a:xfrm flipH="1" flipV="1">
              <a:off x="3279458" y="33147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6" name="Line 427"/>
            <p:cNvSpPr>
              <a:spLocks noChangeShapeType="1"/>
            </p:cNvSpPr>
            <p:nvPr/>
          </p:nvSpPr>
          <p:spPr bwMode="auto">
            <a:xfrm flipH="1" flipV="1">
              <a:off x="3287396" y="3324225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7" name="Line 428"/>
            <p:cNvSpPr>
              <a:spLocks noChangeShapeType="1"/>
            </p:cNvSpPr>
            <p:nvPr/>
          </p:nvSpPr>
          <p:spPr bwMode="auto">
            <a:xfrm flipH="1" flipV="1">
              <a:off x="3279458" y="33226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8" name="Line 429"/>
            <p:cNvSpPr>
              <a:spLocks noChangeShapeType="1"/>
            </p:cNvSpPr>
            <p:nvPr/>
          </p:nvSpPr>
          <p:spPr bwMode="auto">
            <a:xfrm flipH="1" flipV="1">
              <a:off x="3287396" y="333533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9" name="Line 430"/>
            <p:cNvSpPr>
              <a:spLocks noChangeShapeType="1"/>
            </p:cNvSpPr>
            <p:nvPr/>
          </p:nvSpPr>
          <p:spPr bwMode="auto">
            <a:xfrm flipH="1" flipV="1">
              <a:off x="3279458" y="3332163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0" name="Line 431"/>
            <p:cNvSpPr>
              <a:spLocks noChangeShapeType="1"/>
            </p:cNvSpPr>
            <p:nvPr/>
          </p:nvSpPr>
          <p:spPr bwMode="auto">
            <a:xfrm flipH="1" flipV="1">
              <a:off x="3288983" y="3341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1" name="Line 432"/>
            <p:cNvSpPr>
              <a:spLocks noChangeShapeType="1"/>
            </p:cNvSpPr>
            <p:nvPr/>
          </p:nvSpPr>
          <p:spPr bwMode="auto">
            <a:xfrm flipH="1" flipV="1">
              <a:off x="3279458" y="3340100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2" name="Line 433"/>
            <p:cNvSpPr>
              <a:spLocks noChangeShapeType="1"/>
            </p:cNvSpPr>
            <p:nvPr/>
          </p:nvSpPr>
          <p:spPr bwMode="auto">
            <a:xfrm flipH="1" flipV="1">
              <a:off x="3287396" y="33496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3" name="Line 434"/>
            <p:cNvSpPr>
              <a:spLocks noChangeShapeType="1"/>
            </p:cNvSpPr>
            <p:nvPr/>
          </p:nvSpPr>
          <p:spPr bwMode="auto">
            <a:xfrm flipH="1" flipV="1">
              <a:off x="3279458" y="334645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4" name="Line 435"/>
            <p:cNvSpPr>
              <a:spLocks noChangeShapeType="1"/>
            </p:cNvSpPr>
            <p:nvPr/>
          </p:nvSpPr>
          <p:spPr bwMode="auto">
            <a:xfrm flipH="1" flipV="1">
              <a:off x="3287396" y="33591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5" name="Line 436"/>
            <p:cNvSpPr>
              <a:spLocks noChangeShapeType="1"/>
            </p:cNvSpPr>
            <p:nvPr/>
          </p:nvSpPr>
          <p:spPr bwMode="auto">
            <a:xfrm flipH="1" flipV="1">
              <a:off x="3279458" y="3354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6" name="Line 437"/>
            <p:cNvSpPr>
              <a:spLocks noChangeShapeType="1"/>
            </p:cNvSpPr>
            <p:nvPr/>
          </p:nvSpPr>
          <p:spPr bwMode="auto">
            <a:xfrm flipH="1" flipV="1">
              <a:off x="3287396" y="336708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7" name="Line 438"/>
            <p:cNvSpPr>
              <a:spLocks noChangeShapeType="1"/>
            </p:cNvSpPr>
            <p:nvPr/>
          </p:nvSpPr>
          <p:spPr bwMode="auto">
            <a:xfrm flipH="1" flipV="1">
              <a:off x="3279458" y="33623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8" name="Line 439"/>
            <p:cNvSpPr>
              <a:spLocks noChangeShapeType="1"/>
            </p:cNvSpPr>
            <p:nvPr/>
          </p:nvSpPr>
          <p:spPr bwMode="auto">
            <a:xfrm flipH="1" flipV="1">
              <a:off x="3287396" y="33734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9" name="Line 440"/>
            <p:cNvSpPr>
              <a:spLocks noChangeShapeType="1"/>
            </p:cNvSpPr>
            <p:nvPr/>
          </p:nvSpPr>
          <p:spPr bwMode="auto">
            <a:xfrm flipH="1" flipV="1">
              <a:off x="3279458" y="33718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0" name="Line 441"/>
            <p:cNvSpPr>
              <a:spLocks noChangeShapeType="1"/>
            </p:cNvSpPr>
            <p:nvPr/>
          </p:nvSpPr>
          <p:spPr bwMode="auto">
            <a:xfrm flipH="1" flipV="1">
              <a:off x="3287396" y="33813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1" name="Line 442"/>
            <p:cNvSpPr>
              <a:spLocks noChangeShapeType="1"/>
            </p:cNvSpPr>
            <p:nvPr/>
          </p:nvSpPr>
          <p:spPr bwMode="auto">
            <a:xfrm flipH="1" flipV="1">
              <a:off x="3279458" y="3378200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2" name="Line 443"/>
            <p:cNvSpPr>
              <a:spLocks noChangeShapeType="1"/>
            </p:cNvSpPr>
            <p:nvPr/>
          </p:nvSpPr>
          <p:spPr bwMode="auto">
            <a:xfrm flipH="1" flipV="1">
              <a:off x="3287396" y="339090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3" name="Line 444"/>
            <p:cNvSpPr>
              <a:spLocks noChangeShapeType="1"/>
            </p:cNvSpPr>
            <p:nvPr/>
          </p:nvSpPr>
          <p:spPr bwMode="auto">
            <a:xfrm flipH="1" flipV="1">
              <a:off x="3279458" y="33893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4" name="Line 445"/>
            <p:cNvSpPr>
              <a:spLocks noChangeShapeType="1"/>
            </p:cNvSpPr>
            <p:nvPr/>
          </p:nvSpPr>
          <p:spPr bwMode="auto">
            <a:xfrm flipH="1" flipV="1">
              <a:off x="3287396" y="3400425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5" name="Line 446"/>
            <p:cNvSpPr>
              <a:spLocks noChangeShapeType="1"/>
            </p:cNvSpPr>
            <p:nvPr/>
          </p:nvSpPr>
          <p:spPr bwMode="auto">
            <a:xfrm flipH="1" flipV="1">
              <a:off x="3279458" y="33956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6" name="Line 447"/>
            <p:cNvSpPr>
              <a:spLocks noChangeShapeType="1"/>
            </p:cNvSpPr>
            <p:nvPr/>
          </p:nvSpPr>
          <p:spPr bwMode="auto">
            <a:xfrm flipH="1" flipV="1">
              <a:off x="3287396" y="34083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7" name="Line 448"/>
            <p:cNvSpPr>
              <a:spLocks noChangeShapeType="1"/>
            </p:cNvSpPr>
            <p:nvPr/>
          </p:nvSpPr>
          <p:spPr bwMode="auto">
            <a:xfrm flipH="1" flipV="1">
              <a:off x="3279458" y="34036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8" name="Line 449"/>
            <p:cNvSpPr>
              <a:spLocks noChangeShapeType="1"/>
            </p:cNvSpPr>
            <p:nvPr/>
          </p:nvSpPr>
          <p:spPr bwMode="auto">
            <a:xfrm flipH="1" flipV="1">
              <a:off x="3287396" y="3416300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9" name="Line 450"/>
            <p:cNvSpPr>
              <a:spLocks noChangeShapeType="1"/>
            </p:cNvSpPr>
            <p:nvPr/>
          </p:nvSpPr>
          <p:spPr bwMode="auto">
            <a:xfrm flipH="1" flipV="1">
              <a:off x="3279458" y="3413125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0" name="Line 451"/>
            <p:cNvSpPr>
              <a:spLocks noChangeShapeType="1"/>
            </p:cNvSpPr>
            <p:nvPr/>
          </p:nvSpPr>
          <p:spPr bwMode="auto">
            <a:xfrm flipH="1" flipV="1">
              <a:off x="3287396" y="34226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1" name="Line 452"/>
            <p:cNvSpPr>
              <a:spLocks noChangeShapeType="1"/>
            </p:cNvSpPr>
            <p:nvPr/>
          </p:nvSpPr>
          <p:spPr bwMode="auto">
            <a:xfrm flipH="1" flipV="1">
              <a:off x="3279458" y="34210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2" name="Line 453"/>
            <p:cNvSpPr>
              <a:spLocks noChangeShapeType="1"/>
            </p:cNvSpPr>
            <p:nvPr/>
          </p:nvSpPr>
          <p:spPr bwMode="auto">
            <a:xfrm flipH="1" flipV="1">
              <a:off x="3287396" y="343058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3" name="Line 454"/>
            <p:cNvSpPr>
              <a:spLocks noChangeShapeType="1"/>
            </p:cNvSpPr>
            <p:nvPr/>
          </p:nvSpPr>
          <p:spPr bwMode="auto">
            <a:xfrm flipH="1" flipV="1">
              <a:off x="3279458" y="34274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4" name="Line 455"/>
            <p:cNvSpPr>
              <a:spLocks noChangeShapeType="1"/>
            </p:cNvSpPr>
            <p:nvPr/>
          </p:nvSpPr>
          <p:spPr bwMode="auto">
            <a:xfrm flipH="1" flipV="1">
              <a:off x="3287396" y="3440113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5" name="Line 456"/>
            <p:cNvSpPr>
              <a:spLocks noChangeShapeType="1"/>
            </p:cNvSpPr>
            <p:nvPr/>
          </p:nvSpPr>
          <p:spPr bwMode="auto">
            <a:xfrm flipH="1" flipV="1">
              <a:off x="3279458" y="3436938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6" name="Line 457"/>
            <p:cNvSpPr>
              <a:spLocks noChangeShapeType="1"/>
            </p:cNvSpPr>
            <p:nvPr/>
          </p:nvSpPr>
          <p:spPr bwMode="auto">
            <a:xfrm flipH="1" flipV="1">
              <a:off x="3287396" y="34496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7" name="Line 458"/>
            <p:cNvSpPr>
              <a:spLocks noChangeShapeType="1"/>
            </p:cNvSpPr>
            <p:nvPr/>
          </p:nvSpPr>
          <p:spPr bwMode="auto">
            <a:xfrm flipH="1" flipV="1">
              <a:off x="3282633" y="34448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8" name="Line 459"/>
            <p:cNvSpPr>
              <a:spLocks noChangeShapeType="1"/>
            </p:cNvSpPr>
            <p:nvPr/>
          </p:nvSpPr>
          <p:spPr bwMode="auto">
            <a:xfrm flipH="1" flipV="1">
              <a:off x="3288983" y="345757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9" name="Line 460"/>
            <p:cNvSpPr>
              <a:spLocks noChangeShapeType="1"/>
            </p:cNvSpPr>
            <p:nvPr/>
          </p:nvSpPr>
          <p:spPr bwMode="auto">
            <a:xfrm flipH="1" flipV="1">
              <a:off x="3279458" y="34528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0" name="Line 461"/>
            <p:cNvSpPr>
              <a:spLocks noChangeShapeType="1"/>
            </p:cNvSpPr>
            <p:nvPr/>
          </p:nvSpPr>
          <p:spPr bwMode="auto">
            <a:xfrm flipH="1" flipV="1">
              <a:off x="3288983" y="3463925"/>
              <a:ext cx="4763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1" name="Line 462"/>
            <p:cNvSpPr>
              <a:spLocks noChangeShapeType="1"/>
            </p:cNvSpPr>
            <p:nvPr/>
          </p:nvSpPr>
          <p:spPr bwMode="auto">
            <a:xfrm flipH="1" flipV="1">
              <a:off x="3279458" y="34591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2" name="Line 463"/>
            <p:cNvSpPr>
              <a:spLocks noChangeShapeType="1"/>
            </p:cNvSpPr>
            <p:nvPr/>
          </p:nvSpPr>
          <p:spPr bwMode="auto">
            <a:xfrm flipH="1" flipV="1">
              <a:off x="3288983" y="34718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3" name="Line 464"/>
            <p:cNvSpPr>
              <a:spLocks noChangeShapeType="1"/>
            </p:cNvSpPr>
            <p:nvPr/>
          </p:nvSpPr>
          <p:spPr bwMode="auto">
            <a:xfrm flipH="1" flipV="1">
              <a:off x="3282633" y="34702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4" name="Line 465"/>
            <p:cNvSpPr>
              <a:spLocks noChangeShapeType="1"/>
            </p:cNvSpPr>
            <p:nvPr/>
          </p:nvSpPr>
          <p:spPr bwMode="auto">
            <a:xfrm flipH="1" flipV="1">
              <a:off x="3288983" y="3481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5" name="Line 466"/>
            <p:cNvSpPr>
              <a:spLocks noChangeShapeType="1"/>
            </p:cNvSpPr>
            <p:nvPr/>
          </p:nvSpPr>
          <p:spPr bwMode="auto">
            <a:xfrm flipH="1" flipV="1">
              <a:off x="3279458" y="34766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6" name="Line 467"/>
            <p:cNvSpPr>
              <a:spLocks noChangeShapeType="1"/>
            </p:cNvSpPr>
            <p:nvPr/>
          </p:nvSpPr>
          <p:spPr bwMode="auto">
            <a:xfrm flipH="1" flipV="1">
              <a:off x="3288983" y="348932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69" name="グループ化 92"/>
          <p:cNvGrpSpPr>
            <a:grpSpLocks noChangeAspect="1"/>
          </p:cNvGrpSpPr>
          <p:nvPr/>
        </p:nvGrpSpPr>
        <p:grpSpPr>
          <a:xfrm>
            <a:off x="5838951" y="4872971"/>
            <a:ext cx="360000" cy="763155"/>
            <a:chOff x="4234395" y="1809750"/>
            <a:chExt cx="914561" cy="1710853"/>
          </a:xfrm>
        </p:grpSpPr>
        <p:sp>
          <p:nvSpPr>
            <p:cNvPr id="1133" name="Freeform 8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4" name="Freeform 9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5" name="Line 10"/>
            <p:cNvSpPr>
              <a:spLocks noChangeShapeType="1"/>
            </p:cNvSpPr>
            <p:nvPr/>
          </p:nvSpPr>
          <p:spPr bwMode="auto">
            <a:xfrm flipH="1" flipV="1">
              <a:off x="4234395" y="2912224"/>
              <a:ext cx="357870" cy="49704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6" name="Freeform 11"/>
            <p:cNvSpPr>
              <a:spLocks/>
            </p:cNvSpPr>
            <p:nvPr/>
          </p:nvSpPr>
          <p:spPr bwMode="auto">
            <a:xfrm>
              <a:off x="4234395" y="2029477"/>
              <a:ext cx="357870" cy="954321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0" y="0"/>
                </a:cxn>
                <a:cxn ang="0">
                  <a:pos x="0" y="155"/>
                </a:cxn>
              </a:cxnLst>
              <a:rect l="0" t="0" r="r" b="b"/>
              <a:pathLst>
                <a:path w="58" h="155">
                  <a:moveTo>
                    <a:pt x="58" y="72"/>
                  </a:moveTo>
                  <a:lnTo>
                    <a:pt x="0" y="0"/>
                  </a:lnTo>
                  <a:lnTo>
                    <a:pt x="0" y="15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7" name="Line 12"/>
            <p:cNvSpPr>
              <a:spLocks noChangeShapeType="1"/>
            </p:cNvSpPr>
            <p:nvPr/>
          </p:nvSpPr>
          <p:spPr bwMode="auto">
            <a:xfrm>
              <a:off x="5045568" y="2407228"/>
              <a:ext cx="99410" cy="6759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8" name="Freeform 13"/>
            <p:cNvSpPr>
              <a:spLocks/>
            </p:cNvSpPr>
            <p:nvPr/>
          </p:nvSpPr>
          <p:spPr bwMode="auto">
            <a:xfrm>
              <a:off x="4234395" y="1961878"/>
              <a:ext cx="497044" cy="44535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" y="0"/>
                </a:cxn>
                <a:cxn ang="0">
                  <a:pos x="74" y="72"/>
                </a:cxn>
                <a:cxn ang="0">
                  <a:pos x="74" y="71"/>
                </a:cxn>
                <a:cxn ang="0">
                  <a:pos x="74" y="70"/>
                </a:cxn>
                <a:cxn ang="0">
                  <a:pos x="74" y="69"/>
                </a:cxn>
                <a:cxn ang="0">
                  <a:pos x="74" y="68"/>
                </a:cxn>
                <a:cxn ang="0">
                  <a:pos x="74" y="66"/>
                </a:cxn>
                <a:cxn ang="0">
                  <a:pos x="74" y="65"/>
                </a:cxn>
                <a:cxn ang="0">
                  <a:pos x="74" y="64"/>
                </a:cxn>
                <a:cxn ang="0">
                  <a:pos x="75" y="63"/>
                </a:cxn>
                <a:cxn ang="0">
                  <a:pos x="75" y="62"/>
                </a:cxn>
                <a:cxn ang="0">
                  <a:pos x="75" y="61"/>
                </a:cxn>
                <a:cxn ang="0">
                  <a:pos x="75" y="60"/>
                </a:cxn>
                <a:cxn ang="0">
                  <a:pos x="75" y="59"/>
                </a:cxn>
                <a:cxn ang="0">
                  <a:pos x="75" y="57"/>
                </a:cxn>
                <a:cxn ang="0">
                  <a:pos x="76" y="56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6" y="53"/>
                </a:cxn>
                <a:cxn ang="0">
                  <a:pos x="77" y="52"/>
                </a:cxn>
                <a:cxn ang="0">
                  <a:pos x="77" y="51"/>
                </a:cxn>
                <a:cxn ang="0">
                  <a:pos x="78" y="50"/>
                </a:cxn>
                <a:cxn ang="0">
                  <a:pos x="79" y="48"/>
                </a:cxn>
                <a:cxn ang="0">
                  <a:pos x="80" y="47"/>
                </a:cxn>
                <a:cxn ang="0">
                  <a:pos x="80" y="46"/>
                </a:cxn>
                <a:cxn ang="0">
                  <a:pos x="81" y="45"/>
                </a:cxn>
              </a:cxnLst>
              <a:rect l="0" t="0" r="r" b="b"/>
              <a:pathLst>
                <a:path w="81" h="72">
                  <a:moveTo>
                    <a:pt x="0" y="11"/>
                  </a:moveTo>
                  <a:lnTo>
                    <a:pt x="15" y="0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5" y="63"/>
                  </a:lnTo>
                  <a:lnTo>
                    <a:pt x="75" y="62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1" y="4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9" name="Freeform 14"/>
            <p:cNvSpPr>
              <a:spLocks/>
            </p:cNvSpPr>
            <p:nvPr/>
          </p:nvSpPr>
          <p:spPr bwMode="auto">
            <a:xfrm>
              <a:off x="4325852" y="1810777"/>
              <a:ext cx="55669" cy="15110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1" y="17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1"/>
                </a:cxn>
                <a:cxn ang="0">
                  <a:pos x="9" y="0"/>
                </a:cxn>
              </a:cxnLst>
              <a:rect l="0" t="0" r="r" b="b"/>
              <a:pathLst>
                <a:path w="9" h="25">
                  <a:moveTo>
                    <a:pt x="0" y="25"/>
                  </a:move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0" name="Freeform 15"/>
            <p:cNvSpPr>
              <a:spLocks/>
            </p:cNvSpPr>
            <p:nvPr/>
          </p:nvSpPr>
          <p:spPr bwMode="auto">
            <a:xfrm>
              <a:off x="4989899" y="2240222"/>
              <a:ext cx="55669" cy="167006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9" y="26"/>
                </a:cxn>
                <a:cxn ang="0">
                  <a:pos x="9" y="25"/>
                </a:cxn>
                <a:cxn ang="0">
                  <a:pos x="9" y="24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9" y="20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7"/>
                </a:cxn>
                <a:cxn ang="0">
                  <a:pos x="8" y="16"/>
                </a:cxn>
                <a:cxn ang="0">
                  <a:pos x="8" y="15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lnTo>
                    <a:pt x="9" y="26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1" name="Line 16"/>
            <p:cNvSpPr>
              <a:spLocks noChangeShapeType="1"/>
            </p:cNvSpPr>
            <p:nvPr/>
          </p:nvSpPr>
          <p:spPr bwMode="auto">
            <a:xfrm flipH="1">
              <a:off x="4381520" y="1810777"/>
              <a:ext cx="25200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2" name="Line 17"/>
            <p:cNvSpPr>
              <a:spLocks noChangeShapeType="1"/>
            </p:cNvSpPr>
            <p:nvPr/>
          </p:nvSpPr>
          <p:spPr bwMode="auto">
            <a:xfrm flipH="1" flipV="1">
              <a:off x="4381521" y="1810777"/>
              <a:ext cx="349918" cy="42944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3" name="Freeform 18"/>
            <p:cNvSpPr>
              <a:spLocks/>
            </p:cNvSpPr>
            <p:nvPr/>
          </p:nvSpPr>
          <p:spPr bwMode="auto">
            <a:xfrm>
              <a:off x="4640580" y="1809750"/>
              <a:ext cx="349322" cy="4304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67"/>
                </a:cxn>
                <a:cxn ang="0">
                  <a:pos x="13" y="67"/>
                </a:cxn>
              </a:cxnLst>
              <a:rect l="0" t="0" r="r" b="b"/>
              <a:pathLst>
                <a:path w="55" h="67">
                  <a:moveTo>
                    <a:pt x="0" y="0"/>
                  </a:moveTo>
                  <a:lnTo>
                    <a:pt x="55" y="67"/>
                  </a:lnTo>
                  <a:lnTo>
                    <a:pt x="13" y="67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4" name="Line 22"/>
            <p:cNvSpPr>
              <a:spLocks noChangeShapeType="1"/>
            </p:cNvSpPr>
            <p:nvPr/>
          </p:nvSpPr>
          <p:spPr bwMode="auto">
            <a:xfrm>
              <a:off x="4691675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5" name="Line 23"/>
            <p:cNvSpPr>
              <a:spLocks noChangeShapeType="1"/>
            </p:cNvSpPr>
            <p:nvPr/>
          </p:nvSpPr>
          <p:spPr bwMode="auto">
            <a:xfrm>
              <a:off x="5045568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6" name="Freeform 24"/>
            <p:cNvSpPr>
              <a:spLocks/>
            </p:cNvSpPr>
            <p:nvPr/>
          </p:nvSpPr>
          <p:spPr bwMode="auto">
            <a:xfrm>
              <a:off x="4695650" y="2474827"/>
              <a:ext cx="282321" cy="282319"/>
            </a:xfrm>
            <a:custGeom>
              <a:avLst/>
              <a:gdLst/>
              <a:ahLst/>
              <a:cxnLst>
                <a:cxn ang="0">
                  <a:pos x="71" y="38"/>
                </a:cxn>
                <a:cxn ang="0">
                  <a:pos x="70" y="43"/>
                </a:cxn>
                <a:cxn ang="0">
                  <a:pos x="70" y="48"/>
                </a:cxn>
                <a:cxn ang="0">
                  <a:pos x="67" y="52"/>
                </a:cxn>
                <a:cxn ang="0">
                  <a:pos x="64" y="57"/>
                </a:cxn>
                <a:cxn ang="0">
                  <a:pos x="59" y="62"/>
                </a:cxn>
                <a:cxn ang="0">
                  <a:pos x="54" y="66"/>
                </a:cxn>
                <a:cxn ang="0">
                  <a:pos x="50" y="68"/>
                </a:cxn>
                <a:cxn ang="0">
                  <a:pos x="45" y="69"/>
                </a:cxn>
                <a:cxn ang="0">
                  <a:pos x="40" y="71"/>
                </a:cxn>
                <a:cxn ang="0">
                  <a:pos x="36" y="71"/>
                </a:cxn>
                <a:cxn ang="0">
                  <a:pos x="31" y="71"/>
                </a:cxn>
                <a:cxn ang="0">
                  <a:pos x="26" y="69"/>
                </a:cxn>
                <a:cxn ang="0">
                  <a:pos x="22" y="68"/>
                </a:cxn>
                <a:cxn ang="0">
                  <a:pos x="17" y="66"/>
                </a:cxn>
                <a:cxn ang="0">
                  <a:pos x="12" y="62"/>
                </a:cxn>
                <a:cxn ang="0">
                  <a:pos x="8" y="57"/>
                </a:cxn>
                <a:cxn ang="0">
                  <a:pos x="5" y="52"/>
                </a:cxn>
                <a:cxn ang="0">
                  <a:pos x="2" y="48"/>
                </a:cxn>
                <a:cxn ang="0">
                  <a:pos x="2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2" y="25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1" y="11"/>
                </a:cxn>
                <a:cxn ang="0">
                  <a:pos x="16" y="6"/>
                </a:cxn>
                <a:cxn ang="0">
                  <a:pos x="20" y="3"/>
                </a:cxn>
                <a:cxn ang="0">
                  <a:pos x="25" y="1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8" y="1"/>
                </a:cxn>
                <a:cxn ang="0">
                  <a:pos x="53" y="4"/>
                </a:cxn>
                <a:cxn ang="0">
                  <a:pos x="57" y="8"/>
                </a:cxn>
                <a:cxn ang="0">
                  <a:pos x="62" y="12"/>
                </a:cxn>
                <a:cxn ang="0">
                  <a:pos x="67" y="17"/>
                </a:cxn>
                <a:cxn ang="0">
                  <a:pos x="68" y="21"/>
                </a:cxn>
                <a:cxn ang="0">
                  <a:pos x="70" y="26"/>
                </a:cxn>
                <a:cxn ang="0">
                  <a:pos x="71" y="31"/>
                </a:cxn>
                <a:cxn ang="0">
                  <a:pos x="71" y="35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lnTo>
                    <a:pt x="71" y="37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70" y="45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5"/>
                  </a:lnTo>
                  <a:lnTo>
                    <a:pt x="64" y="57"/>
                  </a:lnTo>
                  <a:lnTo>
                    <a:pt x="62" y="59"/>
                  </a:lnTo>
                  <a:lnTo>
                    <a:pt x="61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6" y="65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1" y="68"/>
                  </a:lnTo>
                  <a:lnTo>
                    <a:pt x="50" y="68"/>
                  </a:lnTo>
                  <a:lnTo>
                    <a:pt x="48" y="69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3" y="69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0" y="71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1" y="60"/>
                  </a:lnTo>
                  <a:lnTo>
                    <a:pt x="9" y="59"/>
                  </a:lnTo>
                  <a:lnTo>
                    <a:pt x="8" y="57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70" y="23"/>
                  </a:lnTo>
                  <a:lnTo>
                    <a:pt x="70" y="25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1" y="34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7" name="Oval 25"/>
            <p:cNvSpPr>
              <a:spLocks noChangeArrowheads="1"/>
            </p:cNvSpPr>
            <p:nvPr/>
          </p:nvSpPr>
          <p:spPr bwMode="auto">
            <a:xfrm>
              <a:off x="4695650" y="2474827"/>
              <a:ext cx="282321" cy="28231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8" name="Oval 26"/>
            <p:cNvSpPr>
              <a:spLocks noChangeArrowheads="1"/>
            </p:cNvSpPr>
            <p:nvPr/>
          </p:nvSpPr>
          <p:spPr bwMode="auto">
            <a:xfrm>
              <a:off x="4659864" y="2423133"/>
              <a:ext cx="405587" cy="40160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9" name="Freeform 27"/>
            <p:cNvSpPr>
              <a:spLocks/>
            </p:cNvSpPr>
            <p:nvPr/>
          </p:nvSpPr>
          <p:spPr bwMode="auto">
            <a:xfrm>
              <a:off x="4707581" y="2462897"/>
              <a:ext cx="322085" cy="326060"/>
            </a:xfrm>
            <a:custGeom>
              <a:avLst/>
              <a:gdLst/>
              <a:ahLst/>
              <a:cxnLst>
                <a:cxn ang="0">
                  <a:pos x="81" y="45"/>
                </a:cxn>
                <a:cxn ang="0">
                  <a:pos x="79" y="49"/>
                </a:cxn>
                <a:cxn ang="0">
                  <a:pos x="79" y="54"/>
                </a:cxn>
                <a:cxn ang="0">
                  <a:pos x="76" y="58"/>
                </a:cxn>
                <a:cxn ang="0">
                  <a:pos x="73" y="63"/>
                </a:cxn>
                <a:cxn ang="0">
                  <a:pos x="70" y="68"/>
                </a:cxn>
                <a:cxn ang="0">
                  <a:pos x="65" y="72"/>
                </a:cxn>
                <a:cxn ang="0">
                  <a:pos x="61" y="75"/>
                </a:cxn>
                <a:cxn ang="0">
                  <a:pos x="56" y="79"/>
                </a:cxn>
                <a:cxn ang="0">
                  <a:pos x="51" y="80"/>
                </a:cxn>
                <a:cxn ang="0">
                  <a:pos x="47" y="82"/>
                </a:cxn>
                <a:cxn ang="0">
                  <a:pos x="42" y="82"/>
                </a:cxn>
                <a:cxn ang="0">
                  <a:pos x="37" y="82"/>
                </a:cxn>
                <a:cxn ang="0">
                  <a:pos x="33" y="80"/>
                </a:cxn>
                <a:cxn ang="0">
                  <a:pos x="28" y="80"/>
                </a:cxn>
                <a:cxn ang="0">
                  <a:pos x="23" y="77"/>
                </a:cxn>
                <a:cxn ang="0">
                  <a:pos x="19" y="75"/>
                </a:cxn>
                <a:cxn ang="0">
                  <a:pos x="14" y="71"/>
                </a:cxn>
                <a:cxn ang="0">
                  <a:pos x="9" y="66"/>
                </a:cxn>
                <a:cxn ang="0">
                  <a:pos x="6" y="62"/>
                </a:cxn>
                <a:cxn ang="0">
                  <a:pos x="3" y="57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9"/>
                </a:cxn>
                <a:cxn ang="0">
                  <a:pos x="3" y="24"/>
                </a:cxn>
                <a:cxn ang="0">
                  <a:pos x="6" y="20"/>
                </a:cxn>
                <a:cxn ang="0">
                  <a:pos x="9" y="15"/>
                </a:cxn>
                <a:cxn ang="0">
                  <a:pos x="14" y="11"/>
                </a:cxn>
                <a:cxn ang="0">
                  <a:pos x="19" y="6"/>
                </a:cxn>
                <a:cxn ang="0">
                  <a:pos x="23" y="4"/>
                </a:cxn>
                <a:cxn ang="0">
                  <a:pos x="28" y="1"/>
                </a:cxn>
                <a:cxn ang="0">
                  <a:pos x="33" y="1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56" y="3"/>
                </a:cxn>
                <a:cxn ang="0">
                  <a:pos x="61" y="6"/>
                </a:cxn>
                <a:cxn ang="0">
                  <a:pos x="65" y="9"/>
                </a:cxn>
                <a:cxn ang="0">
                  <a:pos x="70" y="14"/>
                </a:cxn>
                <a:cxn ang="0">
                  <a:pos x="73" y="18"/>
                </a:cxn>
                <a:cxn ang="0">
                  <a:pos x="76" y="23"/>
                </a:cxn>
                <a:cxn ang="0">
                  <a:pos x="79" y="28"/>
                </a:cxn>
                <a:cxn ang="0">
                  <a:pos x="79" y="32"/>
                </a:cxn>
                <a:cxn ang="0">
                  <a:pos x="81" y="37"/>
                </a:cxn>
                <a:cxn ang="0">
                  <a:pos x="81" y="41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3"/>
                  </a:lnTo>
                  <a:lnTo>
                    <a:pt x="81" y="45"/>
                  </a:lnTo>
                  <a:lnTo>
                    <a:pt x="81" y="46"/>
                  </a:lnTo>
                  <a:lnTo>
                    <a:pt x="81" y="48"/>
                  </a:lnTo>
                  <a:lnTo>
                    <a:pt x="79" y="49"/>
                  </a:lnTo>
                  <a:lnTo>
                    <a:pt x="79" y="51"/>
                  </a:lnTo>
                  <a:lnTo>
                    <a:pt x="79" y="52"/>
                  </a:lnTo>
                  <a:lnTo>
                    <a:pt x="79" y="54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5" y="62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4" y="74"/>
                  </a:lnTo>
                  <a:lnTo>
                    <a:pt x="62" y="75"/>
                  </a:lnTo>
                  <a:lnTo>
                    <a:pt x="61" y="75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9"/>
                  </a:lnTo>
                  <a:lnTo>
                    <a:pt x="54" y="79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2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6" y="82"/>
                  </a:lnTo>
                  <a:lnTo>
                    <a:pt x="34" y="82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5"/>
                  </a:lnTo>
                  <a:lnTo>
                    <a:pt x="19" y="75"/>
                  </a:lnTo>
                  <a:lnTo>
                    <a:pt x="17" y="74"/>
                  </a:lnTo>
                  <a:lnTo>
                    <a:pt x="16" y="72"/>
                  </a:lnTo>
                  <a:lnTo>
                    <a:pt x="14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68" y="12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3" y="17"/>
                  </a:lnTo>
                  <a:lnTo>
                    <a:pt x="73" y="18"/>
                  </a:lnTo>
                  <a:lnTo>
                    <a:pt x="75" y="20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81" y="34"/>
                  </a:lnTo>
                  <a:lnTo>
                    <a:pt x="81" y="35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0" name="Oval 28"/>
            <p:cNvSpPr>
              <a:spLocks noChangeArrowheads="1"/>
            </p:cNvSpPr>
            <p:nvPr/>
          </p:nvSpPr>
          <p:spPr bwMode="auto">
            <a:xfrm>
              <a:off x="4707581" y="2462897"/>
              <a:ext cx="322085" cy="32606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1" name="Oval 29"/>
            <p:cNvSpPr>
              <a:spLocks noChangeArrowheads="1"/>
            </p:cNvSpPr>
            <p:nvPr/>
          </p:nvSpPr>
          <p:spPr bwMode="auto">
            <a:xfrm>
              <a:off x="4636006" y="2399275"/>
              <a:ext cx="453303" cy="4493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2" name="Freeform 30"/>
            <p:cNvSpPr>
              <a:spLocks/>
            </p:cNvSpPr>
            <p:nvPr/>
          </p:nvSpPr>
          <p:spPr bwMode="auto">
            <a:xfrm>
              <a:off x="4516716" y="2105026"/>
              <a:ext cx="23858" cy="8747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3" name="Freeform 31"/>
            <p:cNvSpPr>
              <a:spLocks/>
            </p:cNvSpPr>
            <p:nvPr/>
          </p:nvSpPr>
          <p:spPr bwMode="auto">
            <a:xfrm>
              <a:off x="4472975" y="2049357"/>
              <a:ext cx="27836" cy="9145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4" name="Line 32"/>
            <p:cNvSpPr>
              <a:spLocks noChangeShapeType="1"/>
            </p:cNvSpPr>
            <p:nvPr/>
          </p:nvSpPr>
          <p:spPr bwMode="auto">
            <a:xfrm flipH="1" flipV="1">
              <a:off x="4500811" y="2049357"/>
              <a:ext cx="39763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5" name="Freeform 33"/>
            <p:cNvSpPr>
              <a:spLocks/>
            </p:cNvSpPr>
            <p:nvPr/>
          </p:nvSpPr>
          <p:spPr bwMode="auto">
            <a:xfrm>
              <a:off x="4719508" y="2319748"/>
              <a:ext cx="39763" cy="103385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5" y="15"/>
                </a:cxn>
                <a:cxn ang="0">
                  <a:pos x="3" y="14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6" name="Freeform 34"/>
            <p:cNvSpPr>
              <a:spLocks/>
            </p:cNvSpPr>
            <p:nvPr/>
          </p:nvSpPr>
          <p:spPr bwMode="auto">
            <a:xfrm>
              <a:off x="4973994" y="2319748"/>
              <a:ext cx="35788" cy="1113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5" y="11"/>
                </a:cxn>
                <a:cxn ang="0">
                  <a:pos x="5" y="10"/>
                </a:cxn>
                <a:cxn ang="0">
                  <a:pos x="6" y="9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6" y="0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1" y="16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7" name="Freeform 35"/>
            <p:cNvSpPr>
              <a:spLocks/>
            </p:cNvSpPr>
            <p:nvPr/>
          </p:nvSpPr>
          <p:spPr bwMode="auto">
            <a:xfrm>
              <a:off x="4719508" y="2295890"/>
              <a:ext cx="286296" cy="318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4" y="2"/>
                </a:cxn>
                <a:cxn ang="0">
                  <a:pos x="45" y="3"/>
                </a:cxn>
                <a:cxn ang="0">
                  <a:pos x="46" y="4"/>
                </a:cxn>
                <a:cxn ang="0">
                  <a:pos x="46" y="5"/>
                </a:cxn>
              </a:cxnLst>
              <a:rect l="0" t="0" r="r" b="b"/>
              <a:pathLst>
                <a:path w="46" h="5">
                  <a:moveTo>
                    <a:pt x="0" y="5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6" y="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8" name="Line 36"/>
            <p:cNvSpPr>
              <a:spLocks noChangeShapeType="1"/>
            </p:cNvSpPr>
            <p:nvPr/>
          </p:nvSpPr>
          <p:spPr bwMode="auto">
            <a:xfrm flipH="1">
              <a:off x="5045568" y="2860531"/>
              <a:ext cx="9941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9" name="Line 37"/>
            <p:cNvSpPr>
              <a:spLocks noChangeShapeType="1"/>
            </p:cNvSpPr>
            <p:nvPr/>
          </p:nvSpPr>
          <p:spPr bwMode="auto">
            <a:xfrm flipH="1">
              <a:off x="4596243" y="2860531"/>
              <a:ext cx="87479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0" name="Line 38"/>
            <p:cNvSpPr>
              <a:spLocks noChangeShapeType="1"/>
            </p:cNvSpPr>
            <p:nvPr/>
          </p:nvSpPr>
          <p:spPr bwMode="auto">
            <a:xfrm flipH="1" flipV="1">
              <a:off x="4234395" y="2419158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1" name="Line 39"/>
            <p:cNvSpPr>
              <a:spLocks noChangeShapeType="1"/>
            </p:cNvSpPr>
            <p:nvPr/>
          </p:nvSpPr>
          <p:spPr bwMode="auto">
            <a:xfrm flipH="1" flipV="1">
              <a:off x="4234395" y="2069240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2" name="Line 40"/>
            <p:cNvSpPr>
              <a:spLocks noChangeShapeType="1"/>
            </p:cNvSpPr>
            <p:nvPr/>
          </p:nvSpPr>
          <p:spPr bwMode="auto">
            <a:xfrm>
              <a:off x="4596243" y="3409265"/>
              <a:ext cx="13519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3" name="Line 41"/>
            <p:cNvSpPr>
              <a:spLocks noChangeShapeType="1"/>
            </p:cNvSpPr>
            <p:nvPr/>
          </p:nvSpPr>
          <p:spPr bwMode="auto">
            <a:xfrm>
              <a:off x="4997852" y="3409265"/>
              <a:ext cx="14712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4" name="Freeform 42"/>
            <p:cNvSpPr>
              <a:spLocks/>
            </p:cNvSpPr>
            <p:nvPr/>
          </p:nvSpPr>
          <p:spPr bwMode="auto">
            <a:xfrm>
              <a:off x="4592265" y="3409265"/>
              <a:ext cx="11930" cy="795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3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2" y="13"/>
                  </a:lnTo>
                  <a:lnTo>
                    <a:pt x="0" y="1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5" name="Line 43"/>
            <p:cNvSpPr>
              <a:spLocks noChangeShapeType="1"/>
            </p:cNvSpPr>
            <p:nvPr/>
          </p:nvSpPr>
          <p:spPr bwMode="auto">
            <a:xfrm flipH="1">
              <a:off x="5129072" y="3488792"/>
              <a:ext cx="1193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6" name="Line 44"/>
            <p:cNvSpPr>
              <a:spLocks noChangeShapeType="1"/>
            </p:cNvSpPr>
            <p:nvPr/>
          </p:nvSpPr>
          <p:spPr bwMode="auto">
            <a:xfrm>
              <a:off x="5141000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7" name="Line 45"/>
            <p:cNvSpPr>
              <a:spLocks noChangeShapeType="1"/>
            </p:cNvSpPr>
            <p:nvPr/>
          </p:nvSpPr>
          <p:spPr bwMode="auto">
            <a:xfrm>
              <a:off x="5057498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8" name="Line 46"/>
            <p:cNvSpPr>
              <a:spLocks noChangeShapeType="1"/>
            </p:cNvSpPr>
            <p:nvPr/>
          </p:nvSpPr>
          <p:spPr bwMode="auto">
            <a:xfrm>
              <a:off x="4675770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9" name="Line 47"/>
            <p:cNvSpPr>
              <a:spLocks noChangeShapeType="1"/>
            </p:cNvSpPr>
            <p:nvPr/>
          </p:nvSpPr>
          <p:spPr bwMode="auto">
            <a:xfrm flipH="1">
              <a:off x="4675770" y="3468912"/>
              <a:ext cx="381728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0" name="Freeform 48"/>
            <p:cNvSpPr>
              <a:spLocks/>
            </p:cNvSpPr>
            <p:nvPr/>
          </p:nvSpPr>
          <p:spPr bwMode="auto">
            <a:xfrm>
              <a:off x="4695650" y="3409265"/>
              <a:ext cx="349918" cy="3578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57" h="6">
                  <a:moveTo>
                    <a:pt x="57" y="0"/>
                  </a:moveTo>
                  <a:lnTo>
                    <a:pt x="5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1" name="Line 49"/>
            <p:cNvSpPr>
              <a:spLocks noChangeShapeType="1"/>
            </p:cNvSpPr>
            <p:nvPr/>
          </p:nvSpPr>
          <p:spPr bwMode="auto">
            <a:xfrm>
              <a:off x="4592265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2" name="Line 50"/>
            <p:cNvSpPr>
              <a:spLocks noChangeShapeType="1"/>
            </p:cNvSpPr>
            <p:nvPr/>
          </p:nvSpPr>
          <p:spPr bwMode="auto">
            <a:xfrm>
              <a:off x="4683722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3" name="Line 51"/>
            <p:cNvSpPr>
              <a:spLocks noChangeShapeType="1"/>
            </p:cNvSpPr>
            <p:nvPr/>
          </p:nvSpPr>
          <p:spPr bwMode="auto">
            <a:xfrm>
              <a:off x="5045568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4" name="Freeform 52"/>
            <p:cNvSpPr>
              <a:spLocks/>
            </p:cNvSpPr>
            <p:nvPr/>
          </p:nvSpPr>
          <p:spPr bwMode="auto">
            <a:xfrm>
              <a:off x="4683722" y="2880413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5" name="Freeform 53"/>
            <p:cNvSpPr>
              <a:spLocks/>
            </p:cNvSpPr>
            <p:nvPr/>
          </p:nvSpPr>
          <p:spPr bwMode="auto">
            <a:xfrm>
              <a:off x="4683722" y="2892341"/>
              <a:ext cx="361848" cy="874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6" y="13"/>
                </a:cxn>
                <a:cxn ang="0">
                  <a:pos x="19" y="13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7" y="14"/>
                </a:cxn>
                <a:cxn ang="0">
                  <a:pos x="30" y="14"/>
                </a:cxn>
                <a:cxn ang="0">
                  <a:pos x="33" y="14"/>
                </a:cxn>
                <a:cxn ang="0">
                  <a:pos x="36" y="14"/>
                </a:cxn>
                <a:cxn ang="0">
                  <a:pos x="39" y="14"/>
                </a:cxn>
                <a:cxn ang="0">
                  <a:pos x="41" y="13"/>
                </a:cxn>
                <a:cxn ang="0">
                  <a:pos x="44" y="13"/>
                </a:cxn>
                <a:cxn ang="0">
                  <a:pos x="46" y="13"/>
                </a:cxn>
                <a:cxn ang="0">
                  <a:pos x="48" y="13"/>
                </a:cxn>
                <a:cxn ang="0">
                  <a:pos x="51" y="12"/>
                </a:cxn>
                <a:cxn ang="0">
                  <a:pos x="52" y="12"/>
                </a:cxn>
                <a:cxn ang="0">
                  <a:pos x="54" y="11"/>
                </a:cxn>
                <a:cxn ang="0">
                  <a:pos x="55" y="11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8"/>
                </a:cxn>
                <a:cxn ang="0">
                  <a:pos x="57" y="0"/>
                </a:cxn>
              </a:cxnLst>
              <a:rect l="0" t="0" r="r" b="b"/>
              <a:pathLst>
                <a:path w="59" h="14">
                  <a:moveTo>
                    <a:pt x="0" y="8"/>
                  </a:moveTo>
                  <a:lnTo>
                    <a:pt x="1" y="9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51" y="12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57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6" name="Line 54"/>
            <p:cNvSpPr>
              <a:spLocks noChangeShapeType="1"/>
            </p:cNvSpPr>
            <p:nvPr/>
          </p:nvSpPr>
          <p:spPr bwMode="auto">
            <a:xfrm flipV="1">
              <a:off x="4683722" y="289234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7" name="Freeform 55"/>
            <p:cNvSpPr>
              <a:spLocks/>
            </p:cNvSpPr>
            <p:nvPr/>
          </p:nvSpPr>
          <p:spPr bwMode="auto">
            <a:xfrm>
              <a:off x="4683722" y="300367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8" name="Freeform 56"/>
            <p:cNvSpPr>
              <a:spLocks/>
            </p:cNvSpPr>
            <p:nvPr/>
          </p:nvSpPr>
          <p:spPr bwMode="auto">
            <a:xfrm>
              <a:off x="4683722" y="3063325"/>
              <a:ext cx="361848" cy="318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4" y="5"/>
                </a:cxn>
                <a:cxn ang="0">
                  <a:pos x="27" y="5"/>
                </a:cxn>
                <a:cxn ang="0">
                  <a:pos x="30" y="5"/>
                </a:cxn>
                <a:cxn ang="0">
                  <a:pos x="33" y="5"/>
                </a:cxn>
                <a:cxn ang="0">
                  <a:pos x="36" y="5"/>
                </a:cxn>
                <a:cxn ang="0">
                  <a:pos x="39" y="5"/>
                </a:cxn>
                <a:cxn ang="0">
                  <a:pos x="41" y="5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51" y="4"/>
                </a:cxn>
                <a:cxn ang="0">
                  <a:pos x="52" y="3"/>
                </a:cxn>
                <a:cxn ang="0">
                  <a:pos x="54" y="3"/>
                </a:cxn>
                <a:cxn ang="0">
                  <a:pos x="55" y="2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9" name="Freeform 57"/>
            <p:cNvSpPr>
              <a:spLocks/>
            </p:cNvSpPr>
            <p:nvPr/>
          </p:nvSpPr>
          <p:spPr bwMode="auto">
            <a:xfrm>
              <a:off x="4683722" y="3118994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6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6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5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3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0" name="Freeform 58"/>
            <p:cNvSpPr>
              <a:spLocks/>
            </p:cNvSpPr>
            <p:nvPr/>
          </p:nvSpPr>
          <p:spPr bwMode="auto">
            <a:xfrm>
              <a:off x="4683722" y="3182615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1" name="Freeform 59"/>
            <p:cNvSpPr>
              <a:spLocks/>
            </p:cNvSpPr>
            <p:nvPr/>
          </p:nvSpPr>
          <p:spPr bwMode="auto">
            <a:xfrm>
              <a:off x="4683722" y="324225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2" name="Line 60"/>
            <p:cNvSpPr>
              <a:spLocks noChangeShapeType="1"/>
            </p:cNvSpPr>
            <p:nvPr/>
          </p:nvSpPr>
          <p:spPr bwMode="auto">
            <a:xfrm flipH="1" flipV="1">
              <a:off x="5033640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3" name="Line 61"/>
            <p:cNvSpPr>
              <a:spLocks noChangeShapeType="1"/>
            </p:cNvSpPr>
            <p:nvPr/>
          </p:nvSpPr>
          <p:spPr bwMode="auto">
            <a:xfrm flipH="1" flipV="1">
              <a:off x="5033640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4" name="Line 62"/>
            <p:cNvSpPr>
              <a:spLocks noChangeShapeType="1"/>
            </p:cNvSpPr>
            <p:nvPr/>
          </p:nvSpPr>
          <p:spPr bwMode="auto">
            <a:xfrm flipH="1" flipV="1">
              <a:off x="5033640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5" name="Line 63"/>
            <p:cNvSpPr>
              <a:spLocks noChangeShapeType="1"/>
            </p:cNvSpPr>
            <p:nvPr/>
          </p:nvSpPr>
          <p:spPr bwMode="auto">
            <a:xfrm flipH="1" flipV="1">
              <a:off x="5033640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6" name="Line 64"/>
            <p:cNvSpPr>
              <a:spLocks noChangeShapeType="1"/>
            </p:cNvSpPr>
            <p:nvPr/>
          </p:nvSpPr>
          <p:spPr bwMode="auto">
            <a:xfrm flipH="1" flipV="1">
              <a:off x="5033640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7" name="Line 65"/>
            <p:cNvSpPr>
              <a:spLocks noChangeShapeType="1"/>
            </p:cNvSpPr>
            <p:nvPr/>
          </p:nvSpPr>
          <p:spPr bwMode="auto">
            <a:xfrm flipH="1" flipV="1">
              <a:off x="5033640" y="331781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8" name="Line 66"/>
            <p:cNvSpPr>
              <a:spLocks noChangeShapeType="1"/>
            </p:cNvSpPr>
            <p:nvPr/>
          </p:nvSpPr>
          <p:spPr bwMode="auto">
            <a:xfrm flipH="1" flipV="1">
              <a:off x="5033640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9" name="Line 67"/>
            <p:cNvSpPr>
              <a:spLocks noChangeShapeType="1"/>
            </p:cNvSpPr>
            <p:nvPr/>
          </p:nvSpPr>
          <p:spPr bwMode="auto">
            <a:xfrm flipV="1">
              <a:off x="4683722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0" name="Line 68"/>
            <p:cNvSpPr>
              <a:spLocks noChangeShapeType="1"/>
            </p:cNvSpPr>
            <p:nvPr/>
          </p:nvSpPr>
          <p:spPr bwMode="auto">
            <a:xfrm flipV="1">
              <a:off x="4691675" y="3317811"/>
              <a:ext cx="11930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1" name="Line 69"/>
            <p:cNvSpPr>
              <a:spLocks noChangeShapeType="1"/>
            </p:cNvSpPr>
            <p:nvPr/>
          </p:nvSpPr>
          <p:spPr bwMode="auto">
            <a:xfrm flipV="1">
              <a:off x="4683722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2" name="Line 70"/>
            <p:cNvSpPr>
              <a:spLocks noChangeShapeType="1"/>
            </p:cNvSpPr>
            <p:nvPr/>
          </p:nvSpPr>
          <p:spPr bwMode="auto">
            <a:xfrm flipV="1">
              <a:off x="4683722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3" name="Line 71"/>
            <p:cNvSpPr>
              <a:spLocks noChangeShapeType="1"/>
            </p:cNvSpPr>
            <p:nvPr/>
          </p:nvSpPr>
          <p:spPr bwMode="auto">
            <a:xfrm flipV="1">
              <a:off x="4683722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4" name="Line 72"/>
            <p:cNvSpPr>
              <a:spLocks noChangeShapeType="1"/>
            </p:cNvSpPr>
            <p:nvPr/>
          </p:nvSpPr>
          <p:spPr bwMode="auto">
            <a:xfrm flipV="1">
              <a:off x="4683722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5" name="Line 73"/>
            <p:cNvSpPr>
              <a:spLocks noChangeShapeType="1"/>
            </p:cNvSpPr>
            <p:nvPr/>
          </p:nvSpPr>
          <p:spPr bwMode="auto">
            <a:xfrm flipV="1">
              <a:off x="4683722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6" name="Freeform 74"/>
            <p:cNvSpPr>
              <a:spLocks/>
            </p:cNvSpPr>
            <p:nvPr/>
          </p:nvSpPr>
          <p:spPr bwMode="auto">
            <a:xfrm>
              <a:off x="4592265" y="2407228"/>
              <a:ext cx="99410" cy="100203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1"/>
                </a:cxn>
                <a:cxn ang="0">
                  <a:pos x="0" y="163"/>
                </a:cxn>
              </a:cxnLst>
              <a:rect l="0" t="0" r="r" b="b"/>
              <a:pathLst>
                <a:path w="16" h="163">
                  <a:moveTo>
                    <a:pt x="16" y="0"/>
                  </a:moveTo>
                  <a:lnTo>
                    <a:pt x="0" y="11"/>
                  </a:lnTo>
                  <a:lnTo>
                    <a:pt x="0" y="16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7" name="Line 75"/>
            <p:cNvSpPr>
              <a:spLocks noChangeShapeType="1"/>
            </p:cNvSpPr>
            <p:nvPr/>
          </p:nvSpPr>
          <p:spPr bwMode="auto">
            <a:xfrm>
              <a:off x="5144978" y="2474827"/>
              <a:ext cx="3978" cy="9344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8" name="Rectangle 76"/>
            <p:cNvSpPr>
              <a:spLocks noChangeArrowheads="1"/>
            </p:cNvSpPr>
            <p:nvPr/>
          </p:nvSpPr>
          <p:spPr bwMode="auto">
            <a:xfrm>
              <a:off x="4751319" y="2319748"/>
              <a:ext cx="234605" cy="63621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9" name="Rectangle 77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0" name="Rectangle 78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1" name="Freeform 79"/>
            <p:cNvSpPr>
              <a:spLocks/>
            </p:cNvSpPr>
            <p:nvPr/>
          </p:nvSpPr>
          <p:spPr bwMode="auto">
            <a:xfrm>
              <a:off x="4596243" y="2411205"/>
              <a:ext cx="95432" cy="9980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0"/>
                </a:cxn>
                <a:cxn ang="0">
                  <a:pos x="0" y="162"/>
                </a:cxn>
              </a:cxnLst>
              <a:rect l="0" t="0" r="r" b="b"/>
              <a:pathLst>
                <a:path w="15" h="162">
                  <a:moveTo>
                    <a:pt x="15" y="0"/>
                  </a:moveTo>
                  <a:lnTo>
                    <a:pt x="0" y="10"/>
                  </a:lnTo>
                  <a:lnTo>
                    <a:pt x="0" y="162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2" name="Line 80"/>
            <p:cNvSpPr>
              <a:spLocks noChangeShapeType="1"/>
            </p:cNvSpPr>
            <p:nvPr/>
          </p:nvSpPr>
          <p:spPr bwMode="auto">
            <a:xfrm>
              <a:off x="4325852" y="1949950"/>
              <a:ext cx="365823" cy="445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3" name="Line 81"/>
            <p:cNvSpPr>
              <a:spLocks noChangeShapeType="1"/>
            </p:cNvSpPr>
            <p:nvPr/>
          </p:nvSpPr>
          <p:spPr bwMode="auto">
            <a:xfrm>
              <a:off x="4449117" y="2105026"/>
              <a:ext cx="23858" cy="3181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4" name="Line 82"/>
            <p:cNvSpPr>
              <a:spLocks noChangeShapeType="1"/>
            </p:cNvSpPr>
            <p:nvPr/>
          </p:nvSpPr>
          <p:spPr bwMode="auto">
            <a:xfrm>
              <a:off x="4516716" y="2192506"/>
              <a:ext cx="23858" cy="2783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5" name="Freeform 83"/>
            <p:cNvSpPr>
              <a:spLocks/>
            </p:cNvSpPr>
            <p:nvPr/>
          </p:nvSpPr>
          <p:spPr bwMode="auto">
            <a:xfrm>
              <a:off x="4683722" y="3305881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6" name="Freeform 84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3"/>
                </a:cxn>
                <a:cxn ang="0">
                  <a:pos x="51" y="3"/>
                </a:cxn>
                <a:cxn ang="0">
                  <a:pos x="54" y="3"/>
                </a:cxn>
                <a:cxn ang="0">
                  <a:pos x="56" y="3"/>
                </a:cxn>
                <a:cxn ang="0">
                  <a:pos x="57" y="3"/>
                </a:cxn>
                <a:cxn ang="0">
                  <a:pos x="59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3" y="2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8"/>
                </a:cxn>
                <a:cxn ang="0">
                  <a:pos x="56" y="8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8"/>
                  </a:lnTo>
                  <a:lnTo>
                    <a:pt x="56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7" name="Freeform 85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6" y="2"/>
                </a:cxn>
                <a:cxn ang="0">
                  <a:pos x="37" y="2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8" name="Freeform 86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3" y="3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31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7"/>
                </a:cxn>
                <a:cxn ang="0">
                  <a:pos x="53" y="7"/>
                </a:cxn>
                <a:cxn ang="0">
                  <a:pos x="50" y="7"/>
                </a:cxn>
                <a:cxn ang="0">
                  <a:pos x="48" y="7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9" name="Freeform 87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0" name="Freeform 88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2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1" name="Freeform 89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2" name="Freeform 90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4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3" name="Freeform 91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4" name="Freeform 92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5" name="Freeform 93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6" name="Freeform 94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7" name="Freeform 95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8" name="Freeform 96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9" name="Freeform 97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0" name="Freeform 98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1" name="Freeform 99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2" name="Rectangle 100"/>
            <p:cNvSpPr>
              <a:spLocks noChangeArrowheads="1"/>
            </p:cNvSpPr>
            <p:nvPr/>
          </p:nvSpPr>
          <p:spPr bwMode="auto">
            <a:xfrm>
              <a:off x="4842776" y="3194543"/>
              <a:ext cx="43741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3" name="Freeform 101"/>
            <p:cNvSpPr>
              <a:spLocks/>
            </p:cNvSpPr>
            <p:nvPr/>
          </p:nvSpPr>
          <p:spPr bwMode="auto">
            <a:xfrm>
              <a:off x="4683722" y="3357574"/>
              <a:ext cx="357870" cy="6759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1"/>
                </a:cxn>
                <a:cxn ang="0">
                  <a:pos x="58" y="2"/>
                </a:cxn>
                <a:cxn ang="0">
                  <a:pos x="57" y="3"/>
                </a:cxn>
                <a:cxn ang="0">
                  <a:pos x="56" y="4"/>
                </a:cxn>
                <a:cxn ang="0">
                  <a:pos x="55" y="5"/>
                </a:cxn>
                <a:cxn ang="0">
                  <a:pos x="54" y="6"/>
                </a:cxn>
                <a:cxn ang="0">
                  <a:pos x="53" y="6"/>
                </a:cxn>
                <a:cxn ang="0">
                  <a:pos x="52" y="7"/>
                </a:cxn>
                <a:cxn ang="0">
                  <a:pos x="51" y="7"/>
                </a:cxn>
                <a:cxn ang="0">
                  <a:pos x="50" y="8"/>
                </a:cxn>
                <a:cxn ang="0">
                  <a:pos x="49" y="8"/>
                </a:cxn>
                <a:cxn ang="0">
                  <a:pos x="48" y="8"/>
                </a:cxn>
                <a:cxn ang="0">
                  <a:pos x="47" y="9"/>
                </a:cxn>
                <a:cxn ang="0">
                  <a:pos x="46" y="9"/>
                </a:cxn>
                <a:cxn ang="0">
                  <a:pos x="45" y="9"/>
                </a:cxn>
                <a:cxn ang="0">
                  <a:pos x="44" y="9"/>
                </a:cxn>
                <a:cxn ang="0">
                  <a:pos x="43" y="10"/>
                </a:cxn>
                <a:cxn ang="0">
                  <a:pos x="42" y="10"/>
                </a:cxn>
                <a:cxn ang="0">
                  <a:pos x="41" y="10"/>
                </a:cxn>
                <a:cxn ang="0">
                  <a:pos x="40" y="10"/>
                </a:cxn>
                <a:cxn ang="0">
                  <a:pos x="39" y="10"/>
                </a:cxn>
                <a:cxn ang="0">
                  <a:pos x="38" y="10"/>
                </a:cxn>
                <a:cxn ang="0">
                  <a:pos x="37" y="11"/>
                </a:cxn>
                <a:cxn ang="0">
                  <a:pos x="36" y="11"/>
                </a:cxn>
                <a:cxn ang="0">
                  <a:pos x="35" y="11"/>
                </a:cxn>
                <a:cxn ang="0">
                  <a:pos x="34" y="11"/>
                </a:cxn>
                <a:cxn ang="0">
                  <a:pos x="33" y="11"/>
                </a:cxn>
                <a:cxn ang="0">
                  <a:pos x="32" y="11"/>
                </a:cxn>
                <a:cxn ang="0">
                  <a:pos x="31" y="11"/>
                </a:cxn>
                <a:cxn ang="0">
                  <a:pos x="30" y="11"/>
                </a:cxn>
                <a:cxn ang="0">
                  <a:pos x="29" y="11"/>
                </a:cxn>
                <a:cxn ang="0">
                  <a:pos x="28" y="11"/>
                </a:cxn>
                <a:cxn ang="0">
                  <a:pos x="27" y="11"/>
                </a:cxn>
                <a:cxn ang="0">
                  <a:pos x="26" y="11"/>
                </a:cxn>
                <a:cxn ang="0">
                  <a:pos x="25" y="11"/>
                </a:cxn>
                <a:cxn ang="0">
                  <a:pos x="24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21" y="11"/>
                </a:cxn>
                <a:cxn ang="0">
                  <a:pos x="20" y="10"/>
                </a:cxn>
                <a:cxn ang="0">
                  <a:pos x="19" y="10"/>
                </a:cxn>
                <a:cxn ang="0">
                  <a:pos x="18" y="10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5" y="10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2" y="9"/>
                </a:cxn>
                <a:cxn ang="0">
                  <a:pos x="11" y="9"/>
                </a:cxn>
                <a:cxn ang="0">
                  <a:pos x="10" y="8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58" h="11">
                  <a:moveTo>
                    <a:pt x="58" y="0"/>
                  </a:moveTo>
                  <a:lnTo>
                    <a:pt x="58" y="1"/>
                  </a:lnTo>
                  <a:lnTo>
                    <a:pt x="58" y="2"/>
                  </a:lnTo>
                  <a:lnTo>
                    <a:pt x="57" y="3"/>
                  </a:lnTo>
                  <a:lnTo>
                    <a:pt x="56" y="4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4" name="Rectangle 102"/>
            <p:cNvSpPr>
              <a:spLocks noChangeArrowheads="1"/>
            </p:cNvSpPr>
            <p:nvPr/>
          </p:nvSpPr>
          <p:spPr bwMode="auto">
            <a:xfrm>
              <a:off x="4850729" y="3397338"/>
              <a:ext cx="31811" cy="2385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5" name="Line 103"/>
            <p:cNvSpPr>
              <a:spLocks noChangeShapeType="1"/>
            </p:cNvSpPr>
            <p:nvPr/>
          </p:nvSpPr>
          <p:spPr bwMode="auto">
            <a:xfrm>
              <a:off x="5129072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6" name="Line 104"/>
            <p:cNvSpPr>
              <a:spLocks noChangeShapeType="1"/>
            </p:cNvSpPr>
            <p:nvPr/>
          </p:nvSpPr>
          <p:spPr bwMode="auto">
            <a:xfrm flipH="1" flipV="1">
              <a:off x="5021710" y="3409265"/>
              <a:ext cx="23858" cy="3578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7" name="Line 105"/>
            <p:cNvSpPr>
              <a:spLocks noChangeShapeType="1"/>
            </p:cNvSpPr>
            <p:nvPr/>
          </p:nvSpPr>
          <p:spPr bwMode="auto">
            <a:xfrm flipH="1" flipV="1">
              <a:off x="4636006" y="3409265"/>
              <a:ext cx="39763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8" name="Line 106"/>
            <p:cNvSpPr>
              <a:spLocks noChangeShapeType="1"/>
            </p:cNvSpPr>
            <p:nvPr/>
          </p:nvSpPr>
          <p:spPr bwMode="auto">
            <a:xfrm flipH="1" flipV="1">
              <a:off x="5073404" y="3409265"/>
              <a:ext cx="55669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9" name="Freeform 107"/>
            <p:cNvSpPr>
              <a:spLocks/>
            </p:cNvSpPr>
            <p:nvPr/>
          </p:nvSpPr>
          <p:spPr bwMode="auto">
            <a:xfrm>
              <a:off x="4596243" y="3488792"/>
              <a:ext cx="536807" cy="3181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7" h="5">
                  <a:moveTo>
                    <a:pt x="87" y="0"/>
                  </a:moveTo>
                  <a:lnTo>
                    <a:pt x="87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0" name="Freeform 108"/>
            <p:cNvSpPr>
              <a:spLocks/>
            </p:cNvSpPr>
            <p:nvPr/>
          </p:nvSpPr>
          <p:spPr bwMode="auto">
            <a:xfrm>
              <a:off x="4242348" y="2995726"/>
              <a:ext cx="353895" cy="524877"/>
            </a:xfrm>
            <a:custGeom>
              <a:avLst/>
              <a:gdLst/>
              <a:ahLst/>
              <a:cxnLst>
                <a:cxn ang="0">
                  <a:pos x="58" y="8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58" h="85">
                  <a:moveTo>
                    <a:pt x="58" y="85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1" name="Line 109"/>
            <p:cNvSpPr>
              <a:spLocks noChangeShapeType="1"/>
            </p:cNvSpPr>
            <p:nvPr/>
          </p:nvSpPr>
          <p:spPr bwMode="auto">
            <a:xfrm flipH="1" flipV="1">
              <a:off x="4234395" y="2983798"/>
              <a:ext cx="357870" cy="50499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2" name="Oval 110"/>
            <p:cNvSpPr>
              <a:spLocks noChangeArrowheads="1"/>
            </p:cNvSpPr>
            <p:nvPr/>
          </p:nvSpPr>
          <p:spPr bwMode="auto">
            <a:xfrm>
              <a:off x="4954113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3" name="Oval 111"/>
            <p:cNvSpPr>
              <a:spLocks noChangeArrowheads="1"/>
            </p:cNvSpPr>
            <p:nvPr/>
          </p:nvSpPr>
          <p:spPr bwMode="auto">
            <a:xfrm>
              <a:off x="4966041" y="2343606"/>
              <a:ext cx="7953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4" name="Oval 112"/>
            <p:cNvSpPr>
              <a:spLocks noChangeArrowheads="1"/>
            </p:cNvSpPr>
            <p:nvPr/>
          </p:nvSpPr>
          <p:spPr bwMode="auto">
            <a:xfrm>
              <a:off x="4954113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5" name="Oval 113"/>
            <p:cNvSpPr>
              <a:spLocks noChangeArrowheads="1"/>
            </p:cNvSpPr>
            <p:nvPr/>
          </p:nvSpPr>
          <p:spPr bwMode="auto">
            <a:xfrm>
              <a:off x="4954113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6" name="Oval 114"/>
            <p:cNvSpPr>
              <a:spLocks noChangeArrowheads="1"/>
            </p:cNvSpPr>
            <p:nvPr/>
          </p:nvSpPr>
          <p:spPr bwMode="auto">
            <a:xfrm>
              <a:off x="4954113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7" name="Oval 115"/>
            <p:cNvSpPr>
              <a:spLocks noChangeArrowheads="1"/>
            </p:cNvSpPr>
            <p:nvPr/>
          </p:nvSpPr>
          <p:spPr bwMode="auto">
            <a:xfrm>
              <a:off x="4938208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8" name="Oval 116"/>
            <p:cNvSpPr>
              <a:spLocks noChangeArrowheads="1"/>
            </p:cNvSpPr>
            <p:nvPr/>
          </p:nvSpPr>
          <p:spPr bwMode="auto">
            <a:xfrm>
              <a:off x="493820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9" name="Oval 117"/>
            <p:cNvSpPr>
              <a:spLocks noChangeArrowheads="1"/>
            </p:cNvSpPr>
            <p:nvPr/>
          </p:nvSpPr>
          <p:spPr bwMode="auto">
            <a:xfrm>
              <a:off x="4938208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0" name="Oval 118"/>
            <p:cNvSpPr>
              <a:spLocks noChangeArrowheads="1"/>
            </p:cNvSpPr>
            <p:nvPr/>
          </p:nvSpPr>
          <p:spPr bwMode="auto">
            <a:xfrm>
              <a:off x="4938208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1" name="Oval 119"/>
            <p:cNvSpPr>
              <a:spLocks noChangeArrowheads="1"/>
            </p:cNvSpPr>
            <p:nvPr/>
          </p:nvSpPr>
          <p:spPr bwMode="auto">
            <a:xfrm>
              <a:off x="4818918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2" name="Oval 120"/>
            <p:cNvSpPr>
              <a:spLocks noChangeArrowheads="1"/>
            </p:cNvSpPr>
            <p:nvPr/>
          </p:nvSpPr>
          <p:spPr bwMode="auto">
            <a:xfrm>
              <a:off x="4818918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3" name="Oval 121"/>
            <p:cNvSpPr>
              <a:spLocks noChangeArrowheads="1"/>
            </p:cNvSpPr>
            <p:nvPr/>
          </p:nvSpPr>
          <p:spPr bwMode="auto">
            <a:xfrm>
              <a:off x="4799035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4" name="Oval 122"/>
            <p:cNvSpPr>
              <a:spLocks noChangeArrowheads="1"/>
            </p:cNvSpPr>
            <p:nvPr/>
          </p:nvSpPr>
          <p:spPr bwMode="auto">
            <a:xfrm>
              <a:off x="4799035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5" name="Oval 123"/>
            <p:cNvSpPr>
              <a:spLocks noChangeArrowheads="1"/>
            </p:cNvSpPr>
            <p:nvPr/>
          </p:nvSpPr>
          <p:spPr bwMode="auto">
            <a:xfrm>
              <a:off x="4830846" y="2327701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6" name="Oval 124"/>
            <p:cNvSpPr>
              <a:spLocks noChangeArrowheads="1"/>
            </p:cNvSpPr>
            <p:nvPr/>
          </p:nvSpPr>
          <p:spPr bwMode="auto">
            <a:xfrm>
              <a:off x="477120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7" name="Oval 125"/>
            <p:cNvSpPr>
              <a:spLocks noChangeArrowheads="1"/>
            </p:cNvSpPr>
            <p:nvPr/>
          </p:nvSpPr>
          <p:spPr bwMode="auto">
            <a:xfrm>
              <a:off x="477120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8" name="Oval 126"/>
            <p:cNvSpPr>
              <a:spLocks noChangeArrowheads="1"/>
            </p:cNvSpPr>
            <p:nvPr/>
          </p:nvSpPr>
          <p:spPr bwMode="auto">
            <a:xfrm>
              <a:off x="4787107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9" name="Oval 127"/>
            <p:cNvSpPr>
              <a:spLocks noChangeArrowheads="1"/>
            </p:cNvSpPr>
            <p:nvPr/>
          </p:nvSpPr>
          <p:spPr bwMode="auto">
            <a:xfrm>
              <a:off x="4783130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0" name="Oval 128"/>
            <p:cNvSpPr>
              <a:spLocks noChangeArrowheads="1"/>
            </p:cNvSpPr>
            <p:nvPr/>
          </p:nvSpPr>
          <p:spPr bwMode="auto">
            <a:xfrm>
              <a:off x="483879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1" name="Oval 129"/>
            <p:cNvSpPr>
              <a:spLocks noChangeArrowheads="1"/>
            </p:cNvSpPr>
            <p:nvPr/>
          </p:nvSpPr>
          <p:spPr bwMode="auto">
            <a:xfrm>
              <a:off x="4830846" y="2351559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2" name="Oval 130"/>
            <p:cNvSpPr>
              <a:spLocks noChangeArrowheads="1"/>
            </p:cNvSpPr>
            <p:nvPr/>
          </p:nvSpPr>
          <p:spPr bwMode="auto">
            <a:xfrm>
              <a:off x="475927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3" name="Oval 131"/>
            <p:cNvSpPr>
              <a:spLocks noChangeArrowheads="1"/>
            </p:cNvSpPr>
            <p:nvPr/>
          </p:nvSpPr>
          <p:spPr bwMode="auto">
            <a:xfrm>
              <a:off x="475927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4" name="Line 132"/>
            <p:cNvSpPr>
              <a:spLocks noChangeShapeType="1"/>
            </p:cNvSpPr>
            <p:nvPr/>
          </p:nvSpPr>
          <p:spPr bwMode="auto">
            <a:xfrm>
              <a:off x="5041593" y="2343606"/>
              <a:ext cx="103385" cy="13121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02" name="グループ化 215"/>
          <p:cNvGrpSpPr>
            <a:grpSpLocks noChangeAspect="1"/>
          </p:cNvGrpSpPr>
          <p:nvPr/>
        </p:nvGrpSpPr>
        <p:grpSpPr>
          <a:xfrm>
            <a:off x="6197202" y="4880126"/>
            <a:ext cx="360632" cy="756000"/>
            <a:chOff x="3238183" y="2986088"/>
            <a:chExt cx="439738" cy="768350"/>
          </a:xfrm>
        </p:grpSpPr>
        <p:sp>
          <p:nvSpPr>
            <p:cNvPr id="1031" name="Rectangle 351"/>
            <p:cNvSpPr>
              <a:spLocks noChangeArrowheads="1"/>
            </p:cNvSpPr>
            <p:nvPr/>
          </p:nvSpPr>
          <p:spPr bwMode="auto">
            <a:xfrm>
              <a:off x="3417571" y="3255963"/>
              <a:ext cx="255588" cy="4984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2" name="Freeform 352"/>
            <p:cNvSpPr>
              <a:spLocks/>
            </p:cNvSpPr>
            <p:nvPr/>
          </p:nvSpPr>
          <p:spPr bwMode="auto">
            <a:xfrm>
              <a:off x="3244533" y="3017838"/>
              <a:ext cx="255588" cy="495300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2">
                  <a:moveTo>
                    <a:pt x="0" y="202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3" name="Line 353"/>
            <p:cNvSpPr>
              <a:spLocks noChangeShapeType="1"/>
            </p:cNvSpPr>
            <p:nvPr/>
          </p:nvSpPr>
          <p:spPr bwMode="auto">
            <a:xfrm>
              <a:off x="3244533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4" name="Line 354"/>
            <p:cNvSpPr>
              <a:spLocks noChangeShapeType="1"/>
            </p:cNvSpPr>
            <p:nvPr/>
          </p:nvSpPr>
          <p:spPr bwMode="auto">
            <a:xfrm>
              <a:off x="3500121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5" name="Oval 355"/>
            <p:cNvSpPr>
              <a:spLocks noChangeArrowheads="1"/>
            </p:cNvSpPr>
            <p:nvPr/>
          </p:nvSpPr>
          <p:spPr bwMode="auto">
            <a:xfrm>
              <a:off x="3244533" y="2994025"/>
              <a:ext cx="22225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6" name="Oval 356"/>
            <p:cNvSpPr>
              <a:spLocks noChangeArrowheads="1"/>
            </p:cNvSpPr>
            <p:nvPr/>
          </p:nvSpPr>
          <p:spPr bwMode="auto">
            <a:xfrm>
              <a:off x="3238183" y="2987675"/>
              <a:ext cx="36513" cy="381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7" name="Oval 357"/>
            <p:cNvSpPr>
              <a:spLocks noChangeArrowheads="1"/>
            </p:cNvSpPr>
            <p:nvPr/>
          </p:nvSpPr>
          <p:spPr bwMode="auto">
            <a:xfrm>
              <a:off x="3412808" y="3221038"/>
              <a:ext cx="23813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8" name="Oval 358"/>
            <p:cNvSpPr>
              <a:spLocks noChangeArrowheads="1"/>
            </p:cNvSpPr>
            <p:nvPr/>
          </p:nvSpPr>
          <p:spPr bwMode="auto">
            <a:xfrm>
              <a:off x="3404871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9" name="Oval 359"/>
            <p:cNvSpPr>
              <a:spLocks noChangeArrowheads="1"/>
            </p:cNvSpPr>
            <p:nvPr/>
          </p:nvSpPr>
          <p:spPr bwMode="auto">
            <a:xfrm>
              <a:off x="3647758" y="3221038"/>
              <a:ext cx="22225" cy="254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0" name="Oval 360"/>
            <p:cNvSpPr>
              <a:spLocks noChangeArrowheads="1"/>
            </p:cNvSpPr>
            <p:nvPr/>
          </p:nvSpPr>
          <p:spPr bwMode="auto">
            <a:xfrm>
              <a:off x="3641408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1" name="Oval 361"/>
            <p:cNvSpPr>
              <a:spLocks noChangeArrowheads="1"/>
            </p:cNvSpPr>
            <p:nvPr/>
          </p:nvSpPr>
          <p:spPr bwMode="auto">
            <a:xfrm>
              <a:off x="3476308" y="2994025"/>
              <a:ext cx="23813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2" name="Oval 362"/>
            <p:cNvSpPr>
              <a:spLocks noChangeArrowheads="1"/>
            </p:cNvSpPr>
            <p:nvPr/>
          </p:nvSpPr>
          <p:spPr bwMode="auto">
            <a:xfrm>
              <a:off x="3468371" y="29860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3" name="Oval 363"/>
            <p:cNvSpPr>
              <a:spLocks noChangeArrowheads="1"/>
            </p:cNvSpPr>
            <p:nvPr/>
          </p:nvSpPr>
          <p:spPr bwMode="auto">
            <a:xfrm>
              <a:off x="3431858" y="3279775"/>
              <a:ext cx="9525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4" name="Oval 364"/>
            <p:cNvSpPr>
              <a:spLocks noChangeArrowheads="1"/>
            </p:cNvSpPr>
            <p:nvPr/>
          </p:nvSpPr>
          <p:spPr bwMode="auto">
            <a:xfrm>
              <a:off x="3427096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5" name="Oval 365"/>
            <p:cNvSpPr>
              <a:spLocks noChangeArrowheads="1"/>
            </p:cNvSpPr>
            <p:nvPr/>
          </p:nvSpPr>
          <p:spPr bwMode="auto">
            <a:xfrm>
              <a:off x="3428683" y="3724275"/>
              <a:ext cx="11113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6" name="Oval 366"/>
            <p:cNvSpPr>
              <a:spLocks noChangeArrowheads="1"/>
            </p:cNvSpPr>
            <p:nvPr/>
          </p:nvSpPr>
          <p:spPr bwMode="auto">
            <a:xfrm>
              <a:off x="3650933" y="3282950"/>
              <a:ext cx="9525" cy="7938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7" name="Oval 367"/>
            <p:cNvSpPr>
              <a:spLocks noChangeArrowheads="1"/>
            </p:cNvSpPr>
            <p:nvPr/>
          </p:nvSpPr>
          <p:spPr bwMode="auto">
            <a:xfrm>
              <a:off x="3650933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8" name="Oval 368"/>
            <p:cNvSpPr>
              <a:spLocks noChangeArrowheads="1"/>
            </p:cNvSpPr>
            <p:nvPr/>
          </p:nvSpPr>
          <p:spPr bwMode="auto">
            <a:xfrm>
              <a:off x="3650933" y="3727450"/>
              <a:ext cx="9525" cy="95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9" name="Rectangle 369"/>
            <p:cNvSpPr>
              <a:spLocks noChangeArrowheads="1"/>
            </p:cNvSpPr>
            <p:nvPr/>
          </p:nvSpPr>
          <p:spPr bwMode="auto">
            <a:xfrm>
              <a:off x="3498216" y="3364548"/>
              <a:ext cx="92075" cy="508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0" name="Rectangle 370"/>
            <p:cNvSpPr>
              <a:spLocks noChangeArrowheads="1"/>
            </p:cNvSpPr>
            <p:nvPr/>
          </p:nvSpPr>
          <p:spPr bwMode="auto">
            <a:xfrm>
              <a:off x="3511868" y="3546475"/>
              <a:ext cx="65088" cy="285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1" name="Line 371"/>
            <p:cNvSpPr>
              <a:spLocks noChangeShapeType="1"/>
            </p:cNvSpPr>
            <p:nvPr/>
          </p:nvSpPr>
          <p:spPr bwMode="auto">
            <a:xfrm>
              <a:off x="3542666" y="3546475"/>
              <a:ext cx="1588" cy="285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2" name="Freeform 386"/>
            <p:cNvSpPr>
              <a:spLocks/>
            </p:cNvSpPr>
            <p:nvPr/>
          </p:nvSpPr>
          <p:spPr bwMode="auto">
            <a:xfrm>
              <a:off x="3408046" y="3241675"/>
              <a:ext cx="255588" cy="498475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3">
                  <a:moveTo>
                    <a:pt x="0" y="203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3" name="Line 387"/>
            <p:cNvSpPr>
              <a:spLocks noChangeShapeType="1"/>
            </p:cNvSpPr>
            <p:nvPr/>
          </p:nvSpPr>
          <p:spPr bwMode="auto">
            <a:xfrm>
              <a:off x="3266758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4" name="Line 388"/>
            <p:cNvSpPr>
              <a:spLocks noChangeShapeType="1"/>
            </p:cNvSpPr>
            <p:nvPr/>
          </p:nvSpPr>
          <p:spPr bwMode="auto">
            <a:xfrm>
              <a:off x="3257233" y="3517900"/>
              <a:ext cx="125413" cy="174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5" name="Line 389"/>
            <p:cNvSpPr>
              <a:spLocks noChangeShapeType="1"/>
            </p:cNvSpPr>
            <p:nvPr/>
          </p:nvSpPr>
          <p:spPr bwMode="auto">
            <a:xfrm>
              <a:off x="3244533" y="3513138"/>
              <a:ext cx="173038" cy="2413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6" name="Oval 390"/>
            <p:cNvSpPr>
              <a:spLocks noChangeArrowheads="1"/>
            </p:cNvSpPr>
            <p:nvPr/>
          </p:nvSpPr>
          <p:spPr bwMode="auto">
            <a:xfrm>
              <a:off x="3396933" y="3695700"/>
              <a:ext cx="15875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7" name="Line 391"/>
            <p:cNvSpPr>
              <a:spLocks noChangeShapeType="1"/>
            </p:cNvSpPr>
            <p:nvPr/>
          </p:nvSpPr>
          <p:spPr bwMode="auto">
            <a:xfrm>
              <a:off x="3392171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8" name="Line 392"/>
            <p:cNvSpPr>
              <a:spLocks noChangeShapeType="1"/>
            </p:cNvSpPr>
            <p:nvPr/>
          </p:nvSpPr>
          <p:spPr bwMode="auto">
            <a:xfrm>
              <a:off x="3257233" y="30892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9" name="Line 393"/>
            <p:cNvSpPr>
              <a:spLocks noChangeShapeType="1"/>
            </p:cNvSpPr>
            <p:nvPr/>
          </p:nvSpPr>
          <p:spPr bwMode="auto">
            <a:xfrm>
              <a:off x="3382646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0" name="Line 394"/>
            <p:cNvSpPr>
              <a:spLocks noChangeShapeType="1"/>
            </p:cNvSpPr>
            <p:nvPr/>
          </p:nvSpPr>
          <p:spPr bwMode="auto">
            <a:xfrm flipH="1">
              <a:off x="3382646" y="369252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1" name="Line 395"/>
            <p:cNvSpPr>
              <a:spLocks noChangeShapeType="1"/>
            </p:cNvSpPr>
            <p:nvPr/>
          </p:nvSpPr>
          <p:spPr bwMode="auto">
            <a:xfrm>
              <a:off x="3382646" y="3265488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2" name="Line 396"/>
            <p:cNvSpPr>
              <a:spLocks noChangeShapeType="1"/>
            </p:cNvSpPr>
            <p:nvPr/>
          </p:nvSpPr>
          <p:spPr bwMode="auto">
            <a:xfrm flipH="1">
              <a:off x="3257233" y="308927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3" name="Line 397"/>
            <p:cNvSpPr>
              <a:spLocks noChangeShapeType="1"/>
            </p:cNvSpPr>
            <p:nvPr/>
          </p:nvSpPr>
          <p:spPr bwMode="auto">
            <a:xfrm flipH="1" flipV="1">
              <a:off x="3257233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4" name="Line 398"/>
            <p:cNvSpPr>
              <a:spLocks noChangeShapeType="1"/>
            </p:cNvSpPr>
            <p:nvPr/>
          </p:nvSpPr>
          <p:spPr bwMode="auto">
            <a:xfrm>
              <a:off x="3319146" y="31781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5" name="Line 399"/>
            <p:cNvSpPr>
              <a:spLocks noChangeShapeType="1"/>
            </p:cNvSpPr>
            <p:nvPr/>
          </p:nvSpPr>
          <p:spPr bwMode="auto">
            <a:xfrm flipH="1" flipV="1">
              <a:off x="3279458" y="3209925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6" name="Line 400"/>
            <p:cNvSpPr>
              <a:spLocks noChangeShapeType="1"/>
            </p:cNvSpPr>
            <p:nvPr/>
          </p:nvSpPr>
          <p:spPr bwMode="auto">
            <a:xfrm flipH="1" flipV="1">
              <a:off x="3287396" y="3221038"/>
              <a:ext cx="6350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7" name="Line 401"/>
            <p:cNvSpPr>
              <a:spLocks noChangeShapeType="1"/>
            </p:cNvSpPr>
            <p:nvPr/>
          </p:nvSpPr>
          <p:spPr bwMode="auto">
            <a:xfrm flipH="1" flipV="1">
              <a:off x="3279458" y="3214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8" name="Line 402"/>
            <p:cNvSpPr>
              <a:spLocks noChangeShapeType="1"/>
            </p:cNvSpPr>
            <p:nvPr/>
          </p:nvSpPr>
          <p:spPr bwMode="auto">
            <a:xfrm flipH="1" flipV="1">
              <a:off x="3287396" y="3225800"/>
              <a:ext cx="6350" cy="11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9" name="Line 403"/>
            <p:cNvSpPr>
              <a:spLocks noChangeShapeType="1"/>
            </p:cNvSpPr>
            <p:nvPr/>
          </p:nvSpPr>
          <p:spPr bwMode="auto">
            <a:xfrm flipH="1" flipV="1">
              <a:off x="3279458" y="3224213"/>
              <a:ext cx="4763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0" name="Line 404"/>
            <p:cNvSpPr>
              <a:spLocks noChangeShapeType="1"/>
            </p:cNvSpPr>
            <p:nvPr/>
          </p:nvSpPr>
          <p:spPr bwMode="auto">
            <a:xfrm flipH="1" flipV="1">
              <a:off x="3287396" y="32337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1" name="Line 405"/>
            <p:cNvSpPr>
              <a:spLocks noChangeShapeType="1"/>
            </p:cNvSpPr>
            <p:nvPr/>
          </p:nvSpPr>
          <p:spPr bwMode="auto">
            <a:xfrm flipH="1" flipV="1">
              <a:off x="3279458" y="32321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2" name="Line 406"/>
            <p:cNvSpPr>
              <a:spLocks noChangeShapeType="1"/>
            </p:cNvSpPr>
            <p:nvPr/>
          </p:nvSpPr>
          <p:spPr bwMode="auto">
            <a:xfrm flipH="1" flipV="1">
              <a:off x="3287396" y="32432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3" name="Line 407"/>
            <p:cNvSpPr>
              <a:spLocks noChangeShapeType="1"/>
            </p:cNvSpPr>
            <p:nvPr/>
          </p:nvSpPr>
          <p:spPr bwMode="auto">
            <a:xfrm flipH="1" flipV="1">
              <a:off x="3279458" y="3241675"/>
              <a:ext cx="4763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4" name="Line 408"/>
            <p:cNvSpPr>
              <a:spLocks noChangeShapeType="1"/>
            </p:cNvSpPr>
            <p:nvPr/>
          </p:nvSpPr>
          <p:spPr bwMode="auto">
            <a:xfrm flipH="1" flipV="1">
              <a:off x="3287396" y="325120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5" name="Line 410"/>
            <p:cNvSpPr>
              <a:spLocks noChangeShapeType="1"/>
            </p:cNvSpPr>
            <p:nvPr/>
          </p:nvSpPr>
          <p:spPr bwMode="auto">
            <a:xfrm flipH="1" flipV="1">
              <a:off x="3279458" y="325120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6" name="Line 411"/>
            <p:cNvSpPr>
              <a:spLocks noChangeShapeType="1"/>
            </p:cNvSpPr>
            <p:nvPr/>
          </p:nvSpPr>
          <p:spPr bwMode="auto">
            <a:xfrm flipH="1" flipV="1">
              <a:off x="3287396" y="32607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7" name="Line 412"/>
            <p:cNvSpPr>
              <a:spLocks noChangeShapeType="1"/>
            </p:cNvSpPr>
            <p:nvPr/>
          </p:nvSpPr>
          <p:spPr bwMode="auto">
            <a:xfrm flipH="1" flipV="1">
              <a:off x="3279458" y="32591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8" name="Line 413"/>
            <p:cNvSpPr>
              <a:spLocks noChangeShapeType="1"/>
            </p:cNvSpPr>
            <p:nvPr/>
          </p:nvSpPr>
          <p:spPr bwMode="auto">
            <a:xfrm flipH="1" flipV="1">
              <a:off x="3287396" y="32702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9" name="Line 414"/>
            <p:cNvSpPr>
              <a:spLocks noChangeShapeType="1"/>
            </p:cNvSpPr>
            <p:nvPr/>
          </p:nvSpPr>
          <p:spPr bwMode="auto">
            <a:xfrm flipH="1" flipV="1">
              <a:off x="3279458" y="32654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0" name="Line 415"/>
            <p:cNvSpPr>
              <a:spLocks noChangeShapeType="1"/>
            </p:cNvSpPr>
            <p:nvPr/>
          </p:nvSpPr>
          <p:spPr bwMode="auto">
            <a:xfrm flipH="1" flipV="1">
              <a:off x="3287396" y="3275013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1" name="Line 416"/>
            <p:cNvSpPr>
              <a:spLocks noChangeShapeType="1"/>
            </p:cNvSpPr>
            <p:nvPr/>
          </p:nvSpPr>
          <p:spPr bwMode="auto">
            <a:xfrm flipH="1" flipV="1">
              <a:off x="3279458" y="32734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2" name="Line 417"/>
            <p:cNvSpPr>
              <a:spLocks noChangeShapeType="1"/>
            </p:cNvSpPr>
            <p:nvPr/>
          </p:nvSpPr>
          <p:spPr bwMode="auto">
            <a:xfrm flipH="1" flipV="1">
              <a:off x="3287396" y="32829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3" name="Line 418"/>
            <p:cNvSpPr>
              <a:spLocks noChangeShapeType="1"/>
            </p:cNvSpPr>
            <p:nvPr/>
          </p:nvSpPr>
          <p:spPr bwMode="auto">
            <a:xfrm flipH="1" flipV="1">
              <a:off x="3279458" y="3279775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4" name="Line 419"/>
            <p:cNvSpPr>
              <a:spLocks noChangeShapeType="1"/>
            </p:cNvSpPr>
            <p:nvPr/>
          </p:nvSpPr>
          <p:spPr bwMode="auto">
            <a:xfrm flipH="1" flipV="1">
              <a:off x="3287396" y="32924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5" name="Line 420"/>
            <p:cNvSpPr>
              <a:spLocks noChangeShapeType="1"/>
            </p:cNvSpPr>
            <p:nvPr/>
          </p:nvSpPr>
          <p:spPr bwMode="auto">
            <a:xfrm flipH="1" flipV="1">
              <a:off x="3279458" y="32908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6" name="Line 421"/>
            <p:cNvSpPr>
              <a:spLocks noChangeShapeType="1"/>
            </p:cNvSpPr>
            <p:nvPr/>
          </p:nvSpPr>
          <p:spPr bwMode="auto">
            <a:xfrm flipH="1" flipV="1">
              <a:off x="3287396" y="330041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7" name="Line 422"/>
            <p:cNvSpPr>
              <a:spLocks noChangeShapeType="1"/>
            </p:cNvSpPr>
            <p:nvPr/>
          </p:nvSpPr>
          <p:spPr bwMode="auto">
            <a:xfrm flipH="1" flipV="1">
              <a:off x="3279458" y="3300413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8" name="Line 423"/>
            <p:cNvSpPr>
              <a:spLocks noChangeShapeType="1"/>
            </p:cNvSpPr>
            <p:nvPr/>
          </p:nvSpPr>
          <p:spPr bwMode="auto">
            <a:xfrm flipH="1" flipV="1">
              <a:off x="3287396" y="33099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9" name="Line 424"/>
            <p:cNvSpPr>
              <a:spLocks noChangeShapeType="1"/>
            </p:cNvSpPr>
            <p:nvPr/>
          </p:nvSpPr>
          <p:spPr bwMode="auto">
            <a:xfrm flipH="1" flipV="1">
              <a:off x="3279458" y="33067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0" name="Line 425"/>
            <p:cNvSpPr>
              <a:spLocks noChangeShapeType="1"/>
            </p:cNvSpPr>
            <p:nvPr/>
          </p:nvSpPr>
          <p:spPr bwMode="auto">
            <a:xfrm flipH="1" flipV="1">
              <a:off x="3288983" y="33194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1" name="Line 426"/>
            <p:cNvSpPr>
              <a:spLocks noChangeShapeType="1"/>
            </p:cNvSpPr>
            <p:nvPr/>
          </p:nvSpPr>
          <p:spPr bwMode="auto">
            <a:xfrm flipH="1" flipV="1">
              <a:off x="3279458" y="33147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2" name="Line 427"/>
            <p:cNvSpPr>
              <a:spLocks noChangeShapeType="1"/>
            </p:cNvSpPr>
            <p:nvPr/>
          </p:nvSpPr>
          <p:spPr bwMode="auto">
            <a:xfrm flipH="1" flipV="1">
              <a:off x="3287396" y="3324225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3" name="Line 428"/>
            <p:cNvSpPr>
              <a:spLocks noChangeShapeType="1"/>
            </p:cNvSpPr>
            <p:nvPr/>
          </p:nvSpPr>
          <p:spPr bwMode="auto">
            <a:xfrm flipH="1" flipV="1">
              <a:off x="3279458" y="33226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4" name="Line 429"/>
            <p:cNvSpPr>
              <a:spLocks noChangeShapeType="1"/>
            </p:cNvSpPr>
            <p:nvPr/>
          </p:nvSpPr>
          <p:spPr bwMode="auto">
            <a:xfrm flipH="1" flipV="1">
              <a:off x="3287396" y="333533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5" name="Line 430"/>
            <p:cNvSpPr>
              <a:spLocks noChangeShapeType="1"/>
            </p:cNvSpPr>
            <p:nvPr/>
          </p:nvSpPr>
          <p:spPr bwMode="auto">
            <a:xfrm flipH="1" flipV="1">
              <a:off x="3279458" y="3332163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6" name="Line 431"/>
            <p:cNvSpPr>
              <a:spLocks noChangeShapeType="1"/>
            </p:cNvSpPr>
            <p:nvPr/>
          </p:nvSpPr>
          <p:spPr bwMode="auto">
            <a:xfrm flipH="1" flipV="1">
              <a:off x="3288983" y="3341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7" name="Line 432"/>
            <p:cNvSpPr>
              <a:spLocks noChangeShapeType="1"/>
            </p:cNvSpPr>
            <p:nvPr/>
          </p:nvSpPr>
          <p:spPr bwMode="auto">
            <a:xfrm flipH="1" flipV="1">
              <a:off x="3279458" y="3340100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8" name="Line 433"/>
            <p:cNvSpPr>
              <a:spLocks noChangeShapeType="1"/>
            </p:cNvSpPr>
            <p:nvPr/>
          </p:nvSpPr>
          <p:spPr bwMode="auto">
            <a:xfrm flipH="1" flipV="1">
              <a:off x="3287396" y="33496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9" name="Line 434"/>
            <p:cNvSpPr>
              <a:spLocks noChangeShapeType="1"/>
            </p:cNvSpPr>
            <p:nvPr/>
          </p:nvSpPr>
          <p:spPr bwMode="auto">
            <a:xfrm flipH="1" flipV="1">
              <a:off x="3279458" y="334645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0" name="Line 435"/>
            <p:cNvSpPr>
              <a:spLocks noChangeShapeType="1"/>
            </p:cNvSpPr>
            <p:nvPr/>
          </p:nvSpPr>
          <p:spPr bwMode="auto">
            <a:xfrm flipH="1" flipV="1">
              <a:off x="3287396" y="33591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1" name="Line 436"/>
            <p:cNvSpPr>
              <a:spLocks noChangeShapeType="1"/>
            </p:cNvSpPr>
            <p:nvPr/>
          </p:nvSpPr>
          <p:spPr bwMode="auto">
            <a:xfrm flipH="1" flipV="1">
              <a:off x="3279458" y="3354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2" name="Line 437"/>
            <p:cNvSpPr>
              <a:spLocks noChangeShapeType="1"/>
            </p:cNvSpPr>
            <p:nvPr/>
          </p:nvSpPr>
          <p:spPr bwMode="auto">
            <a:xfrm flipH="1" flipV="1">
              <a:off x="3287396" y="336708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3" name="Line 438"/>
            <p:cNvSpPr>
              <a:spLocks noChangeShapeType="1"/>
            </p:cNvSpPr>
            <p:nvPr/>
          </p:nvSpPr>
          <p:spPr bwMode="auto">
            <a:xfrm flipH="1" flipV="1">
              <a:off x="3279458" y="33623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4" name="Line 439"/>
            <p:cNvSpPr>
              <a:spLocks noChangeShapeType="1"/>
            </p:cNvSpPr>
            <p:nvPr/>
          </p:nvSpPr>
          <p:spPr bwMode="auto">
            <a:xfrm flipH="1" flipV="1">
              <a:off x="3287396" y="33734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5" name="Line 440"/>
            <p:cNvSpPr>
              <a:spLocks noChangeShapeType="1"/>
            </p:cNvSpPr>
            <p:nvPr/>
          </p:nvSpPr>
          <p:spPr bwMode="auto">
            <a:xfrm flipH="1" flipV="1">
              <a:off x="3279458" y="33718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6" name="Line 441"/>
            <p:cNvSpPr>
              <a:spLocks noChangeShapeType="1"/>
            </p:cNvSpPr>
            <p:nvPr/>
          </p:nvSpPr>
          <p:spPr bwMode="auto">
            <a:xfrm flipH="1" flipV="1">
              <a:off x="3287396" y="33813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7" name="Line 442"/>
            <p:cNvSpPr>
              <a:spLocks noChangeShapeType="1"/>
            </p:cNvSpPr>
            <p:nvPr/>
          </p:nvSpPr>
          <p:spPr bwMode="auto">
            <a:xfrm flipH="1" flipV="1">
              <a:off x="3279458" y="3378200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8" name="Line 443"/>
            <p:cNvSpPr>
              <a:spLocks noChangeShapeType="1"/>
            </p:cNvSpPr>
            <p:nvPr/>
          </p:nvSpPr>
          <p:spPr bwMode="auto">
            <a:xfrm flipH="1" flipV="1">
              <a:off x="3287396" y="339090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9" name="Line 444"/>
            <p:cNvSpPr>
              <a:spLocks noChangeShapeType="1"/>
            </p:cNvSpPr>
            <p:nvPr/>
          </p:nvSpPr>
          <p:spPr bwMode="auto">
            <a:xfrm flipH="1" flipV="1">
              <a:off x="3279458" y="33893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0" name="Line 445"/>
            <p:cNvSpPr>
              <a:spLocks noChangeShapeType="1"/>
            </p:cNvSpPr>
            <p:nvPr/>
          </p:nvSpPr>
          <p:spPr bwMode="auto">
            <a:xfrm flipH="1" flipV="1">
              <a:off x="3287396" y="3400425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1" name="Line 446"/>
            <p:cNvSpPr>
              <a:spLocks noChangeShapeType="1"/>
            </p:cNvSpPr>
            <p:nvPr/>
          </p:nvSpPr>
          <p:spPr bwMode="auto">
            <a:xfrm flipH="1" flipV="1">
              <a:off x="3279458" y="33956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2" name="Line 447"/>
            <p:cNvSpPr>
              <a:spLocks noChangeShapeType="1"/>
            </p:cNvSpPr>
            <p:nvPr/>
          </p:nvSpPr>
          <p:spPr bwMode="auto">
            <a:xfrm flipH="1" flipV="1">
              <a:off x="3287396" y="34083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3" name="Line 448"/>
            <p:cNvSpPr>
              <a:spLocks noChangeShapeType="1"/>
            </p:cNvSpPr>
            <p:nvPr/>
          </p:nvSpPr>
          <p:spPr bwMode="auto">
            <a:xfrm flipH="1" flipV="1">
              <a:off x="3279458" y="34036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4" name="Line 449"/>
            <p:cNvSpPr>
              <a:spLocks noChangeShapeType="1"/>
            </p:cNvSpPr>
            <p:nvPr/>
          </p:nvSpPr>
          <p:spPr bwMode="auto">
            <a:xfrm flipH="1" flipV="1">
              <a:off x="3287396" y="3416300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5" name="Line 450"/>
            <p:cNvSpPr>
              <a:spLocks noChangeShapeType="1"/>
            </p:cNvSpPr>
            <p:nvPr/>
          </p:nvSpPr>
          <p:spPr bwMode="auto">
            <a:xfrm flipH="1" flipV="1">
              <a:off x="3279458" y="3413125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6" name="Line 451"/>
            <p:cNvSpPr>
              <a:spLocks noChangeShapeType="1"/>
            </p:cNvSpPr>
            <p:nvPr/>
          </p:nvSpPr>
          <p:spPr bwMode="auto">
            <a:xfrm flipH="1" flipV="1">
              <a:off x="3287396" y="34226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7" name="Line 452"/>
            <p:cNvSpPr>
              <a:spLocks noChangeShapeType="1"/>
            </p:cNvSpPr>
            <p:nvPr/>
          </p:nvSpPr>
          <p:spPr bwMode="auto">
            <a:xfrm flipH="1" flipV="1">
              <a:off x="3279458" y="34210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8" name="Line 453"/>
            <p:cNvSpPr>
              <a:spLocks noChangeShapeType="1"/>
            </p:cNvSpPr>
            <p:nvPr/>
          </p:nvSpPr>
          <p:spPr bwMode="auto">
            <a:xfrm flipH="1" flipV="1">
              <a:off x="3287396" y="343058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9" name="Line 454"/>
            <p:cNvSpPr>
              <a:spLocks noChangeShapeType="1"/>
            </p:cNvSpPr>
            <p:nvPr/>
          </p:nvSpPr>
          <p:spPr bwMode="auto">
            <a:xfrm flipH="1" flipV="1">
              <a:off x="3279458" y="34274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0" name="Line 455"/>
            <p:cNvSpPr>
              <a:spLocks noChangeShapeType="1"/>
            </p:cNvSpPr>
            <p:nvPr/>
          </p:nvSpPr>
          <p:spPr bwMode="auto">
            <a:xfrm flipH="1" flipV="1">
              <a:off x="3287396" y="3440113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1" name="Line 456"/>
            <p:cNvSpPr>
              <a:spLocks noChangeShapeType="1"/>
            </p:cNvSpPr>
            <p:nvPr/>
          </p:nvSpPr>
          <p:spPr bwMode="auto">
            <a:xfrm flipH="1" flipV="1">
              <a:off x="3279458" y="3436938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2" name="Line 457"/>
            <p:cNvSpPr>
              <a:spLocks noChangeShapeType="1"/>
            </p:cNvSpPr>
            <p:nvPr/>
          </p:nvSpPr>
          <p:spPr bwMode="auto">
            <a:xfrm flipH="1" flipV="1">
              <a:off x="3287396" y="34496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3" name="Line 458"/>
            <p:cNvSpPr>
              <a:spLocks noChangeShapeType="1"/>
            </p:cNvSpPr>
            <p:nvPr/>
          </p:nvSpPr>
          <p:spPr bwMode="auto">
            <a:xfrm flipH="1" flipV="1">
              <a:off x="3282633" y="34448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4" name="Line 459"/>
            <p:cNvSpPr>
              <a:spLocks noChangeShapeType="1"/>
            </p:cNvSpPr>
            <p:nvPr/>
          </p:nvSpPr>
          <p:spPr bwMode="auto">
            <a:xfrm flipH="1" flipV="1">
              <a:off x="3288983" y="345757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5" name="Line 460"/>
            <p:cNvSpPr>
              <a:spLocks noChangeShapeType="1"/>
            </p:cNvSpPr>
            <p:nvPr/>
          </p:nvSpPr>
          <p:spPr bwMode="auto">
            <a:xfrm flipH="1" flipV="1">
              <a:off x="3279458" y="34528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6" name="Line 461"/>
            <p:cNvSpPr>
              <a:spLocks noChangeShapeType="1"/>
            </p:cNvSpPr>
            <p:nvPr/>
          </p:nvSpPr>
          <p:spPr bwMode="auto">
            <a:xfrm flipH="1" flipV="1">
              <a:off x="3288983" y="3463925"/>
              <a:ext cx="4763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7" name="Line 462"/>
            <p:cNvSpPr>
              <a:spLocks noChangeShapeType="1"/>
            </p:cNvSpPr>
            <p:nvPr/>
          </p:nvSpPr>
          <p:spPr bwMode="auto">
            <a:xfrm flipH="1" flipV="1">
              <a:off x="3279458" y="34591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8" name="Line 463"/>
            <p:cNvSpPr>
              <a:spLocks noChangeShapeType="1"/>
            </p:cNvSpPr>
            <p:nvPr/>
          </p:nvSpPr>
          <p:spPr bwMode="auto">
            <a:xfrm flipH="1" flipV="1">
              <a:off x="3288983" y="34718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9" name="Line 464"/>
            <p:cNvSpPr>
              <a:spLocks noChangeShapeType="1"/>
            </p:cNvSpPr>
            <p:nvPr/>
          </p:nvSpPr>
          <p:spPr bwMode="auto">
            <a:xfrm flipH="1" flipV="1">
              <a:off x="3282633" y="34702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0" name="Line 465"/>
            <p:cNvSpPr>
              <a:spLocks noChangeShapeType="1"/>
            </p:cNvSpPr>
            <p:nvPr/>
          </p:nvSpPr>
          <p:spPr bwMode="auto">
            <a:xfrm flipH="1" flipV="1">
              <a:off x="3288983" y="3481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1" name="Line 466"/>
            <p:cNvSpPr>
              <a:spLocks noChangeShapeType="1"/>
            </p:cNvSpPr>
            <p:nvPr/>
          </p:nvSpPr>
          <p:spPr bwMode="auto">
            <a:xfrm flipH="1" flipV="1">
              <a:off x="3279458" y="34766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2" name="Line 467"/>
            <p:cNvSpPr>
              <a:spLocks noChangeShapeType="1"/>
            </p:cNvSpPr>
            <p:nvPr/>
          </p:nvSpPr>
          <p:spPr bwMode="auto">
            <a:xfrm flipH="1" flipV="1">
              <a:off x="3288983" y="348932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04" name="グループ化 92"/>
          <p:cNvGrpSpPr>
            <a:grpSpLocks noChangeAspect="1"/>
          </p:cNvGrpSpPr>
          <p:nvPr/>
        </p:nvGrpSpPr>
        <p:grpSpPr>
          <a:xfrm>
            <a:off x="5035386" y="4872971"/>
            <a:ext cx="360000" cy="763155"/>
            <a:chOff x="4234395" y="1809750"/>
            <a:chExt cx="914561" cy="1710853"/>
          </a:xfrm>
        </p:grpSpPr>
        <p:sp>
          <p:nvSpPr>
            <p:cNvPr id="909" name="Freeform 8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0" name="Freeform 9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1" name="Line 10"/>
            <p:cNvSpPr>
              <a:spLocks noChangeShapeType="1"/>
            </p:cNvSpPr>
            <p:nvPr/>
          </p:nvSpPr>
          <p:spPr bwMode="auto">
            <a:xfrm flipH="1" flipV="1">
              <a:off x="4234395" y="2912224"/>
              <a:ext cx="357870" cy="49704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2" name="Freeform 11"/>
            <p:cNvSpPr>
              <a:spLocks/>
            </p:cNvSpPr>
            <p:nvPr/>
          </p:nvSpPr>
          <p:spPr bwMode="auto">
            <a:xfrm>
              <a:off x="4234395" y="2029477"/>
              <a:ext cx="357870" cy="954321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0" y="0"/>
                </a:cxn>
                <a:cxn ang="0">
                  <a:pos x="0" y="155"/>
                </a:cxn>
              </a:cxnLst>
              <a:rect l="0" t="0" r="r" b="b"/>
              <a:pathLst>
                <a:path w="58" h="155">
                  <a:moveTo>
                    <a:pt x="58" y="72"/>
                  </a:moveTo>
                  <a:lnTo>
                    <a:pt x="0" y="0"/>
                  </a:lnTo>
                  <a:lnTo>
                    <a:pt x="0" y="15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3" name="Line 12"/>
            <p:cNvSpPr>
              <a:spLocks noChangeShapeType="1"/>
            </p:cNvSpPr>
            <p:nvPr/>
          </p:nvSpPr>
          <p:spPr bwMode="auto">
            <a:xfrm>
              <a:off x="5045568" y="2407228"/>
              <a:ext cx="99410" cy="6759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4" name="Freeform 13"/>
            <p:cNvSpPr>
              <a:spLocks/>
            </p:cNvSpPr>
            <p:nvPr/>
          </p:nvSpPr>
          <p:spPr bwMode="auto">
            <a:xfrm>
              <a:off x="4234395" y="1961878"/>
              <a:ext cx="497044" cy="44535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" y="0"/>
                </a:cxn>
                <a:cxn ang="0">
                  <a:pos x="74" y="72"/>
                </a:cxn>
                <a:cxn ang="0">
                  <a:pos x="74" y="71"/>
                </a:cxn>
                <a:cxn ang="0">
                  <a:pos x="74" y="70"/>
                </a:cxn>
                <a:cxn ang="0">
                  <a:pos x="74" y="69"/>
                </a:cxn>
                <a:cxn ang="0">
                  <a:pos x="74" y="68"/>
                </a:cxn>
                <a:cxn ang="0">
                  <a:pos x="74" y="66"/>
                </a:cxn>
                <a:cxn ang="0">
                  <a:pos x="74" y="65"/>
                </a:cxn>
                <a:cxn ang="0">
                  <a:pos x="74" y="64"/>
                </a:cxn>
                <a:cxn ang="0">
                  <a:pos x="75" y="63"/>
                </a:cxn>
                <a:cxn ang="0">
                  <a:pos x="75" y="62"/>
                </a:cxn>
                <a:cxn ang="0">
                  <a:pos x="75" y="61"/>
                </a:cxn>
                <a:cxn ang="0">
                  <a:pos x="75" y="60"/>
                </a:cxn>
                <a:cxn ang="0">
                  <a:pos x="75" y="59"/>
                </a:cxn>
                <a:cxn ang="0">
                  <a:pos x="75" y="57"/>
                </a:cxn>
                <a:cxn ang="0">
                  <a:pos x="76" y="56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6" y="53"/>
                </a:cxn>
                <a:cxn ang="0">
                  <a:pos x="77" y="52"/>
                </a:cxn>
                <a:cxn ang="0">
                  <a:pos x="77" y="51"/>
                </a:cxn>
                <a:cxn ang="0">
                  <a:pos x="78" y="50"/>
                </a:cxn>
                <a:cxn ang="0">
                  <a:pos x="79" y="48"/>
                </a:cxn>
                <a:cxn ang="0">
                  <a:pos x="80" y="47"/>
                </a:cxn>
                <a:cxn ang="0">
                  <a:pos x="80" y="46"/>
                </a:cxn>
                <a:cxn ang="0">
                  <a:pos x="81" y="45"/>
                </a:cxn>
              </a:cxnLst>
              <a:rect l="0" t="0" r="r" b="b"/>
              <a:pathLst>
                <a:path w="81" h="72">
                  <a:moveTo>
                    <a:pt x="0" y="11"/>
                  </a:moveTo>
                  <a:lnTo>
                    <a:pt x="15" y="0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5" y="63"/>
                  </a:lnTo>
                  <a:lnTo>
                    <a:pt x="75" y="62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1" y="4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5" name="Freeform 14"/>
            <p:cNvSpPr>
              <a:spLocks/>
            </p:cNvSpPr>
            <p:nvPr/>
          </p:nvSpPr>
          <p:spPr bwMode="auto">
            <a:xfrm>
              <a:off x="4325852" y="1810777"/>
              <a:ext cx="55669" cy="15110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1" y="17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1"/>
                </a:cxn>
                <a:cxn ang="0">
                  <a:pos x="9" y="0"/>
                </a:cxn>
              </a:cxnLst>
              <a:rect l="0" t="0" r="r" b="b"/>
              <a:pathLst>
                <a:path w="9" h="25">
                  <a:moveTo>
                    <a:pt x="0" y="25"/>
                  </a:move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6" name="Freeform 15"/>
            <p:cNvSpPr>
              <a:spLocks/>
            </p:cNvSpPr>
            <p:nvPr/>
          </p:nvSpPr>
          <p:spPr bwMode="auto">
            <a:xfrm>
              <a:off x="4989899" y="2240222"/>
              <a:ext cx="55669" cy="167006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9" y="26"/>
                </a:cxn>
                <a:cxn ang="0">
                  <a:pos x="9" y="25"/>
                </a:cxn>
                <a:cxn ang="0">
                  <a:pos x="9" y="24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9" y="20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7"/>
                </a:cxn>
                <a:cxn ang="0">
                  <a:pos x="8" y="16"/>
                </a:cxn>
                <a:cxn ang="0">
                  <a:pos x="8" y="15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lnTo>
                    <a:pt x="9" y="26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7" name="Line 16"/>
            <p:cNvSpPr>
              <a:spLocks noChangeShapeType="1"/>
            </p:cNvSpPr>
            <p:nvPr/>
          </p:nvSpPr>
          <p:spPr bwMode="auto">
            <a:xfrm flipH="1">
              <a:off x="4381520" y="1810777"/>
              <a:ext cx="25200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8" name="Line 17"/>
            <p:cNvSpPr>
              <a:spLocks noChangeShapeType="1"/>
            </p:cNvSpPr>
            <p:nvPr/>
          </p:nvSpPr>
          <p:spPr bwMode="auto">
            <a:xfrm flipH="1" flipV="1">
              <a:off x="4381521" y="1810777"/>
              <a:ext cx="349918" cy="42944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9" name="Freeform 18"/>
            <p:cNvSpPr>
              <a:spLocks/>
            </p:cNvSpPr>
            <p:nvPr/>
          </p:nvSpPr>
          <p:spPr bwMode="auto">
            <a:xfrm>
              <a:off x="4640580" y="1809750"/>
              <a:ext cx="349322" cy="4304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67"/>
                </a:cxn>
                <a:cxn ang="0">
                  <a:pos x="13" y="67"/>
                </a:cxn>
              </a:cxnLst>
              <a:rect l="0" t="0" r="r" b="b"/>
              <a:pathLst>
                <a:path w="55" h="67">
                  <a:moveTo>
                    <a:pt x="0" y="0"/>
                  </a:moveTo>
                  <a:lnTo>
                    <a:pt x="55" y="67"/>
                  </a:lnTo>
                  <a:lnTo>
                    <a:pt x="13" y="67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0" name="Line 22"/>
            <p:cNvSpPr>
              <a:spLocks noChangeShapeType="1"/>
            </p:cNvSpPr>
            <p:nvPr/>
          </p:nvSpPr>
          <p:spPr bwMode="auto">
            <a:xfrm>
              <a:off x="4691675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1" name="Line 23"/>
            <p:cNvSpPr>
              <a:spLocks noChangeShapeType="1"/>
            </p:cNvSpPr>
            <p:nvPr/>
          </p:nvSpPr>
          <p:spPr bwMode="auto">
            <a:xfrm>
              <a:off x="5045568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2" name="Freeform 24"/>
            <p:cNvSpPr>
              <a:spLocks/>
            </p:cNvSpPr>
            <p:nvPr/>
          </p:nvSpPr>
          <p:spPr bwMode="auto">
            <a:xfrm>
              <a:off x="4695650" y="2474827"/>
              <a:ext cx="282321" cy="282319"/>
            </a:xfrm>
            <a:custGeom>
              <a:avLst/>
              <a:gdLst/>
              <a:ahLst/>
              <a:cxnLst>
                <a:cxn ang="0">
                  <a:pos x="71" y="38"/>
                </a:cxn>
                <a:cxn ang="0">
                  <a:pos x="70" y="43"/>
                </a:cxn>
                <a:cxn ang="0">
                  <a:pos x="70" y="48"/>
                </a:cxn>
                <a:cxn ang="0">
                  <a:pos x="67" y="52"/>
                </a:cxn>
                <a:cxn ang="0">
                  <a:pos x="64" y="57"/>
                </a:cxn>
                <a:cxn ang="0">
                  <a:pos x="59" y="62"/>
                </a:cxn>
                <a:cxn ang="0">
                  <a:pos x="54" y="66"/>
                </a:cxn>
                <a:cxn ang="0">
                  <a:pos x="50" y="68"/>
                </a:cxn>
                <a:cxn ang="0">
                  <a:pos x="45" y="69"/>
                </a:cxn>
                <a:cxn ang="0">
                  <a:pos x="40" y="71"/>
                </a:cxn>
                <a:cxn ang="0">
                  <a:pos x="36" y="71"/>
                </a:cxn>
                <a:cxn ang="0">
                  <a:pos x="31" y="71"/>
                </a:cxn>
                <a:cxn ang="0">
                  <a:pos x="26" y="69"/>
                </a:cxn>
                <a:cxn ang="0">
                  <a:pos x="22" y="68"/>
                </a:cxn>
                <a:cxn ang="0">
                  <a:pos x="17" y="66"/>
                </a:cxn>
                <a:cxn ang="0">
                  <a:pos x="12" y="62"/>
                </a:cxn>
                <a:cxn ang="0">
                  <a:pos x="8" y="57"/>
                </a:cxn>
                <a:cxn ang="0">
                  <a:pos x="5" y="52"/>
                </a:cxn>
                <a:cxn ang="0">
                  <a:pos x="2" y="48"/>
                </a:cxn>
                <a:cxn ang="0">
                  <a:pos x="2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2" y="25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1" y="11"/>
                </a:cxn>
                <a:cxn ang="0">
                  <a:pos x="16" y="6"/>
                </a:cxn>
                <a:cxn ang="0">
                  <a:pos x="20" y="3"/>
                </a:cxn>
                <a:cxn ang="0">
                  <a:pos x="25" y="1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8" y="1"/>
                </a:cxn>
                <a:cxn ang="0">
                  <a:pos x="53" y="4"/>
                </a:cxn>
                <a:cxn ang="0">
                  <a:pos x="57" y="8"/>
                </a:cxn>
                <a:cxn ang="0">
                  <a:pos x="62" y="12"/>
                </a:cxn>
                <a:cxn ang="0">
                  <a:pos x="67" y="17"/>
                </a:cxn>
                <a:cxn ang="0">
                  <a:pos x="68" y="21"/>
                </a:cxn>
                <a:cxn ang="0">
                  <a:pos x="70" y="26"/>
                </a:cxn>
                <a:cxn ang="0">
                  <a:pos x="71" y="31"/>
                </a:cxn>
                <a:cxn ang="0">
                  <a:pos x="71" y="35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lnTo>
                    <a:pt x="71" y="37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70" y="45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5"/>
                  </a:lnTo>
                  <a:lnTo>
                    <a:pt x="64" y="57"/>
                  </a:lnTo>
                  <a:lnTo>
                    <a:pt x="62" y="59"/>
                  </a:lnTo>
                  <a:lnTo>
                    <a:pt x="61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6" y="65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1" y="68"/>
                  </a:lnTo>
                  <a:lnTo>
                    <a:pt x="50" y="68"/>
                  </a:lnTo>
                  <a:lnTo>
                    <a:pt x="48" y="69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3" y="69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0" y="71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1" y="60"/>
                  </a:lnTo>
                  <a:lnTo>
                    <a:pt x="9" y="59"/>
                  </a:lnTo>
                  <a:lnTo>
                    <a:pt x="8" y="57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70" y="23"/>
                  </a:lnTo>
                  <a:lnTo>
                    <a:pt x="70" y="25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1" y="34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3" name="Oval 25"/>
            <p:cNvSpPr>
              <a:spLocks noChangeArrowheads="1"/>
            </p:cNvSpPr>
            <p:nvPr/>
          </p:nvSpPr>
          <p:spPr bwMode="auto">
            <a:xfrm>
              <a:off x="4695650" y="2474827"/>
              <a:ext cx="282321" cy="28231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4" name="Oval 26"/>
            <p:cNvSpPr>
              <a:spLocks noChangeArrowheads="1"/>
            </p:cNvSpPr>
            <p:nvPr/>
          </p:nvSpPr>
          <p:spPr bwMode="auto">
            <a:xfrm>
              <a:off x="4659864" y="2423133"/>
              <a:ext cx="405587" cy="40160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5" name="Freeform 27"/>
            <p:cNvSpPr>
              <a:spLocks/>
            </p:cNvSpPr>
            <p:nvPr/>
          </p:nvSpPr>
          <p:spPr bwMode="auto">
            <a:xfrm>
              <a:off x="4707581" y="2462897"/>
              <a:ext cx="322085" cy="326060"/>
            </a:xfrm>
            <a:custGeom>
              <a:avLst/>
              <a:gdLst/>
              <a:ahLst/>
              <a:cxnLst>
                <a:cxn ang="0">
                  <a:pos x="81" y="45"/>
                </a:cxn>
                <a:cxn ang="0">
                  <a:pos x="79" y="49"/>
                </a:cxn>
                <a:cxn ang="0">
                  <a:pos x="79" y="54"/>
                </a:cxn>
                <a:cxn ang="0">
                  <a:pos x="76" y="58"/>
                </a:cxn>
                <a:cxn ang="0">
                  <a:pos x="73" y="63"/>
                </a:cxn>
                <a:cxn ang="0">
                  <a:pos x="70" y="68"/>
                </a:cxn>
                <a:cxn ang="0">
                  <a:pos x="65" y="72"/>
                </a:cxn>
                <a:cxn ang="0">
                  <a:pos x="61" y="75"/>
                </a:cxn>
                <a:cxn ang="0">
                  <a:pos x="56" y="79"/>
                </a:cxn>
                <a:cxn ang="0">
                  <a:pos x="51" y="80"/>
                </a:cxn>
                <a:cxn ang="0">
                  <a:pos x="47" y="82"/>
                </a:cxn>
                <a:cxn ang="0">
                  <a:pos x="42" y="82"/>
                </a:cxn>
                <a:cxn ang="0">
                  <a:pos x="37" y="82"/>
                </a:cxn>
                <a:cxn ang="0">
                  <a:pos x="33" y="80"/>
                </a:cxn>
                <a:cxn ang="0">
                  <a:pos x="28" y="80"/>
                </a:cxn>
                <a:cxn ang="0">
                  <a:pos x="23" y="77"/>
                </a:cxn>
                <a:cxn ang="0">
                  <a:pos x="19" y="75"/>
                </a:cxn>
                <a:cxn ang="0">
                  <a:pos x="14" y="71"/>
                </a:cxn>
                <a:cxn ang="0">
                  <a:pos x="9" y="66"/>
                </a:cxn>
                <a:cxn ang="0">
                  <a:pos x="6" y="62"/>
                </a:cxn>
                <a:cxn ang="0">
                  <a:pos x="3" y="57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9"/>
                </a:cxn>
                <a:cxn ang="0">
                  <a:pos x="3" y="24"/>
                </a:cxn>
                <a:cxn ang="0">
                  <a:pos x="6" y="20"/>
                </a:cxn>
                <a:cxn ang="0">
                  <a:pos x="9" y="15"/>
                </a:cxn>
                <a:cxn ang="0">
                  <a:pos x="14" y="11"/>
                </a:cxn>
                <a:cxn ang="0">
                  <a:pos x="19" y="6"/>
                </a:cxn>
                <a:cxn ang="0">
                  <a:pos x="23" y="4"/>
                </a:cxn>
                <a:cxn ang="0">
                  <a:pos x="28" y="1"/>
                </a:cxn>
                <a:cxn ang="0">
                  <a:pos x="33" y="1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56" y="3"/>
                </a:cxn>
                <a:cxn ang="0">
                  <a:pos x="61" y="6"/>
                </a:cxn>
                <a:cxn ang="0">
                  <a:pos x="65" y="9"/>
                </a:cxn>
                <a:cxn ang="0">
                  <a:pos x="70" y="14"/>
                </a:cxn>
                <a:cxn ang="0">
                  <a:pos x="73" y="18"/>
                </a:cxn>
                <a:cxn ang="0">
                  <a:pos x="76" y="23"/>
                </a:cxn>
                <a:cxn ang="0">
                  <a:pos x="79" y="28"/>
                </a:cxn>
                <a:cxn ang="0">
                  <a:pos x="79" y="32"/>
                </a:cxn>
                <a:cxn ang="0">
                  <a:pos x="81" y="37"/>
                </a:cxn>
                <a:cxn ang="0">
                  <a:pos x="81" y="41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3"/>
                  </a:lnTo>
                  <a:lnTo>
                    <a:pt x="81" y="45"/>
                  </a:lnTo>
                  <a:lnTo>
                    <a:pt x="81" y="46"/>
                  </a:lnTo>
                  <a:lnTo>
                    <a:pt x="81" y="48"/>
                  </a:lnTo>
                  <a:lnTo>
                    <a:pt x="79" y="49"/>
                  </a:lnTo>
                  <a:lnTo>
                    <a:pt x="79" y="51"/>
                  </a:lnTo>
                  <a:lnTo>
                    <a:pt x="79" y="52"/>
                  </a:lnTo>
                  <a:lnTo>
                    <a:pt x="79" y="54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5" y="62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4" y="74"/>
                  </a:lnTo>
                  <a:lnTo>
                    <a:pt x="62" y="75"/>
                  </a:lnTo>
                  <a:lnTo>
                    <a:pt x="61" y="75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9"/>
                  </a:lnTo>
                  <a:lnTo>
                    <a:pt x="54" y="79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2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6" y="82"/>
                  </a:lnTo>
                  <a:lnTo>
                    <a:pt x="34" y="82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5"/>
                  </a:lnTo>
                  <a:lnTo>
                    <a:pt x="19" y="75"/>
                  </a:lnTo>
                  <a:lnTo>
                    <a:pt x="17" y="74"/>
                  </a:lnTo>
                  <a:lnTo>
                    <a:pt x="16" y="72"/>
                  </a:lnTo>
                  <a:lnTo>
                    <a:pt x="14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68" y="12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3" y="17"/>
                  </a:lnTo>
                  <a:lnTo>
                    <a:pt x="73" y="18"/>
                  </a:lnTo>
                  <a:lnTo>
                    <a:pt x="75" y="20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81" y="34"/>
                  </a:lnTo>
                  <a:lnTo>
                    <a:pt x="81" y="35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6" name="Oval 28"/>
            <p:cNvSpPr>
              <a:spLocks noChangeArrowheads="1"/>
            </p:cNvSpPr>
            <p:nvPr/>
          </p:nvSpPr>
          <p:spPr bwMode="auto">
            <a:xfrm>
              <a:off x="4707581" y="2462897"/>
              <a:ext cx="322085" cy="32606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7" name="Oval 29"/>
            <p:cNvSpPr>
              <a:spLocks noChangeArrowheads="1"/>
            </p:cNvSpPr>
            <p:nvPr/>
          </p:nvSpPr>
          <p:spPr bwMode="auto">
            <a:xfrm>
              <a:off x="4636006" y="2399275"/>
              <a:ext cx="453303" cy="4493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8" name="Freeform 30"/>
            <p:cNvSpPr>
              <a:spLocks/>
            </p:cNvSpPr>
            <p:nvPr/>
          </p:nvSpPr>
          <p:spPr bwMode="auto">
            <a:xfrm>
              <a:off x="4516716" y="2105026"/>
              <a:ext cx="23858" cy="8747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9" name="Freeform 31"/>
            <p:cNvSpPr>
              <a:spLocks/>
            </p:cNvSpPr>
            <p:nvPr/>
          </p:nvSpPr>
          <p:spPr bwMode="auto">
            <a:xfrm>
              <a:off x="4472975" y="2049357"/>
              <a:ext cx="27836" cy="9145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0" name="Line 32"/>
            <p:cNvSpPr>
              <a:spLocks noChangeShapeType="1"/>
            </p:cNvSpPr>
            <p:nvPr/>
          </p:nvSpPr>
          <p:spPr bwMode="auto">
            <a:xfrm flipH="1" flipV="1">
              <a:off x="4500811" y="2049357"/>
              <a:ext cx="39763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1" name="Freeform 33"/>
            <p:cNvSpPr>
              <a:spLocks/>
            </p:cNvSpPr>
            <p:nvPr/>
          </p:nvSpPr>
          <p:spPr bwMode="auto">
            <a:xfrm>
              <a:off x="4719508" y="2319748"/>
              <a:ext cx="39763" cy="103385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5" y="15"/>
                </a:cxn>
                <a:cxn ang="0">
                  <a:pos x="3" y="14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2" name="Freeform 34"/>
            <p:cNvSpPr>
              <a:spLocks/>
            </p:cNvSpPr>
            <p:nvPr/>
          </p:nvSpPr>
          <p:spPr bwMode="auto">
            <a:xfrm>
              <a:off x="4973994" y="2319748"/>
              <a:ext cx="35788" cy="1113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5" y="11"/>
                </a:cxn>
                <a:cxn ang="0">
                  <a:pos x="5" y="10"/>
                </a:cxn>
                <a:cxn ang="0">
                  <a:pos x="6" y="9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6" y="0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1" y="16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3" name="Freeform 35"/>
            <p:cNvSpPr>
              <a:spLocks/>
            </p:cNvSpPr>
            <p:nvPr/>
          </p:nvSpPr>
          <p:spPr bwMode="auto">
            <a:xfrm>
              <a:off x="4719508" y="2295890"/>
              <a:ext cx="286296" cy="318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4" y="2"/>
                </a:cxn>
                <a:cxn ang="0">
                  <a:pos x="45" y="3"/>
                </a:cxn>
                <a:cxn ang="0">
                  <a:pos x="46" y="4"/>
                </a:cxn>
                <a:cxn ang="0">
                  <a:pos x="46" y="5"/>
                </a:cxn>
              </a:cxnLst>
              <a:rect l="0" t="0" r="r" b="b"/>
              <a:pathLst>
                <a:path w="46" h="5">
                  <a:moveTo>
                    <a:pt x="0" y="5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6" y="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4" name="Line 36"/>
            <p:cNvSpPr>
              <a:spLocks noChangeShapeType="1"/>
            </p:cNvSpPr>
            <p:nvPr/>
          </p:nvSpPr>
          <p:spPr bwMode="auto">
            <a:xfrm flipH="1">
              <a:off x="5045568" y="2860531"/>
              <a:ext cx="9941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5" name="Line 37"/>
            <p:cNvSpPr>
              <a:spLocks noChangeShapeType="1"/>
            </p:cNvSpPr>
            <p:nvPr/>
          </p:nvSpPr>
          <p:spPr bwMode="auto">
            <a:xfrm flipH="1">
              <a:off x="4596243" y="2860531"/>
              <a:ext cx="87479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6" name="Line 38"/>
            <p:cNvSpPr>
              <a:spLocks noChangeShapeType="1"/>
            </p:cNvSpPr>
            <p:nvPr/>
          </p:nvSpPr>
          <p:spPr bwMode="auto">
            <a:xfrm flipH="1" flipV="1">
              <a:off x="4234395" y="2419158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7" name="Line 39"/>
            <p:cNvSpPr>
              <a:spLocks noChangeShapeType="1"/>
            </p:cNvSpPr>
            <p:nvPr/>
          </p:nvSpPr>
          <p:spPr bwMode="auto">
            <a:xfrm flipH="1" flipV="1">
              <a:off x="4234395" y="2069240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8" name="Line 40"/>
            <p:cNvSpPr>
              <a:spLocks noChangeShapeType="1"/>
            </p:cNvSpPr>
            <p:nvPr/>
          </p:nvSpPr>
          <p:spPr bwMode="auto">
            <a:xfrm>
              <a:off x="4596243" y="3409265"/>
              <a:ext cx="13519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9" name="Line 41"/>
            <p:cNvSpPr>
              <a:spLocks noChangeShapeType="1"/>
            </p:cNvSpPr>
            <p:nvPr/>
          </p:nvSpPr>
          <p:spPr bwMode="auto">
            <a:xfrm>
              <a:off x="4997852" y="3409265"/>
              <a:ext cx="14712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0" name="Freeform 42"/>
            <p:cNvSpPr>
              <a:spLocks/>
            </p:cNvSpPr>
            <p:nvPr/>
          </p:nvSpPr>
          <p:spPr bwMode="auto">
            <a:xfrm>
              <a:off x="4592265" y="3409265"/>
              <a:ext cx="11930" cy="795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3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2" y="13"/>
                  </a:lnTo>
                  <a:lnTo>
                    <a:pt x="0" y="1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1" name="Line 43"/>
            <p:cNvSpPr>
              <a:spLocks noChangeShapeType="1"/>
            </p:cNvSpPr>
            <p:nvPr/>
          </p:nvSpPr>
          <p:spPr bwMode="auto">
            <a:xfrm flipH="1">
              <a:off x="5129072" y="3488792"/>
              <a:ext cx="1193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2" name="Line 44"/>
            <p:cNvSpPr>
              <a:spLocks noChangeShapeType="1"/>
            </p:cNvSpPr>
            <p:nvPr/>
          </p:nvSpPr>
          <p:spPr bwMode="auto">
            <a:xfrm>
              <a:off x="5141000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3" name="Line 45"/>
            <p:cNvSpPr>
              <a:spLocks noChangeShapeType="1"/>
            </p:cNvSpPr>
            <p:nvPr/>
          </p:nvSpPr>
          <p:spPr bwMode="auto">
            <a:xfrm>
              <a:off x="5057498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4" name="Line 46"/>
            <p:cNvSpPr>
              <a:spLocks noChangeShapeType="1"/>
            </p:cNvSpPr>
            <p:nvPr/>
          </p:nvSpPr>
          <p:spPr bwMode="auto">
            <a:xfrm>
              <a:off x="4675770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5" name="Line 47"/>
            <p:cNvSpPr>
              <a:spLocks noChangeShapeType="1"/>
            </p:cNvSpPr>
            <p:nvPr/>
          </p:nvSpPr>
          <p:spPr bwMode="auto">
            <a:xfrm flipH="1">
              <a:off x="4675770" y="3468912"/>
              <a:ext cx="381728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6" name="Freeform 48"/>
            <p:cNvSpPr>
              <a:spLocks/>
            </p:cNvSpPr>
            <p:nvPr/>
          </p:nvSpPr>
          <p:spPr bwMode="auto">
            <a:xfrm>
              <a:off x="4695650" y="3409265"/>
              <a:ext cx="349918" cy="3578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57" h="6">
                  <a:moveTo>
                    <a:pt x="57" y="0"/>
                  </a:moveTo>
                  <a:lnTo>
                    <a:pt x="5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7" name="Line 49"/>
            <p:cNvSpPr>
              <a:spLocks noChangeShapeType="1"/>
            </p:cNvSpPr>
            <p:nvPr/>
          </p:nvSpPr>
          <p:spPr bwMode="auto">
            <a:xfrm>
              <a:off x="4592265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8" name="Line 50"/>
            <p:cNvSpPr>
              <a:spLocks noChangeShapeType="1"/>
            </p:cNvSpPr>
            <p:nvPr/>
          </p:nvSpPr>
          <p:spPr bwMode="auto">
            <a:xfrm>
              <a:off x="4683722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9" name="Line 51"/>
            <p:cNvSpPr>
              <a:spLocks noChangeShapeType="1"/>
            </p:cNvSpPr>
            <p:nvPr/>
          </p:nvSpPr>
          <p:spPr bwMode="auto">
            <a:xfrm>
              <a:off x="5045568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0" name="Freeform 52"/>
            <p:cNvSpPr>
              <a:spLocks/>
            </p:cNvSpPr>
            <p:nvPr/>
          </p:nvSpPr>
          <p:spPr bwMode="auto">
            <a:xfrm>
              <a:off x="4683722" y="2880413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1" name="Freeform 53"/>
            <p:cNvSpPr>
              <a:spLocks/>
            </p:cNvSpPr>
            <p:nvPr/>
          </p:nvSpPr>
          <p:spPr bwMode="auto">
            <a:xfrm>
              <a:off x="4683722" y="2892341"/>
              <a:ext cx="361848" cy="874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6" y="13"/>
                </a:cxn>
                <a:cxn ang="0">
                  <a:pos x="19" y="13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7" y="14"/>
                </a:cxn>
                <a:cxn ang="0">
                  <a:pos x="30" y="14"/>
                </a:cxn>
                <a:cxn ang="0">
                  <a:pos x="33" y="14"/>
                </a:cxn>
                <a:cxn ang="0">
                  <a:pos x="36" y="14"/>
                </a:cxn>
                <a:cxn ang="0">
                  <a:pos x="39" y="14"/>
                </a:cxn>
                <a:cxn ang="0">
                  <a:pos x="41" y="13"/>
                </a:cxn>
                <a:cxn ang="0">
                  <a:pos x="44" y="13"/>
                </a:cxn>
                <a:cxn ang="0">
                  <a:pos x="46" y="13"/>
                </a:cxn>
                <a:cxn ang="0">
                  <a:pos x="48" y="13"/>
                </a:cxn>
                <a:cxn ang="0">
                  <a:pos x="51" y="12"/>
                </a:cxn>
                <a:cxn ang="0">
                  <a:pos x="52" y="12"/>
                </a:cxn>
                <a:cxn ang="0">
                  <a:pos x="54" y="11"/>
                </a:cxn>
                <a:cxn ang="0">
                  <a:pos x="55" y="11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8"/>
                </a:cxn>
                <a:cxn ang="0">
                  <a:pos x="57" y="0"/>
                </a:cxn>
              </a:cxnLst>
              <a:rect l="0" t="0" r="r" b="b"/>
              <a:pathLst>
                <a:path w="59" h="14">
                  <a:moveTo>
                    <a:pt x="0" y="8"/>
                  </a:moveTo>
                  <a:lnTo>
                    <a:pt x="1" y="9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51" y="12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57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2" name="Line 54"/>
            <p:cNvSpPr>
              <a:spLocks noChangeShapeType="1"/>
            </p:cNvSpPr>
            <p:nvPr/>
          </p:nvSpPr>
          <p:spPr bwMode="auto">
            <a:xfrm flipV="1">
              <a:off x="4683722" y="289234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3" name="Freeform 55"/>
            <p:cNvSpPr>
              <a:spLocks/>
            </p:cNvSpPr>
            <p:nvPr/>
          </p:nvSpPr>
          <p:spPr bwMode="auto">
            <a:xfrm>
              <a:off x="4683722" y="300367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4" name="Freeform 56"/>
            <p:cNvSpPr>
              <a:spLocks/>
            </p:cNvSpPr>
            <p:nvPr/>
          </p:nvSpPr>
          <p:spPr bwMode="auto">
            <a:xfrm>
              <a:off x="4683722" y="3063325"/>
              <a:ext cx="361848" cy="318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4" y="5"/>
                </a:cxn>
                <a:cxn ang="0">
                  <a:pos x="27" y="5"/>
                </a:cxn>
                <a:cxn ang="0">
                  <a:pos x="30" y="5"/>
                </a:cxn>
                <a:cxn ang="0">
                  <a:pos x="33" y="5"/>
                </a:cxn>
                <a:cxn ang="0">
                  <a:pos x="36" y="5"/>
                </a:cxn>
                <a:cxn ang="0">
                  <a:pos x="39" y="5"/>
                </a:cxn>
                <a:cxn ang="0">
                  <a:pos x="41" y="5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51" y="4"/>
                </a:cxn>
                <a:cxn ang="0">
                  <a:pos x="52" y="3"/>
                </a:cxn>
                <a:cxn ang="0">
                  <a:pos x="54" y="3"/>
                </a:cxn>
                <a:cxn ang="0">
                  <a:pos x="55" y="2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5" name="Freeform 57"/>
            <p:cNvSpPr>
              <a:spLocks/>
            </p:cNvSpPr>
            <p:nvPr/>
          </p:nvSpPr>
          <p:spPr bwMode="auto">
            <a:xfrm>
              <a:off x="4683722" y="3118994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6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6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5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3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6" name="Freeform 58"/>
            <p:cNvSpPr>
              <a:spLocks/>
            </p:cNvSpPr>
            <p:nvPr/>
          </p:nvSpPr>
          <p:spPr bwMode="auto">
            <a:xfrm>
              <a:off x="4683722" y="3182615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7" name="Freeform 59"/>
            <p:cNvSpPr>
              <a:spLocks/>
            </p:cNvSpPr>
            <p:nvPr/>
          </p:nvSpPr>
          <p:spPr bwMode="auto">
            <a:xfrm>
              <a:off x="4683722" y="324225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8" name="Line 60"/>
            <p:cNvSpPr>
              <a:spLocks noChangeShapeType="1"/>
            </p:cNvSpPr>
            <p:nvPr/>
          </p:nvSpPr>
          <p:spPr bwMode="auto">
            <a:xfrm flipH="1" flipV="1">
              <a:off x="5033640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9" name="Line 61"/>
            <p:cNvSpPr>
              <a:spLocks noChangeShapeType="1"/>
            </p:cNvSpPr>
            <p:nvPr/>
          </p:nvSpPr>
          <p:spPr bwMode="auto">
            <a:xfrm flipH="1" flipV="1">
              <a:off x="5033640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0" name="Line 62"/>
            <p:cNvSpPr>
              <a:spLocks noChangeShapeType="1"/>
            </p:cNvSpPr>
            <p:nvPr/>
          </p:nvSpPr>
          <p:spPr bwMode="auto">
            <a:xfrm flipH="1" flipV="1">
              <a:off x="5033640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1" name="Line 63"/>
            <p:cNvSpPr>
              <a:spLocks noChangeShapeType="1"/>
            </p:cNvSpPr>
            <p:nvPr/>
          </p:nvSpPr>
          <p:spPr bwMode="auto">
            <a:xfrm flipH="1" flipV="1">
              <a:off x="5033640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2" name="Line 64"/>
            <p:cNvSpPr>
              <a:spLocks noChangeShapeType="1"/>
            </p:cNvSpPr>
            <p:nvPr/>
          </p:nvSpPr>
          <p:spPr bwMode="auto">
            <a:xfrm flipH="1" flipV="1">
              <a:off x="5033640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3" name="Line 65"/>
            <p:cNvSpPr>
              <a:spLocks noChangeShapeType="1"/>
            </p:cNvSpPr>
            <p:nvPr/>
          </p:nvSpPr>
          <p:spPr bwMode="auto">
            <a:xfrm flipH="1" flipV="1">
              <a:off x="5033640" y="331781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4" name="Line 66"/>
            <p:cNvSpPr>
              <a:spLocks noChangeShapeType="1"/>
            </p:cNvSpPr>
            <p:nvPr/>
          </p:nvSpPr>
          <p:spPr bwMode="auto">
            <a:xfrm flipH="1" flipV="1">
              <a:off x="5033640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5" name="Line 67"/>
            <p:cNvSpPr>
              <a:spLocks noChangeShapeType="1"/>
            </p:cNvSpPr>
            <p:nvPr/>
          </p:nvSpPr>
          <p:spPr bwMode="auto">
            <a:xfrm flipV="1">
              <a:off x="4683722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6" name="Line 68"/>
            <p:cNvSpPr>
              <a:spLocks noChangeShapeType="1"/>
            </p:cNvSpPr>
            <p:nvPr/>
          </p:nvSpPr>
          <p:spPr bwMode="auto">
            <a:xfrm flipV="1">
              <a:off x="4691675" y="3317811"/>
              <a:ext cx="11930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7" name="Line 69"/>
            <p:cNvSpPr>
              <a:spLocks noChangeShapeType="1"/>
            </p:cNvSpPr>
            <p:nvPr/>
          </p:nvSpPr>
          <p:spPr bwMode="auto">
            <a:xfrm flipV="1">
              <a:off x="4683722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8" name="Line 70"/>
            <p:cNvSpPr>
              <a:spLocks noChangeShapeType="1"/>
            </p:cNvSpPr>
            <p:nvPr/>
          </p:nvSpPr>
          <p:spPr bwMode="auto">
            <a:xfrm flipV="1">
              <a:off x="4683722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9" name="Line 71"/>
            <p:cNvSpPr>
              <a:spLocks noChangeShapeType="1"/>
            </p:cNvSpPr>
            <p:nvPr/>
          </p:nvSpPr>
          <p:spPr bwMode="auto">
            <a:xfrm flipV="1">
              <a:off x="4683722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0" name="Line 72"/>
            <p:cNvSpPr>
              <a:spLocks noChangeShapeType="1"/>
            </p:cNvSpPr>
            <p:nvPr/>
          </p:nvSpPr>
          <p:spPr bwMode="auto">
            <a:xfrm flipV="1">
              <a:off x="4683722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1" name="Line 73"/>
            <p:cNvSpPr>
              <a:spLocks noChangeShapeType="1"/>
            </p:cNvSpPr>
            <p:nvPr/>
          </p:nvSpPr>
          <p:spPr bwMode="auto">
            <a:xfrm flipV="1">
              <a:off x="4683722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2" name="Freeform 74"/>
            <p:cNvSpPr>
              <a:spLocks/>
            </p:cNvSpPr>
            <p:nvPr/>
          </p:nvSpPr>
          <p:spPr bwMode="auto">
            <a:xfrm>
              <a:off x="4592265" y="2407228"/>
              <a:ext cx="99410" cy="100203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1"/>
                </a:cxn>
                <a:cxn ang="0">
                  <a:pos x="0" y="163"/>
                </a:cxn>
              </a:cxnLst>
              <a:rect l="0" t="0" r="r" b="b"/>
              <a:pathLst>
                <a:path w="16" h="163">
                  <a:moveTo>
                    <a:pt x="16" y="0"/>
                  </a:moveTo>
                  <a:lnTo>
                    <a:pt x="0" y="11"/>
                  </a:lnTo>
                  <a:lnTo>
                    <a:pt x="0" y="16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3" name="Line 75"/>
            <p:cNvSpPr>
              <a:spLocks noChangeShapeType="1"/>
            </p:cNvSpPr>
            <p:nvPr/>
          </p:nvSpPr>
          <p:spPr bwMode="auto">
            <a:xfrm>
              <a:off x="5144978" y="2474827"/>
              <a:ext cx="3978" cy="9344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4" name="Rectangle 76"/>
            <p:cNvSpPr>
              <a:spLocks noChangeArrowheads="1"/>
            </p:cNvSpPr>
            <p:nvPr/>
          </p:nvSpPr>
          <p:spPr bwMode="auto">
            <a:xfrm>
              <a:off x="4751319" y="2319748"/>
              <a:ext cx="234605" cy="63621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5" name="Rectangle 77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6" name="Rectangle 78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7" name="Freeform 79"/>
            <p:cNvSpPr>
              <a:spLocks/>
            </p:cNvSpPr>
            <p:nvPr/>
          </p:nvSpPr>
          <p:spPr bwMode="auto">
            <a:xfrm>
              <a:off x="4596243" y="2411205"/>
              <a:ext cx="95432" cy="9980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0"/>
                </a:cxn>
                <a:cxn ang="0">
                  <a:pos x="0" y="162"/>
                </a:cxn>
              </a:cxnLst>
              <a:rect l="0" t="0" r="r" b="b"/>
              <a:pathLst>
                <a:path w="15" h="162">
                  <a:moveTo>
                    <a:pt x="15" y="0"/>
                  </a:moveTo>
                  <a:lnTo>
                    <a:pt x="0" y="10"/>
                  </a:lnTo>
                  <a:lnTo>
                    <a:pt x="0" y="162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8" name="Line 80"/>
            <p:cNvSpPr>
              <a:spLocks noChangeShapeType="1"/>
            </p:cNvSpPr>
            <p:nvPr/>
          </p:nvSpPr>
          <p:spPr bwMode="auto">
            <a:xfrm>
              <a:off x="4325852" y="1949950"/>
              <a:ext cx="365823" cy="445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9" name="Line 81"/>
            <p:cNvSpPr>
              <a:spLocks noChangeShapeType="1"/>
            </p:cNvSpPr>
            <p:nvPr/>
          </p:nvSpPr>
          <p:spPr bwMode="auto">
            <a:xfrm>
              <a:off x="4449117" y="2105026"/>
              <a:ext cx="23858" cy="3181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0" name="Line 82"/>
            <p:cNvSpPr>
              <a:spLocks noChangeShapeType="1"/>
            </p:cNvSpPr>
            <p:nvPr/>
          </p:nvSpPr>
          <p:spPr bwMode="auto">
            <a:xfrm>
              <a:off x="4516716" y="2192506"/>
              <a:ext cx="23858" cy="2783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1" name="Freeform 83"/>
            <p:cNvSpPr>
              <a:spLocks/>
            </p:cNvSpPr>
            <p:nvPr/>
          </p:nvSpPr>
          <p:spPr bwMode="auto">
            <a:xfrm>
              <a:off x="4683722" y="3305881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2" name="Freeform 84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3"/>
                </a:cxn>
                <a:cxn ang="0">
                  <a:pos x="51" y="3"/>
                </a:cxn>
                <a:cxn ang="0">
                  <a:pos x="54" y="3"/>
                </a:cxn>
                <a:cxn ang="0">
                  <a:pos x="56" y="3"/>
                </a:cxn>
                <a:cxn ang="0">
                  <a:pos x="57" y="3"/>
                </a:cxn>
                <a:cxn ang="0">
                  <a:pos x="59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3" y="2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8"/>
                </a:cxn>
                <a:cxn ang="0">
                  <a:pos x="56" y="8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8"/>
                  </a:lnTo>
                  <a:lnTo>
                    <a:pt x="56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3" name="Freeform 85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6" y="2"/>
                </a:cxn>
                <a:cxn ang="0">
                  <a:pos x="37" y="2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4" name="Freeform 86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3" y="3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31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7"/>
                </a:cxn>
                <a:cxn ang="0">
                  <a:pos x="53" y="7"/>
                </a:cxn>
                <a:cxn ang="0">
                  <a:pos x="50" y="7"/>
                </a:cxn>
                <a:cxn ang="0">
                  <a:pos x="48" y="7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5" name="Freeform 87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6" name="Freeform 88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2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7" name="Freeform 89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8" name="Freeform 90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4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9" name="Freeform 91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0" name="Freeform 92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1" name="Freeform 93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2" name="Freeform 94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3" name="Freeform 95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4" name="Freeform 96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5" name="Freeform 97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6" name="Freeform 98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7" name="Freeform 99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8" name="Rectangle 100"/>
            <p:cNvSpPr>
              <a:spLocks noChangeArrowheads="1"/>
            </p:cNvSpPr>
            <p:nvPr/>
          </p:nvSpPr>
          <p:spPr bwMode="auto">
            <a:xfrm>
              <a:off x="4842776" y="3194543"/>
              <a:ext cx="43741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9" name="Freeform 101"/>
            <p:cNvSpPr>
              <a:spLocks/>
            </p:cNvSpPr>
            <p:nvPr/>
          </p:nvSpPr>
          <p:spPr bwMode="auto">
            <a:xfrm>
              <a:off x="4683722" y="3357574"/>
              <a:ext cx="357870" cy="6759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1"/>
                </a:cxn>
                <a:cxn ang="0">
                  <a:pos x="58" y="2"/>
                </a:cxn>
                <a:cxn ang="0">
                  <a:pos x="57" y="3"/>
                </a:cxn>
                <a:cxn ang="0">
                  <a:pos x="56" y="4"/>
                </a:cxn>
                <a:cxn ang="0">
                  <a:pos x="55" y="5"/>
                </a:cxn>
                <a:cxn ang="0">
                  <a:pos x="54" y="6"/>
                </a:cxn>
                <a:cxn ang="0">
                  <a:pos x="53" y="6"/>
                </a:cxn>
                <a:cxn ang="0">
                  <a:pos x="52" y="7"/>
                </a:cxn>
                <a:cxn ang="0">
                  <a:pos x="51" y="7"/>
                </a:cxn>
                <a:cxn ang="0">
                  <a:pos x="50" y="8"/>
                </a:cxn>
                <a:cxn ang="0">
                  <a:pos x="49" y="8"/>
                </a:cxn>
                <a:cxn ang="0">
                  <a:pos x="48" y="8"/>
                </a:cxn>
                <a:cxn ang="0">
                  <a:pos x="47" y="9"/>
                </a:cxn>
                <a:cxn ang="0">
                  <a:pos x="46" y="9"/>
                </a:cxn>
                <a:cxn ang="0">
                  <a:pos x="45" y="9"/>
                </a:cxn>
                <a:cxn ang="0">
                  <a:pos x="44" y="9"/>
                </a:cxn>
                <a:cxn ang="0">
                  <a:pos x="43" y="10"/>
                </a:cxn>
                <a:cxn ang="0">
                  <a:pos x="42" y="10"/>
                </a:cxn>
                <a:cxn ang="0">
                  <a:pos x="41" y="10"/>
                </a:cxn>
                <a:cxn ang="0">
                  <a:pos x="40" y="10"/>
                </a:cxn>
                <a:cxn ang="0">
                  <a:pos x="39" y="10"/>
                </a:cxn>
                <a:cxn ang="0">
                  <a:pos x="38" y="10"/>
                </a:cxn>
                <a:cxn ang="0">
                  <a:pos x="37" y="11"/>
                </a:cxn>
                <a:cxn ang="0">
                  <a:pos x="36" y="11"/>
                </a:cxn>
                <a:cxn ang="0">
                  <a:pos x="35" y="11"/>
                </a:cxn>
                <a:cxn ang="0">
                  <a:pos x="34" y="11"/>
                </a:cxn>
                <a:cxn ang="0">
                  <a:pos x="33" y="11"/>
                </a:cxn>
                <a:cxn ang="0">
                  <a:pos x="32" y="11"/>
                </a:cxn>
                <a:cxn ang="0">
                  <a:pos x="31" y="11"/>
                </a:cxn>
                <a:cxn ang="0">
                  <a:pos x="30" y="11"/>
                </a:cxn>
                <a:cxn ang="0">
                  <a:pos x="29" y="11"/>
                </a:cxn>
                <a:cxn ang="0">
                  <a:pos x="28" y="11"/>
                </a:cxn>
                <a:cxn ang="0">
                  <a:pos x="27" y="11"/>
                </a:cxn>
                <a:cxn ang="0">
                  <a:pos x="26" y="11"/>
                </a:cxn>
                <a:cxn ang="0">
                  <a:pos x="25" y="11"/>
                </a:cxn>
                <a:cxn ang="0">
                  <a:pos x="24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21" y="11"/>
                </a:cxn>
                <a:cxn ang="0">
                  <a:pos x="20" y="10"/>
                </a:cxn>
                <a:cxn ang="0">
                  <a:pos x="19" y="10"/>
                </a:cxn>
                <a:cxn ang="0">
                  <a:pos x="18" y="10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5" y="10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2" y="9"/>
                </a:cxn>
                <a:cxn ang="0">
                  <a:pos x="11" y="9"/>
                </a:cxn>
                <a:cxn ang="0">
                  <a:pos x="10" y="8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58" h="11">
                  <a:moveTo>
                    <a:pt x="58" y="0"/>
                  </a:moveTo>
                  <a:lnTo>
                    <a:pt x="58" y="1"/>
                  </a:lnTo>
                  <a:lnTo>
                    <a:pt x="58" y="2"/>
                  </a:lnTo>
                  <a:lnTo>
                    <a:pt x="57" y="3"/>
                  </a:lnTo>
                  <a:lnTo>
                    <a:pt x="56" y="4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0" name="Rectangle 102"/>
            <p:cNvSpPr>
              <a:spLocks noChangeArrowheads="1"/>
            </p:cNvSpPr>
            <p:nvPr/>
          </p:nvSpPr>
          <p:spPr bwMode="auto">
            <a:xfrm>
              <a:off x="4850729" y="3397338"/>
              <a:ext cx="31811" cy="2385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1" name="Line 103"/>
            <p:cNvSpPr>
              <a:spLocks noChangeShapeType="1"/>
            </p:cNvSpPr>
            <p:nvPr/>
          </p:nvSpPr>
          <p:spPr bwMode="auto">
            <a:xfrm>
              <a:off x="5129072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2" name="Line 104"/>
            <p:cNvSpPr>
              <a:spLocks noChangeShapeType="1"/>
            </p:cNvSpPr>
            <p:nvPr/>
          </p:nvSpPr>
          <p:spPr bwMode="auto">
            <a:xfrm flipH="1" flipV="1">
              <a:off x="5021710" y="3409265"/>
              <a:ext cx="23858" cy="3578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3" name="Line 105"/>
            <p:cNvSpPr>
              <a:spLocks noChangeShapeType="1"/>
            </p:cNvSpPr>
            <p:nvPr/>
          </p:nvSpPr>
          <p:spPr bwMode="auto">
            <a:xfrm flipH="1" flipV="1">
              <a:off x="4636006" y="3409265"/>
              <a:ext cx="39763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4" name="Line 106"/>
            <p:cNvSpPr>
              <a:spLocks noChangeShapeType="1"/>
            </p:cNvSpPr>
            <p:nvPr/>
          </p:nvSpPr>
          <p:spPr bwMode="auto">
            <a:xfrm flipH="1" flipV="1">
              <a:off x="5073404" y="3409265"/>
              <a:ext cx="55669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5" name="Freeform 107"/>
            <p:cNvSpPr>
              <a:spLocks/>
            </p:cNvSpPr>
            <p:nvPr/>
          </p:nvSpPr>
          <p:spPr bwMode="auto">
            <a:xfrm>
              <a:off x="4596243" y="3488792"/>
              <a:ext cx="536807" cy="3181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7" h="5">
                  <a:moveTo>
                    <a:pt x="87" y="0"/>
                  </a:moveTo>
                  <a:lnTo>
                    <a:pt x="87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6" name="Freeform 108"/>
            <p:cNvSpPr>
              <a:spLocks/>
            </p:cNvSpPr>
            <p:nvPr/>
          </p:nvSpPr>
          <p:spPr bwMode="auto">
            <a:xfrm>
              <a:off x="4242348" y="2995726"/>
              <a:ext cx="353895" cy="524877"/>
            </a:xfrm>
            <a:custGeom>
              <a:avLst/>
              <a:gdLst/>
              <a:ahLst/>
              <a:cxnLst>
                <a:cxn ang="0">
                  <a:pos x="58" y="8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58" h="85">
                  <a:moveTo>
                    <a:pt x="58" y="85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7" name="Line 109"/>
            <p:cNvSpPr>
              <a:spLocks noChangeShapeType="1"/>
            </p:cNvSpPr>
            <p:nvPr/>
          </p:nvSpPr>
          <p:spPr bwMode="auto">
            <a:xfrm flipH="1" flipV="1">
              <a:off x="4234395" y="2983798"/>
              <a:ext cx="357870" cy="50499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8" name="Oval 110"/>
            <p:cNvSpPr>
              <a:spLocks noChangeArrowheads="1"/>
            </p:cNvSpPr>
            <p:nvPr/>
          </p:nvSpPr>
          <p:spPr bwMode="auto">
            <a:xfrm>
              <a:off x="4954113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9" name="Oval 111"/>
            <p:cNvSpPr>
              <a:spLocks noChangeArrowheads="1"/>
            </p:cNvSpPr>
            <p:nvPr/>
          </p:nvSpPr>
          <p:spPr bwMode="auto">
            <a:xfrm>
              <a:off x="4966041" y="2343606"/>
              <a:ext cx="7953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0" name="Oval 112"/>
            <p:cNvSpPr>
              <a:spLocks noChangeArrowheads="1"/>
            </p:cNvSpPr>
            <p:nvPr/>
          </p:nvSpPr>
          <p:spPr bwMode="auto">
            <a:xfrm>
              <a:off x="4954113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1" name="Oval 113"/>
            <p:cNvSpPr>
              <a:spLocks noChangeArrowheads="1"/>
            </p:cNvSpPr>
            <p:nvPr/>
          </p:nvSpPr>
          <p:spPr bwMode="auto">
            <a:xfrm>
              <a:off x="4954113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2" name="Oval 114"/>
            <p:cNvSpPr>
              <a:spLocks noChangeArrowheads="1"/>
            </p:cNvSpPr>
            <p:nvPr/>
          </p:nvSpPr>
          <p:spPr bwMode="auto">
            <a:xfrm>
              <a:off x="4954113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3" name="Oval 115"/>
            <p:cNvSpPr>
              <a:spLocks noChangeArrowheads="1"/>
            </p:cNvSpPr>
            <p:nvPr/>
          </p:nvSpPr>
          <p:spPr bwMode="auto">
            <a:xfrm>
              <a:off x="4938208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4" name="Oval 116"/>
            <p:cNvSpPr>
              <a:spLocks noChangeArrowheads="1"/>
            </p:cNvSpPr>
            <p:nvPr/>
          </p:nvSpPr>
          <p:spPr bwMode="auto">
            <a:xfrm>
              <a:off x="493820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5" name="Oval 117"/>
            <p:cNvSpPr>
              <a:spLocks noChangeArrowheads="1"/>
            </p:cNvSpPr>
            <p:nvPr/>
          </p:nvSpPr>
          <p:spPr bwMode="auto">
            <a:xfrm>
              <a:off x="4938208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6" name="Oval 118"/>
            <p:cNvSpPr>
              <a:spLocks noChangeArrowheads="1"/>
            </p:cNvSpPr>
            <p:nvPr/>
          </p:nvSpPr>
          <p:spPr bwMode="auto">
            <a:xfrm>
              <a:off x="4938208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7" name="Oval 119"/>
            <p:cNvSpPr>
              <a:spLocks noChangeArrowheads="1"/>
            </p:cNvSpPr>
            <p:nvPr/>
          </p:nvSpPr>
          <p:spPr bwMode="auto">
            <a:xfrm>
              <a:off x="4818918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8" name="Oval 120"/>
            <p:cNvSpPr>
              <a:spLocks noChangeArrowheads="1"/>
            </p:cNvSpPr>
            <p:nvPr/>
          </p:nvSpPr>
          <p:spPr bwMode="auto">
            <a:xfrm>
              <a:off x="4818918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9" name="Oval 121"/>
            <p:cNvSpPr>
              <a:spLocks noChangeArrowheads="1"/>
            </p:cNvSpPr>
            <p:nvPr/>
          </p:nvSpPr>
          <p:spPr bwMode="auto">
            <a:xfrm>
              <a:off x="4799035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0" name="Oval 122"/>
            <p:cNvSpPr>
              <a:spLocks noChangeArrowheads="1"/>
            </p:cNvSpPr>
            <p:nvPr/>
          </p:nvSpPr>
          <p:spPr bwMode="auto">
            <a:xfrm>
              <a:off x="4799035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1" name="Oval 123"/>
            <p:cNvSpPr>
              <a:spLocks noChangeArrowheads="1"/>
            </p:cNvSpPr>
            <p:nvPr/>
          </p:nvSpPr>
          <p:spPr bwMode="auto">
            <a:xfrm>
              <a:off x="4830846" y="2327701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2" name="Oval 124"/>
            <p:cNvSpPr>
              <a:spLocks noChangeArrowheads="1"/>
            </p:cNvSpPr>
            <p:nvPr/>
          </p:nvSpPr>
          <p:spPr bwMode="auto">
            <a:xfrm>
              <a:off x="477120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3" name="Oval 125"/>
            <p:cNvSpPr>
              <a:spLocks noChangeArrowheads="1"/>
            </p:cNvSpPr>
            <p:nvPr/>
          </p:nvSpPr>
          <p:spPr bwMode="auto">
            <a:xfrm>
              <a:off x="477120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4" name="Oval 126"/>
            <p:cNvSpPr>
              <a:spLocks noChangeArrowheads="1"/>
            </p:cNvSpPr>
            <p:nvPr/>
          </p:nvSpPr>
          <p:spPr bwMode="auto">
            <a:xfrm>
              <a:off x="4787107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5" name="Oval 127"/>
            <p:cNvSpPr>
              <a:spLocks noChangeArrowheads="1"/>
            </p:cNvSpPr>
            <p:nvPr/>
          </p:nvSpPr>
          <p:spPr bwMode="auto">
            <a:xfrm>
              <a:off x="4783130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6" name="Oval 128"/>
            <p:cNvSpPr>
              <a:spLocks noChangeArrowheads="1"/>
            </p:cNvSpPr>
            <p:nvPr/>
          </p:nvSpPr>
          <p:spPr bwMode="auto">
            <a:xfrm>
              <a:off x="483879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7" name="Oval 129"/>
            <p:cNvSpPr>
              <a:spLocks noChangeArrowheads="1"/>
            </p:cNvSpPr>
            <p:nvPr/>
          </p:nvSpPr>
          <p:spPr bwMode="auto">
            <a:xfrm>
              <a:off x="4830846" y="2351559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8" name="Oval 130"/>
            <p:cNvSpPr>
              <a:spLocks noChangeArrowheads="1"/>
            </p:cNvSpPr>
            <p:nvPr/>
          </p:nvSpPr>
          <p:spPr bwMode="auto">
            <a:xfrm>
              <a:off x="475927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9" name="Oval 131"/>
            <p:cNvSpPr>
              <a:spLocks noChangeArrowheads="1"/>
            </p:cNvSpPr>
            <p:nvPr/>
          </p:nvSpPr>
          <p:spPr bwMode="auto">
            <a:xfrm>
              <a:off x="475927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0" name="Line 132"/>
            <p:cNvSpPr>
              <a:spLocks noChangeShapeType="1"/>
            </p:cNvSpPr>
            <p:nvPr/>
          </p:nvSpPr>
          <p:spPr bwMode="auto">
            <a:xfrm>
              <a:off x="5041593" y="2343606"/>
              <a:ext cx="103385" cy="13121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05" name="グループ化 215"/>
          <p:cNvGrpSpPr>
            <a:grpSpLocks noChangeAspect="1"/>
          </p:cNvGrpSpPr>
          <p:nvPr/>
        </p:nvGrpSpPr>
        <p:grpSpPr>
          <a:xfrm>
            <a:off x="5393637" y="4880126"/>
            <a:ext cx="360632" cy="756000"/>
            <a:chOff x="3238183" y="2986088"/>
            <a:chExt cx="439738" cy="768350"/>
          </a:xfrm>
        </p:grpSpPr>
        <p:sp>
          <p:nvSpPr>
            <p:cNvPr id="807" name="Rectangle 351"/>
            <p:cNvSpPr>
              <a:spLocks noChangeArrowheads="1"/>
            </p:cNvSpPr>
            <p:nvPr/>
          </p:nvSpPr>
          <p:spPr bwMode="auto">
            <a:xfrm>
              <a:off x="3417571" y="3255963"/>
              <a:ext cx="255588" cy="4984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8" name="Freeform 352"/>
            <p:cNvSpPr>
              <a:spLocks/>
            </p:cNvSpPr>
            <p:nvPr/>
          </p:nvSpPr>
          <p:spPr bwMode="auto">
            <a:xfrm>
              <a:off x="3244533" y="3017838"/>
              <a:ext cx="255588" cy="495300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2">
                  <a:moveTo>
                    <a:pt x="0" y="202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9" name="Line 353"/>
            <p:cNvSpPr>
              <a:spLocks noChangeShapeType="1"/>
            </p:cNvSpPr>
            <p:nvPr/>
          </p:nvSpPr>
          <p:spPr bwMode="auto">
            <a:xfrm>
              <a:off x="3244533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0" name="Line 354"/>
            <p:cNvSpPr>
              <a:spLocks noChangeShapeType="1"/>
            </p:cNvSpPr>
            <p:nvPr/>
          </p:nvSpPr>
          <p:spPr bwMode="auto">
            <a:xfrm>
              <a:off x="3500121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1" name="Oval 355"/>
            <p:cNvSpPr>
              <a:spLocks noChangeArrowheads="1"/>
            </p:cNvSpPr>
            <p:nvPr/>
          </p:nvSpPr>
          <p:spPr bwMode="auto">
            <a:xfrm>
              <a:off x="3244533" y="2994025"/>
              <a:ext cx="22225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2" name="Oval 356"/>
            <p:cNvSpPr>
              <a:spLocks noChangeArrowheads="1"/>
            </p:cNvSpPr>
            <p:nvPr/>
          </p:nvSpPr>
          <p:spPr bwMode="auto">
            <a:xfrm>
              <a:off x="3238183" y="2987675"/>
              <a:ext cx="36513" cy="381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3" name="Oval 357"/>
            <p:cNvSpPr>
              <a:spLocks noChangeArrowheads="1"/>
            </p:cNvSpPr>
            <p:nvPr/>
          </p:nvSpPr>
          <p:spPr bwMode="auto">
            <a:xfrm>
              <a:off x="3412808" y="3221038"/>
              <a:ext cx="23813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4" name="Oval 358"/>
            <p:cNvSpPr>
              <a:spLocks noChangeArrowheads="1"/>
            </p:cNvSpPr>
            <p:nvPr/>
          </p:nvSpPr>
          <p:spPr bwMode="auto">
            <a:xfrm>
              <a:off x="3404871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5" name="Oval 359"/>
            <p:cNvSpPr>
              <a:spLocks noChangeArrowheads="1"/>
            </p:cNvSpPr>
            <p:nvPr/>
          </p:nvSpPr>
          <p:spPr bwMode="auto">
            <a:xfrm>
              <a:off x="3647758" y="3221038"/>
              <a:ext cx="22225" cy="254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6" name="Oval 360"/>
            <p:cNvSpPr>
              <a:spLocks noChangeArrowheads="1"/>
            </p:cNvSpPr>
            <p:nvPr/>
          </p:nvSpPr>
          <p:spPr bwMode="auto">
            <a:xfrm>
              <a:off x="3641408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7" name="Oval 361"/>
            <p:cNvSpPr>
              <a:spLocks noChangeArrowheads="1"/>
            </p:cNvSpPr>
            <p:nvPr/>
          </p:nvSpPr>
          <p:spPr bwMode="auto">
            <a:xfrm>
              <a:off x="3476308" y="2994025"/>
              <a:ext cx="23813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8" name="Oval 362"/>
            <p:cNvSpPr>
              <a:spLocks noChangeArrowheads="1"/>
            </p:cNvSpPr>
            <p:nvPr/>
          </p:nvSpPr>
          <p:spPr bwMode="auto">
            <a:xfrm>
              <a:off x="3468371" y="29860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9" name="Oval 363"/>
            <p:cNvSpPr>
              <a:spLocks noChangeArrowheads="1"/>
            </p:cNvSpPr>
            <p:nvPr/>
          </p:nvSpPr>
          <p:spPr bwMode="auto">
            <a:xfrm>
              <a:off x="3431858" y="3279775"/>
              <a:ext cx="9525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0" name="Oval 364"/>
            <p:cNvSpPr>
              <a:spLocks noChangeArrowheads="1"/>
            </p:cNvSpPr>
            <p:nvPr/>
          </p:nvSpPr>
          <p:spPr bwMode="auto">
            <a:xfrm>
              <a:off x="3427096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1" name="Oval 365"/>
            <p:cNvSpPr>
              <a:spLocks noChangeArrowheads="1"/>
            </p:cNvSpPr>
            <p:nvPr/>
          </p:nvSpPr>
          <p:spPr bwMode="auto">
            <a:xfrm>
              <a:off x="3428683" y="3724275"/>
              <a:ext cx="11113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2" name="Oval 366"/>
            <p:cNvSpPr>
              <a:spLocks noChangeArrowheads="1"/>
            </p:cNvSpPr>
            <p:nvPr/>
          </p:nvSpPr>
          <p:spPr bwMode="auto">
            <a:xfrm>
              <a:off x="3650933" y="3282950"/>
              <a:ext cx="9525" cy="7938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3" name="Oval 367"/>
            <p:cNvSpPr>
              <a:spLocks noChangeArrowheads="1"/>
            </p:cNvSpPr>
            <p:nvPr/>
          </p:nvSpPr>
          <p:spPr bwMode="auto">
            <a:xfrm>
              <a:off x="3650933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4" name="Oval 368"/>
            <p:cNvSpPr>
              <a:spLocks noChangeArrowheads="1"/>
            </p:cNvSpPr>
            <p:nvPr/>
          </p:nvSpPr>
          <p:spPr bwMode="auto">
            <a:xfrm>
              <a:off x="3650933" y="3727450"/>
              <a:ext cx="9525" cy="95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5" name="Rectangle 369"/>
            <p:cNvSpPr>
              <a:spLocks noChangeArrowheads="1"/>
            </p:cNvSpPr>
            <p:nvPr/>
          </p:nvSpPr>
          <p:spPr bwMode="auto">
            <a:xfrm>
              <a:off x="3498216" y="3364548"/>
              <a:ext cx="92075" cy="508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6" name="Rectangle 370"/>
            <p:cNvSpPr>
              <a:spLocks noChangeArrowheads="1"/>
            </p:cNvSpPr>
            <p:nvPr/>
          </p:nvSpPr>
          <p:spPr bwMode="auto">
            <a:xfrm>
              <a:off x="3511868" y="3546475"/>
              <a:ext cx="65088" cy="285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7" name="Line 371"/>
            <p:cNvSpPr>
              <a:spLocks noChangeShapeType="1"/>
            </p:cNvSpPr>
            <p:nvPr/>
          </p:nvSpPr>
          <p:spPr bwMode="auto">
            <a:xfrm>
              <a:off x="3542666" y="3546475"/>
              <a:ext cx="1588" cy="285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8" name="Freeform 386"/>
            <p:cNvSpPr>
              <a:spLocks/>
            </p:cNvSpPr>
            <p:nvPr/>
          </p:nvSpPr>
          <p:spPr bwMode="auto">
            <a:xfrm>
              <a:off x="3408046" y="3241675"/>
              <a:ext cx="255588" cy="498475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3">
                  <a:moveTo>
                    <a:pt x="0" y="203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9" name="Line 387"/>
            <p:cNvSpPr>
              <a:spLocks noChangeShapeType="1"/>
            </p:cNvSpPr>
            <p:nvPr/>
          </p:nvSpPr>
          <p:spPr bwMode="auto">
            <a:xfrm>
              <a:off x="3266758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0" name="Line 388"/>
            <p:cNvSpPr>
              <a:spLocks noChangeShapeType="1"/>
            </p:cNvSpPr>
            <p:nvPr/>
          </p:nvSpPr>
          <p:spPr bwMode="auto">
            <a:xfrm>
              <a:off x="3257233" y="3517900"/>
              <a:ext cx="125413" cy="174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1" name="Line 389"/>
            <p:cNvSpPr>
              <a:spLocks noChangeShapeType="1"/>
            </p:cNvSpPr>
            <p:nvPr/>
          </p:nvSpPr>
          <p:spPr bwMode="auto">
            <a:xfrm>
              <a:off x="3244533" y="3513138"/>
              <a:ext cx="173038" cy="2413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2" name="Oval 390"/>
            <p:cNvSpPr>
              <a:spLocks noChangeArrowheads="1"/>
            </p:cNvSpPr>
            <p:nvPr/>
          </p:nvSpPr>
          <p:spPr bwMode="auto">
            <a:xfrm>
              <a:off x="3396933" y="3695700"/>
              <a:ext cx="15875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3" name="Line 391"/>
            <p:cNvSpPr>
              <a:spLocks noChangeShapeType="1"/>
            </p:cNvSpPr>
            <p:nvPr/>
          </p:nvSpPr>
          <p:spPr bwMode="auto">
            <a:xfrm>
              <a:off x="3392171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4" name="Line 392"/>
            <p:cNvSpPr>
              <a:spLocks noChangeShapeType="1"/>
            </p:cNvSpPr>
            <p:nvPr/>
          </p:nvSpPr>
          <p:spPr bwMode="auto">
            <a:xfrm>
              <a:off x="3257233" y="30892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5" name="Line 393"/>
            <p:cNvSpPr>
              <a:spLocks noChangeShapeType="1"/>
            </p:cNvSpPr>
            <p:nvPr/>
          </p:nvSpPr>
          <p:spPr bwMode="auto">
            <a:xfrm>
              <a:off x="3382646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6" name="Line 394"/>
            <p:cNvSpPr>
              <a:spLocks noChangeShapeType="1"/>
            </p:cNvSpPr>
            <p:nvPr/>
          </p:nvSpPr>
          <p:spPr bwMode="auto">
            <a:xfrm flipH="1">
              <a:off x="3382646" y="369252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7" name="Line 395"/>
            <p:cNvSpPr>
              <a:spLocks noChangeShapeType="1"/>
            </p:cNvSpPr>
            <p:nvPr/>
          </p:nvSpPr>
          <p:spPr bwMode="auto">
            <a:xfrm>
              <a:off x="3382646" y="3265488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8" name="Line 396"/>
            <p:cNvSpPr>
              <a:spLocks noChangeShapeType="1"/>
            </p:cNvSpPr>
            <p:nvPr/>
          </p:nvSpPr>
          <p:spPr bwMode="auto">
            <a:xfrm flipH="1">
              <a:off x="3257233" y="308927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9" name="Line 397"/>
            <p:cNvSpPr>
              <a:spLocks noChangeShapeType="1"/>
            </p:cNvSpPr>
            <p:nvPr/>
          </p:nvSpPr>
          <p:spPr bwMode="auto">
            <a:xfrm flipH="1" flipV="1">
              <a:off x="3257233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0" name="Line 398"/>
            <p:cNvSpPr>
              <a:spLocks noChangeShapeType="1"/>
            </p:cNvSpPr>
            <p:nvPr/>
          </p:nvSpPr>
          <p:spPr bwMode="auto">
            <a:xfrm>
              <a:off x="3319146" y="31781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1" name="Line 399"/>
            <p:cNvSpPr>
              <a:spLocks noChangeShapeType="1"/>
            </p:cNvSpPr>
            <p:nvPr/>
          </p:nvSpPr>
          <p:spPr bwMode="auto">
            <a:xfrm flipH="1" flipV="1">
              <a:off x="3279458" y="3209925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2" name="Line 400"/>
            <p:cNvSpPr>
              <a:spLocks noChangeShapeType="1"/>
            </p:cNvSpPr>
            <p:nvPr/>
          </p:nvSpPr>
          <p:spPr bwMode="auto">
            <a:xfrm flipH="1" flipV="1">
              <a:off x="3287396" y="3221038"/>
              <a:ext cx="6350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3" name="Line 401"/>
            <p:cNvSpPr>
              <a:spLocks noChangeShapeType="1"/>
            </p:cNvSpPr>
            <p:nvPr/>
          </p:nvSpPr>
          <p:spPr bwMode="auto">
            <a:xfrm flipH="1" flipV="1">
              <a:off x="3279458" y="3214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4" name="Line 402"/>
            <p:cNvSpPr>
              <a:spLocks noChangeShapeType="1"/>
            </p:cNvSpPr>
            <p:nvPr/>
          </p:nvSpPr>
          <p:spPr bwMode="auto">
            <a:xfrm flipH="1" flipV="1">
              <a:off x="3287396" y="3225800"/>
              <a:ext cx="6350" cy="11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5" name="Line 403"/>
            <p:cNvSpPr>
              <a:spLocks noChangeShapeType="1"/>
            </p:cNvSpPr>
            <p:nvPr/>
          </p:nvSpPr>
          <p:spPr bwMode="auto">
            <a:xfrm flipH="1" flipV="1">
              <a:off x="3279458" y="3224213"/>
              <a:ext cx="4763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6" name="Line 404"/>
            <p:cNvSpPr>
              <a:spLocks noChangeShapeType="1"/>
            </p:cNvSpPr>
            <p:nvPr/>
          </p:nvSpPr>
          <p:spPr bwMode="auto">
            <a:xfrm flipH="1" flipV="1">
              <a:off x="3287396" y="32337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7" name="Line 405"/>
            <p:cNvSpPr>
              <a:spLocks noChangeShapeType="1"/>
            </p:cNvSpPr>
            <p:nvPr/>
          </p:nvSpPr>
          <p:spPr bwMode="auto">
            <a:xfrm flipH="1" flipV="1">
              <a:off x="3279458" y="32321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8" name="Line 406"/>
            <p:cNvSpPr>
              <a:spLocks noChangeShapeType="1"/>
            </p:cNvSpPr>
            <p:nvPr/>
          </p:nvSpPr>
          <p:spPr bwMode="auto">
            <a:xfrm flipH="1" flipV="1">
              <a:off x="3287396" y="32432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9" name="Line 407"/>
            <p:cNvSpPr>
              <a:spLocks noChangeShapeType="1"/>
            </p:cNvSpPr>
            <p:nvPr/>
          </p:nvSpPr>
          <p:spPr bwMode="auto">
            <a:xfrm flipH="1" flipV="1">
              <a:off x="3279458" y="3241675"/>
              <a:ext cx="4763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0" name="Line 408"/>
            <p:cNvSpPr>
              <a:spLocks noChangeShapeType="1"/>
            </p:cNvSpPr>
            <p:nvPr/>
          </p:nvSpPr>
          <p:spPr bwMode="auto">
            <a:xfrm flipH="1" flipV="1">
              <a:off x="3287396" y="325120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1" name="Line 410"/>
            <p:cNvSpPr>
              <a:spLocks noChangeShapeType="1"/>
            </p:cNvSpPr>
            <p:nvPr/>
          </p:nvSpPr>
          <p:spPr bwMode="auto">
            <a:xfrm flipH="1" flipV="1">
              <a:off x="3279458" y="325120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2" name="Line 411"/>
            <p:cNvSpPr>
              <a:spLocks noChangeShapeType="1"/>
            </p:cNvSpPr>
            <p:nvPr/>
          </p:nvSpPr>
          <p:spPr bwMode="auto">
            <a:xfrm flipH="1" flipV="1">
              <a:off x="3287396" y="32607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3" name="Line 412"/>
            <p:cNvSpPr>
              <a:spLocks noChangeShapeType="1"/>
            </p:cNvSpPr>
            <p:nvPr/>
          </p:nvSpPr>
          <p:spPr bwMode="auto">
            <a:xfrm flipH="1" flipV="1">
              <a:off x="3279458" y="32591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4" name="Line 413"/>
            <p:cNvSpPr>
              <a:spLocks noChangeShapeType="1"/>
            </p:cNvSpPr>
            <p:nvPr/>
          </p:nvSpPr>
          <p:spPr bwMode="auto">
            <a:xfrm flipH="1" flipV="1">
              <a:off x="3287396" y="32702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5" name="Line 414"/>
            <p:cNvSpPr>
              <a:spLocks noChangeShapeType="1"/>
            </p:cNvSpPr>
            <p:nvPr/>
          </p:nvSpPr>
          <p:spPr bwMode="auto">
            <a:xfrm flipH="1" flipV="1">
              <a:off x="3279458" y="32654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6" name="Line 415"/>
            <p:cNvSpPr>
              <a:spLocks noChangeShapeType="1"/>
            </p:cNvSpPr>
            <p:nvPr/>
          </p:nvSpPr>
          <p:spPr bwMode="auto">
            <a:xfrm flipH="1" flipV="1">
              <a:off x="3287396" y="3275013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7" name="Line 416"/>
            <p:cNvSpPr>
              <a:spLocks noChangeShapeType="1"/>
            </p:cNvSpPr>
            <p:nvPr/>
          </p:nvSpPr>
          <p:spPr bwMode="auto">
            <a:xfrm flipH="1" flipV="1">
              <a:off x="3279458" y="32734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8" name="Line 417"/>
            <p:cNvSpPr>
              <a:spLocks noChangeShapeType="1"/>
            </p:cNvSpPr>
            <p:nvPr/>
          </p:nvSpPr>
          <p:spPr bwMode="auto">
            <a:xfrm flipH="1" flipV="1">
              <a:off x="3287396" y="32829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9" name="Line 418"/>
            <p:cNvSpPr>
              <a:spLocks noChangeShapeType="1"/>
            </p:cNvSpPr>
            <p:nvPr/>
          </p:nvSpPr>
          <p:spPr bwMode="auto">
            <a:xfrm flipH="1" flipV="1">
              <a:off x="3279458" y="3279775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0" name="Line 419"/>
            <p:cNvSpPr>
              <a:spLocks noChangeShapeType="1"/>
            </p:cNvSpPr>
            <p:nvPr/>
          </p:nvSpPr>
          <p:spPr bwMode="auto">
            <a:xfrm flipH="1" flipV="1">
              <a:off x="3287396" y="32924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1" name="Line 420"/>
            <p:cNvSpPr>
              <a:spLocks noChangeShapeType="1"/>
            </p:cNvSpPr>
            <p:nvPr/>
          </p:nvSpPr>
          <p:spPr bwMode="auto">
            <a:xfrm flipH="1" flipV="1">
              <a:off x="3279458" y="32908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2" name="Line 421"/>
            <p:cNvSpPr>
              <a:spLocks noChangeShapeType="1"/>
            </p:cNvSpPr>
            <p:nvPr/>
          </p:nvSpPr>
          <p:spPr bwMode="auto">
            <a:xfrm flipH="1" flipV="1">
              <a:off x="3287396" y="330041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3" name="Line 422"/>
            <p:cNvSpPr>
              <a:spLocks noChangeShapeType="1"/>
            </p:cNvSpPr>
            <p:nvPr/>
          </p:nvSpPr>
          <p:spPr bwMode="auto">
            <a:xfrm flipH="1" flipV="1">
              <a:off x="3279458" y="3300413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4" name="Line 423"/>
            <p:cNvSpPr>
              <a:spLocks noChangeShapeType="1"/>
            </p:cNvSpPr>
            <p:nvPr/>
          </p:nvSpPr>
          <p:spPr bwMode="auto">
            <a:xfrm flipH="1" flipV="1">
              <a:off x="3287396" y="33099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5" name="Line 424"/>
            <p:cNvSpPr>
              <a:spLocks noChangeShapeType="1"/>
            </p:cNvSpPr>
            <p:nvPr/>
          </p:nvSpPr>
          <p:spPr bwMode="auto">
            <a:xfrm flipH="1" flipV="1">
              <a:off x="3279458" y="33067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6" name="Line 425"/>
            <p:cNvSpPr>
              <a:spLocks noChangeShapeType="1"/>
            </p:cNvSpPr>
            <p:nvPr/>
          </p:nvSpPr>
          <p:spPr bwMode="auto">
            <a:xfrm flipH="1" flipV="1">
              <a:off x="3288983" y="33194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7" name="Line 426"/>
            <p:cNvSpPr>
              <a:spLocks noChangeShapeType="1"/>
            </p:cNvSpPr>
            <p:nvPr/>
          </p:nvSpPr>
          <p:spPr bwMode="auto">
            <a:xfrm flipH="1" flipV="1">
              <a:off x="3279458" y="33147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8" name="Line 427"/>
            <p:cNvSpPr>
              <a:spLocks noChangeShapeType="1"/>
            </p:cNvSpPr>
            <p:nvPr/>
          </p:nvSpPr>
          <p:spPr bwMode="auto">
            <a:xfrm flipH="1" flipV="1">
              <a:off x="3287396" y="3324225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9" name="Line 428"/>
            <p:cNvSpPr>
              <a:spLocks noChangeShapeType="1"/>
            </p:cNvSpPr>
            <p:nvPr/>
          </p:nvSpPr>
          <p:spPr bwMode="auto">
            <a:xfrm flipH="1" flipV="1">
              <a:off x="3279458" y="33226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0" name="Line 429"/>
            <p:cNvSpPr>
              <a:spLocks noChangeShapeType="1"/>
            </p:cNvSpPr>
            <p:nvPr/>
          </p:nvSpPr>
          <p:spPr bwMode="auto">
            <a:xfrm flipH="1" flipV="1">
              <a:off x="3287396" y="333533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1" name="Line 430"/>
            <p:cNvSpPr>
              <a:spLocks noChangeShapeType="1"/>
            </p:cNvSpPr>
            <p:nvPr/>
          </p:nvSpPr>
          <p:spPr bwMode="auto">
            <a:xfrm flipH="1" flipV="1">
              <a:off x="3279458" y="3332163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2" name="Line 431"/>
            <p:cNvSpPr>
              <a:spLocks noChangeShapeType="1"/>
            </p:cNvSpPr>
            <p:nvPr/>
          </p:nvSpPr>
          <p:spPr bwMode="auto">
            <a:xfrm flipH="1" flipV="1">
              <a:off x="3288983" y="3341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3" name="Line 432"/>
            <p:cNvSpPr>
              <a:spLocks noChangeShapeType="1"/>
            </p:cNvSpPr>
            <p:nvPr/>
          </p:nvSpPr>
          <p:spPr bwMode="auto">
            <a:xfrm flipH="1" flipV="1">
              <a:off x="3279458" y="3340100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4" name="Line 433"/>
            <p:cNvSpPr>
              <a:spLocks noChangeShapeType="1"/>
            </p:cNvSpPr>
            <p:nvPr/>
          </p:nvSpPr>
          <p:spPr bwMode="auto">
            <a:xfrm flipH="1" flipV="1">
              <a:off x="3287396" y="33496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5" name="Line 434"/>
            <p:cNvSpPr>
              <a:spLocks noChangeShapeType="1"/>
            </p:cNvSpPr>
            <p:nvPr/>
          </p:nvSpPr>
          <p:spPr bwMode="auto">
            <a:xfrm flipH="1" flipV="1">
              <a:off x="3279458" y="334645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6" name="Line 435"/>
            <p:cNvSpPr>
              <a:spLocks noChangeShapeType="1"/>
            </p:cNvSpPr>
            <p:nvPr/>
          </p:nvSpPr>
          <p:spPr bwMode="auto">
            <a:xfrm flipH="1" flipV="1">
              <a:off x="3287396" y="33591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7" name="Line 436"/>
            <p:cNvSpPr>
              <a:spLocks noChangeShapeType="1"/>
            </p:cNvSpPr>
            <p:nvPr/>
          </p:nvSpPr>
          <p:spPr bwMode="auto">
            <a:xfrm flipH="1" flipV="1">
              <a:off x="3279458" y="3354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8" name="Line 437"/>
            <p:cNvSpPr>
              <a:spLocks noChangeShapeType="1"/>
            </p:cNvSpPr>
            <p:nvPr/>
          </p:nvSpPr>
          <p:spPr bwMode="auto">
            <a:xfrm flipH="1" flipV="1">
              <a:off x="3287396" y="336708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9" name="Line 438"/>
            <p:cNvSpPr>
              <a:spLocks noChangeShapeType="1"/>
            </p:cNvSpPr>
            <p:nvPr/>
          </p:nvSpPr>
          <p:spPr bwMode="auto">
            <a:xfrm flipH="1" flipV="1">
              <a:off x="3279458" y="33623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0" name="Line 439"/>
            <p:cNvSpPr>
              <a:spLocks noChangeShapeType="1"/>
            </p:cNvSpPr>
            <p:nvPr/>
          </p:nvSpPr>
          <p:spPr bwMode="auto">
            <a:xfrm flipH="1" flipV="1">
              <a:off x="3287396" y="33734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1" name="Line 440"/>
            <p:cNvSpPr>
              <a:spLocks noChangeShapeType="1"/>
            </p:cNvSpPr>
            <p:nvPr/>
          </p:nvSpPr>
          <p:spPr bwMode="auto">
            <a:xfrm flipH="1" flipV="1">
              <a:off x="3279458" y="33718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2" name="Line 441"/>
            <p:cNvSpPr>
              <a:spLocks noChangeShapeType="1"/>
            </p:cNvSpPr>
            <p:nvPr/>
          </p:nvSpPr>
          <p:spPr bwMode="auto">
            <a:xfrm flipH="1" flipV="1">
              <a:off x="3287396" y="33813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3" name="Line 442"/>
            <p:cNvSpPr>
              <a:spLocks noChangeShapeType="1"/>
            </p:cNvSpPr>
            <p:nvPr/>
          </p:nvSpPr>
          <p:spPr bwMode="auto">
            <a:xfrm flipH="1" flipV="1">
              <a:off x="3279458" y="3378200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4" name="Line 443"/>
            <p:cNvSpPr>
              <a:spLocks noChangeShapeType="1"/>
            </p:cNvSpPr>
            <p:nvPr/>
          </p:nvSpPr>
          <p:spPr bwMode="auto">
            <a:xfrm flipH="1" flipV="1">
              <a:off x="3287396" y="339090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5" name="Line 444"/>
            <p:cNvSpPr>
              <a:spLocks noChangeShapeType="1"/>
            </p:cNvSpPr>
            <p:nvPr/>
          </p:nvSpPr>
          <p:spPr bwMode="auto">
            <a:xfrm flipH="1" flipV="1">
              <a:off x="3279458" y="33893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6" name="Line 445"/>
            <p:cNvSpPr>
              <a:spLocks noChangeShapeType="1"/>
            </p:cNvSpPr>
            <p:nvPr/>
          </p:nvSpPr>
          <p:spPr bwMode="auto">
            <a:xfrm flipH="1" flipV="1">
              <a:off x="3287396" y="3400425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7" name="Line 446"/>
            <p:cNvSpPr>
              <a:spLocks noChangeShapeType="1"/>
            </p:cNvSpPr>
            <p:nvPr/>
          </p:nvSpPr>
          <p:spPr bwMode="auto">
            <a:xfrm flipH="1" flipV="1">
              <a:off x="3279458" y="33956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8" name="Line 447"/>
            <p:cNvSpPr>
              <a:spLocks noChangeShapeType="1"/>
            </p:cNvSpPr>
            <p:nvPr/>
          </p:nvSpPr>
          <p:spPr bwMode="auto">
            <a:xfrm flipH="1" flipV="1">
              <a:off x="3287396" y="34083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9" name="Line 448"/>
            <p:cNvSpPr>
              <a:spLocks noChangeShapeType="1"/>
            </p:cNvSpPr>
            <p:nvPr/>
          </p:nvSpPr>
          <p:spPr bwMode="auto">
            <a:xfrm flipH="1" flipV="1">
              <a:off x="3279458" y="34036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0" name="Line 449"/>
            <p:cNvSpPr>
              <a:spLocks noChangeShapeType="1"/>
            </p:cNvSpPr>
            <p:nvPr/>
          </p:nvSpPr>
          <p:spPr bwMode="auto">
            <a:xfrm flipH="1" flipV="1">
              <a:off x="3287396" y="3416300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1" name="Line 450"/>
            <p:cNvSpPr>
              <a:spLocks noChangeShapeType="1"/>
            </p:cNvSpPr>
            <p:nvPr/>
          </p:nvSpPr>
          <p:spPr bwMode="auto">
            <a:xfrm flipH="1" flipV="1">
              <a:off x="3279458" y="3413125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2" name="Line 451"/>
            <p:cNvSpPr>
              <a:spLocks noChangeShapeType="1"/>
            </p:cNvSpPr>
            <p:nvPr/>
          </p:nvSpPr>
          <p:spPr bwMode="auto">
            <a:xfrm flipH="1" flipV="1">
              <a:off x="3287396" y="34226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3" name="Line 452"/>
            <p:cNvSpPr>
              <a:spLocks noChangeShapeType="1"/>
            </p:cNvSpPr>
            <p:nvPr/>
          </p:nvSpPr>
          <p:spPr bwMode="auto">
            <a:xfrm flipH="1" flipV="1">
              <a:off x="3279458" y="34210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4" name="Line 453"/>
            <p:cNvSpPr>
              <a:spLocks noChangeShapeType="1"/>
            </p:cNvSpPr>
            <p:nvPr/>
          </p:nvSpPr>
          <p:spPr bwMode="auto">
            <a:xfrm flipH="1" flipV="1">
              <a:off x="3287396" y="343058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5" name="Line 454"/>
            <p:cNvSpPr>
              <a:spLocks noChangeShapeType="1"/>
            </p:cNvSpPr>
            <p:nvPr/>
          </p:nvSpPr>
          <p:spPr bwMode="auto">
            <a:xfrm flipH="1" flipV="1">
              <a:off x="3279458" y="34274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6" name="Line 455"/>
            <p:cNvSpPr>
              <a:spLocks noChangeShapeType="1"/>
            </p:cNvSpPr>
            <p:nvPr/>
          </p:nvSpPr>
          <p:spPr bwMode="auto">
            <a:xfrm flipH="1" flipV="1">
              <a:off x="3287396" y="3440113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7" name="Line 456"/>
            <p:cNvSpPr>
              <a:spLocks noChangeShapeType="1"/>
            </p:cNvSpPr>
            <p:nvPr/>
          </p:nvSpPr>
          <p:spPr bwMode="auto">
            <a:xfrm flipH="1" flipV="1">
              <a:off x="3279458" y="3436938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8" name="Line 457"/>
            <p:cNvSpPr>
              <a:spLocks noChangeShapeType="1"/>
            </p:cNvSpPr>
            <p:nvPr/>
          </p:nvSpPr>
          <p:spPr bwMode="auto">
            <a:xfrm flipH="1" flipV="1">
              <a:off x="3287396" y="34496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9" name="Line 458"/>
            <p:cNvSpPr>
              <a:spLocks noChangeShapeType="1"/>
            </p:cNvSpPr>
            <p:nvPr/>
          </p:nvSpPr>
          <p:spPr bwMode="auto">
            <a:xfrm flipH="1" flipV="1">
              <a:off x="3282633" y="34448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0" name="Line 459"/>
            <p:cNvSpPr>
              <a:spLocks noChangeShapeType="1"/>
            </p:cNvSpPr>
            <p:nvPr/>
          </p:nvSpPr>
          <p:spPr bwMode="auto">
            <a:xfrm flipH="1" flipV="1">
              <a:off x="3288983" y="345757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1" name="Line 460"/>
            <p:cNvSpPr>
              <a:spLocks noChangeShapeType="1"/>
            </p:cNvSpPr>
            <p:nvPr/>
          </p:nvSpPr>
          <p:spPr bwMode="auto">
            <a:xfrm flipH="1" flipV="1">
              <a:off x="3279458" y="34528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2" name="Line 461"/>
            <p:cNvSpPr>
              <a:spLocks noChangeShapeType="1"/>
            </p:cNvSpPr>
            <p:nvPr/>
          </p:nvSpPr>
          <p:spPr bwMode="auto">
            <a:xfrm flipH="1" flipV="1">
              <a:off x="3288983" y="3463925"/>
              <a:ext cx="4763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3" name="Line 462"/>
            <p:cNvSpPr>
              <a:spLocks noChangeShapeType="1"/>
            </p:cNvSpPr>
            <p:nvPr/>
          </p:nvSpPr>
          <p:spPr bwMode="auto">
            <a:xfrm flipH="1" flipV="1">
              <a:off x="3279458" y="34591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4" name="Line 463"/>
            <p:cNvSpPr>
              <a:spLocks noChangeShapeType="1"/>
            </p:cNvSpPr>
            <p:nvPr/>
          </p:nvSpPr>
          <p:spPr bwMode="auto">
            <a:xfrm flipH="1" flipV="1">
              <a:off x="3288983" y="34718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5" name="Line 464"/>
            <p:cNvSpPr>
              <a:spLocks noChangeShapeType="1"/>
            </p:cNvSpPr>
            <p:nvPr/>
          </p:nvSpPr>
          <p:spPr bwMode="auto">
            <a:xfrm flipH="1" flipV="1">
              <a:off x="3282633" y="34702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6" name="Line 465"/>
            <p:cNvSpPr>
              <a:spLocks noChangeShapeType="1"/>
            </p:cNvSpPr>
            <p:nvPr/>
          </p:nvSpPr>
          <p:spPr bwMode="auto">
            <a:xfrm flipH="1" flipV="1">
              <a:off x="3288983" y="3481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7" name="Line 466"/>
            <p:cNvSpPr>
              <a:spLocks noChangeShapeType="1"/>
            </p:cNvSpPr>
            <p:nvPr/>
          </p:nvSpPr>
          <p:spPr bwMode="auto">
            <a:xfrm flipH="1" flipV="1">
              <a:off x="3279458" y="34766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8" name="Line 467"/>
            <p:cNvSpPr>
              <a:spLocks noChangeShapeType="1"/>
            </p:cNvSpPr>
            <p:nvPr/>
          </p:nvSpPr>
          <p:spPr bwMode="auto">
            <a:xfrm flipH="1" flipV="1">
              <a:off x="3288983" y="348932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06" name="グループ化 92"/>
          <p:cNvGrpSpPr>
            <a:grpSpLocks noChangeAspect="1"/>
          </p:cNvGrpSpPr>
          <p:nvPr/>
        </p:nvGrpSpPr>
        <p:grpSpPr>
          <a:xfrm>
            <a:off x="2901787" y="4872971"/>
            <a:ext cx="360000" cy="763155"/>
            <a:chOff x="4234395" y="1809750"/>
            <a:chExt cx="914561" cy="1710853"/>
          </a:xfrm>
        </p:grpSpPr>
        <p:sp>
          <p:nvSpPr>
            <p:cNvPr id="685" name="Freeform 8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6" name="Freeform 9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7" name="Line 10"/>
            <p:cNvSpPr>
              <a:spLocks noChangeShapeType="1"/>
            </p:cNvSpPr>
            <p:nvPr/>
          </p:nvSpPr>
          <p:spPr bwMode="auto">
            <a:xfrm flipH="1" flipV="1">
              <a:off x="4234395" y="2912224"/>
              <a:ext cx="357870" cy="49704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8" name="Freeform 11"/>
            <p:cNvSpPr>
              <a:spLocks/>
            </p:cNvSpPr>
            <p:nvPr/>
          </p:nvSpPr>
          <p:spPr bwMode="auto">
            <a:xfrm>
              <a:off x="4234395" y="2029477"/>
              <a:ext cx="357870" cy="954321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0" y="0"/>
                </a:cxn>
                <a:cxn ang="0">
                  <a:pos x="0" y="155"/>
                </a:cxn>
              </a:cxnLst>
              <a:rect l="0" t="0" r="r" b="b"/>
              <a:pathLst>
                <a:path w="58" h="155">
                  <a:moveTo>
                    <a:pt x="58" y="72"/>
                  </a:moveTo>
                  <a:lnTo>
                    <a:pt x="0" y="0"/>
                  </a:lnTo>
                  <a:lnTo>
                    <a:pt x="0" y="15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9" name="Line 12"/>
            <p:cNvSpPr>
              <a:spLocks noChangeShapeType="1"/>
            </p:cNvSpPr>
            <p:nvPr/>
          </p:nvSpPr>
          <p:spPr bwMode="auto">
            <a:xfrm>
              <a:off x="5045568" y="2407228"/>
              <a:ext cx="99410" cy="6759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0" name="Freeform 13"/>
            <p:cNvSpPr>
              <a:spLocks/>
            </p:cNvSpPr>
            <p:nvPr/>
          </p:nvSpPr>
          <p:spPr bwMode="auto">
            <a:xfrm>
              <a:off x="4234395" y="1961878"/>
              <a:ext cx="497044" cy="44535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" y="0"/>
                </a:cxn>
                <a:cxn ang="0">
                  <a:pos x="74" y="72"/>
                </a:cxn>
                <a:cxn ang="0">
                  <a:pos x="74" y="71"/>
                </a:cxn>
                <a:cxn ang="0">
                  <a:pos x="74" y="70"/>
                </a:cxn>
                <a:cxn ang="0">
                  <a:pos x="74" y="69"/>
                </a:cxn>
                <a:cxn ang="0">
                  <a:pos x="74" y="68"/>
                </a:cxn>
                <a:cxn ang="0">
                  <a:pos x="74" y="66"/>
                </a:cxn>
                <a:cxn ang="0">
                  <a:pos x="74" y="65"/>
                </a:cxn>
                <a:cxn ang="0">
                  <a:pos x="74" y="64"/>
                </a:cxn>
                <a:cxn ang="0">
                  <a:pos x="75" y="63"/>
                </a:cxn>
                <a:cxn ang="0">
                  <a:pos x="75" y="62"/>
                </a:cxn>
                <a:cxn ang="0">
                  <a:pos x="75" y="61"/>
                </a:cxn>
                <a:cxn ang="0">
                  <a:pos x="75" y="60"/>
                </a:cxn>
                <a:cxn ang="0">
                  <a:pos x="75" y="59"/>
                </a:cxn>
                <a:cxn ang="0">
                  <a:pos x="75" y="57"/>
                </a:cxn>
                <a:cxn ang="0">
                  <a:pos x="76" y="56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6" y="53"/>
                </a:cxn>
                <a:cxn ang="0">
                  <a:pos x="77" y="52"/>
                </a:cxn>
                <a:cxn ang="0">
                  <a:pos x="77" y="51"/>
                </a:cxn>
                <a:cxn ang="0">
                  <a:pos x="78" y="50"/>
                </a:cxn>
                <a:cxn ang="0">
                  <a:pos x="79" y="48"/>
                </a:cxn>
                <a:cxn ang="0">
                  <a:pos x="80" y="47"/>
                </a:cxn>
                <a:cxn ang="0">
                  <a:pos x="80" y="46"/>
                </a:cxn>
                <a:cxn ang="0">
                  <a:pos x="81" y="45"/>
                </a:cxn>
              </a:cxnLst>
              <a:rect l="0" t="0" r="r" b="b"/>
              <a:pathLst>
                <a:path w="81" h="72">
                  <a:moveTo>
                    <a:pt x="0" y="11"/>
                  </a:moveTo>
                  <a:lnTo>
                    <a:pt x="15" y="0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5" y="63"/>
                  </a:lnTo>
                  <a:lnTo>
                    <a:pt x="75" y="62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1" y="4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1" name="Freeform 14"/>
            <p:cNvSpPr>
              <a:spLocks/>
            </p:cNvSpPr>
            <p:nvPr/>
          </p:nvSpPr>
          <p:spPr bwMode="auto">
            <a:xfrm>
              <a:off x="4325852" y="1810777"/>
              <a:ext cx="55669" cy="15110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1" y="17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1"/>
                </a:cxn>
                <a:cxn ang="0">
                  <a:pos x="9" y="0"/>
                </a:cxn>
              </a:cxnLst>
              <a:rect l="0" t="0" r="r" b="b"/>
              <a:pathLst>
                <a:path w="9" h="25">
                  <a:moveTo>
                    <a:pt x="0" y="25"/>
                  </a:move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2" name="Freeform 15"/>
            <p:cNvSpPr>
              <a:spLocks/>
            </p:cNvSpPr>
            <p:nvPr/>
          </p:nvSpPr>
          <p:spPr bwMode="auto">
            <a:xfrm>
              <a:off x="4989899" y="2240222"/>
              <a:ext cx="55669" cy="167006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9" y="26"/>
                </a:cxn>
                <a:cxn ang="0">
                  <a:pos x="9" y="25"/>
                </a:cxn>
                <a:cxn ang="0">
                  <a:pos x="9" y="24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9" y="20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7"/>
                </a:cxn>
                <a:cxn ang="0">
                  <a:pos x="8" y="16"/>
                </a:cxn>
                <a:cxn ang="0">
                  <a:pos x="8" y="15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lnTo>
                    <a:pt x="9" y="26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3" name="Line 16"/>
            <p:cNvSpPr>
              <a:spLocks noChangeShapeType="1"/>
            </p:cNvSpPr>
            <p:nvPr/>
          </p:nvSpPr>
          <p:spPr bwMode="auto">
            <a:xfrm flipH="1">
              <a:off x="4381520" y="1810777"/>
              <a:ext cx="25200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4" name="Line 17"/>
            <p:cNvSpPr>
              <a:spLocks noChangeShapeType="1"/>
            </p:cNvSpPr>
            <p:nvPr/>
          </p:nvSpPr>
          <p:spPr bwMode="auto">
            <a:xfrm flipH="1" flipV="1">
              <a:off x="4381521" y="1810777"/>
              <a:ext cx="349918" cy="42944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5" name="Freeform 18"/>
            <p:cNvSpPr>
              <a:spLocks/>
            </p:cNvSpPr>
            <p:nvPr/>
          </p:nvSpPr>
          <p:spPr bwMode="auto">
            <a:xfrm>
              <a:off x="4640580" y="1809750"/>
              <a:ext cx="349322" cy="4304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67"/>
                </a:cxn>
                <a:cxn ang="0">
                  <a:pos x="13" y="67"/>
                </a:cxn>
              </a:cxnLst>
              <a:rect l="0" t="0" r="r" b="b"/>
              <a:pathLst>
                <a:path w="55" h="67">
                  <a:moveTo>
                    <a:pt x="0" y="0"/>
                  </a:moveTo>
                  <a:lnTo>
                    <a:pt x="55" y="67"/>
                  </a:lnTo>
                  <a:lnTo>
                    <a:pt x="13" y="67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6" name="Line 22"/>
            <p:cNvSpPr>
              <a:spLocks noChangeShapeType="1"/>
            </p:cNvSpPr>
            <p:nvPr/>
          </p:nvSpPr>
          <p:spPr bwMode="auto">
            <a:xfrm>
              <a:off x="4691675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7" name="Line 23"/>
            <p:cNvSpPr>
              <a:spLocks noChangeShapeType="1"/>
            </p:cNvSpPr>
            <p:nvPr/>
          </p:nvSpPr>
          <p:spPr bwMode="auto">
            <a:xfrm>
              <a:off x="5045568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8" name="Freeform 24"/>
            <p:cNvSpPr>
              <a:spLocks/>
            </p:cNvSpPr>
            <p:nvPr/>
          </p:nvSpPr>
          <p:spPr bwMode="auto">
            <a:xfrm>
              <a:off x="4695650" y="2474827"/>
              <a:ext cx="282321" cy="282319"/>
            </a:xfrm>
            <a:custGeom>
              <a:avLst/>
              <a:gdLst/>
              <a:ahLst/>
              <a:cxnLst>
                <a:cxn ang="0">
                  <a:pos x="71" y="38"/>
                </a:cxn>
                <a:cxn ang="0">
                  <a:pos x="70" y="43"/>
                </a:cxn>
                <a:cxn ang="0">
                  <a:pos x="70" y="48"/>
                </a:cxn>
                <a:cxn ang="0">
                  <a:pos x="67" y="52"/>
                </a:cxn>
                <a:cxn ang="0">
                  <a:pos x="64" y="57"/>
                </a:cxn>
                <a:cxn ang="0">
                  <a:pos x="59" y="62"/>
                </a:cxn>
                <a:cxn ang="0">
                  <a:pos x="54" y="66"/>
                </a:cxn>
                <a:cxn ang="0">
                  <a:pos x="50" y="68"/>
                </a:cxn>
                <a:cxn ang="0">
                  <a:pos x="45" y="69"/>
                </a:cxn>
                <a:cxn ang="0">
                  <a:pos x="40" y="71"/>
                </a:cxn>
                <a:cxn ang="0">
                  <a:pos x="36" y="71"/>
                </a:cxn>
                <a:cxn ang="0">
                  <a:pos x="31" y="71"/>
                </a:cxn>
                <a:cxn ang="0">
                  <a:pos x="26" y="69"/>
                </a:cxn>
                <a:cxn ang="0">
                  <a:pos x="22" y="68"/>
                </a:cxn>
                <a:cxn ang="0">
                  <a:pos x="17" y="66"/>
                </a:cxn>
                <a:cxn ang="0">
                  <a:pos x="12" y="62"/>
                </a:cxn>
                <a:cxn ang="0">
                  <a:pos x="8" y="57"/>
                </a:cxn>
                <a:cxn ang="0">
                  <a:pos x="5" y="52"/>
                </a:cxn>
                <a:cxn ang="0">
                  <a:pos x="2" y="48"/>
                </a:cxn>
                <a:cxn ang="0">
                  <a:pos x="2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2" y="25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1" y="11"/>
                </a:cxn>
                <a:cxn ang="0">
                  <a:pos x="16" y="6"/>
                </a:cxn>
                <a:cxn ang="0">
                  <a:pos x="20" y="3"/>
                </a:cxn>
                <a:cxn ang="0">
                  <a:pos x="25" y="1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8" y="1"/>
                </a:cxn>
                <a:cxn ang="0">
                  <a:pos x="53" y="4"/>
                </a:cxn>
                <a:cxn ang="0">
                  <a:pos x="57" y="8"/>
                </a:cxn>
                <a:cxn ang="0">
                  <a:pos x="62" y="12"/>
                </a:cxn>
                <a:cxn ang="0">
                  <a:pos x="67" y="17"/>
                </a:cxn>
                <a:cxn ang="0">
                  <a:pos x="68" y="21"/>
                </a:cxn>
                <a:cxn ang="0">
                  <a:pos x="70" y="26"/>
                </a:cxn>
                <a:cxn ang="0">
                  <a:pos x="71" y="31"/>
                </a:cxn>
                <a:cxn ang="0">
                  <a:pos x="71" y="35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lnTo>
                    <a:pt x="71" y="37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70" y="45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5"/>
                  </a:lnTo>
                  <a:lnTo>
                    <a:pt x="64" y="57"/>
                  </a:lnTo>
                  <a:lnTo>
                    <a:pt x="62" y="59"/>
                  </a:lnTo>
                  <a:lnTo>
                    <a:pt x="61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6" y="65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1" y="68"/>
                  </a:lnTo>
                  <a:lnTo>
                    <a:pt x="50" y="68"/>
                  </a:lnTo>
                  <a:lnTo>
                    <a:pt x="48" y="69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3" y="69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0" y="71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1" y="60"/>
                  </a:lnTo>
                  <a:lnTo>
                    <a:pt x="9" y="59"/>
                  </a:lnTo>
                  <a:lnTo>
                    <a:pt x="8" y="57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70" y="23"/>
                  </a:lnTo>
                  <a:lnTo>
                    <a:pt x="70" y="25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1" y="34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9" name="Oval 25"/>
            <p:cNvSpPr>
              <a:spLocks noChangeArrowheads="1"/>
            </p:cNvSpPr>
            <p:nvPr/>
          </p:nvSpPr>
          <p:spPr bwMode="auto">
            <a:xfrm>
              <a:off x="4695650" y="2474827"/>
              <a:ext cx="282321" cy="28231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0" name="Oval 26"/>
            <p:cNvSpPr>
              <a:spLocks noChangeArrowheads="1"/>
            </p:cNvSpPr>
            <p:nvPr/>
          </p:nvSpPr>
          <p:spPr bwMode="auto">
            <a:xfrm>
              <a:off x="4659864" y="2423133"/>
              <a:ext cx="405587" cy="40160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1" name="Freeform 27"/>
            <p:cNvSpPr>
              <a:spLocks/>
            </p:cNvSpPr>
            <p:nvPr/>
          </p:nvSpPr>
          <p:spPr bwMode="auto">
            <a:xfrm>
              <a:off x="4707581" y="2462897"/>
              <a:ext cx="322085" cy="326060"/>
            </a:xfrm>
            <a:custGeom>
              <a:avLst/>
              <a:gdLst/>
              <a:ahLst/>
              <a:cxnLst>
                <a:cxn ang="0">
                  <a:pos x="81" y="45"/>
                </a:cxn>
                <a:cxn ang="0">
                  <a:pos x="79" y="49"/>
                </a:cxn>
                <a:cxn ang="0">
                  <a:pos x="79" y="54"/>
                </a:cxn>
                <a:cxn ang="0">
                  <a:pos x="76" y="58"/>
                </a:cxn>
                <a:cxn ang="0">
                  <a:pos x="73" y="63"/>
                </a:cxn>
                <a:cxn ang="0">
                  <a:pos x="70" y="68"/>
                </a:cxn>
                <a:cxn ang="0">
                  <a:pos x="65" y="72"/>
                </a:cxn>
                <a:cxn ang="0">
                  <a:pos x="61" y="75"/>
                </a:cxn>
                <a:cxn ang="0">
                  <a:pos x="56" y="79"/>
                </a:cxn>
                <a:cxn ang="0">
                  <a:pos x="51" y="80"/>
                </a:cxn>
                <a:cxn ang="0">
                  <a:pos x="47" y="82"/>
                </a:cxn>
                <a:cxn ang="0">
                  <a:pos x="42" y="82"/>
                </a:cxn>
                <a:cxn ang="0">
                  <a:pos x="37" y="82"/>
                </a:cxn>
                <a:cxn ang="0">
                  <a:pos x="33" y="80"/>
                </a:cxn>
                <a:cxn ang="0">
                  <a:pos x="28" y="80"/>
                </a:cxn>
                <a:cxn ang="0">
                  <a:pos x="23" y="77"/>
                </a:cxn>
                <a:cxn ang="0">
                  <a:pos x="19" y="75"/>
                </a:cxn>
                <a:cxn ang="0">
                  <a:pos x="14" y="71"/>
                </a:cxn>
                <a:cxn ang="0">
                  <a:pos x="9" y="66"/>
                </a:cxn>
                <a:cxn ang="0">
                  <a:pos x="6" y="62"/>
                </a:cxn>
                <a:cxn ang="0">
                  <a:pos x="3" y="57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9"/>
                </a:cxn>
                <a:cxn ang="0">
                  <a:pos x="3" y="24"/>
                </a:cxn>
                <a:cxn ang="0">
                  <a:pos x="6" y="20"/>
                </a:cxn>
                <a:cxn ang="0">
                  <a:pos x="9" y="15"/>
                </a:cxn>
                <a:cxn ang="0">
                  <a:pos x="14" y="11"/>
                </a:cxn>
                <a:cxn ang="0">
                  <a:pos x="19" y="6"/>
                </a:cxn>
                <a:cxn ang="0">
                  <a:pos x="23" y="4"/>
                </a:cxn>
                <a:cxn ang="0">
                  <a:pos x="28" y="1"/>
                </a:cxn>
                <a:cxn ang="0">
                  <a:pos x="33" y="1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56" y="3"/>
                </a:cxn>
                <a:cxn ang="0">
                  <a:pos x="61" y="6"/>
                </a:cxn>
                <a:cxn ang="0">
                  <a:pos x="65" y="9"/>
                </a:cxn>
                <a:cxn ang="0">
                  <a:pos x="70" y="14"/>
                </a:cxn>
                <a:cxn ang="0">
                  <a:pos x="73" y="18"/>
                </a:cxn>
                <a:cxn ang="0">
                  <a:pos x="76" y="23"/>
                </a:cxn>
                <a:cxn ang="0">
                  <a:pos x="79" y="28"/>
                </a:cxn>
                <a:cxn ang="0">
                  <a:pos x="79" y="32"/>
                </a:cxn>
                <a:cxn ang="0">
                  <a:pos x="81" y="37"/>
                </a:cxn>
                <a:cxn ang="0">
                  <a:pos x="81" y="41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3"/>
                  </a:lnTo>
                  <a:lnTo>
                    <a:pt x="81" y="45"/>
                  </a:lnTo>
                  <a:lnTo>
                    <a:pt x="81" y="46"/>
                  </a:lnTo>
                  <a:lnTo>
                    <a:pt x="81" y="48"/>
                  </a:lnTo>
                  <a:lnTo>
                    <a:pt x="79" y="49"/>
                  </a:lnTo>
                  <a:lnTo>
                    <a:pt x="79" y="51"/>
                  </a:lnTo>
                  <a:lnTo>
                    <a:pt x="79" y="52"/>
                  </a:lnTo>
                  <a:lnTo>
                    <a:pt x="79" y="54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5" y="62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4" y="74"/>
                  </a:lnTo>
                  <a:lnTo>
                    <a:pt x="62" y="75"/>
                  </a:lnTo>
                  <a:lnTo>
                    <a:pt x="61" y="75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9"/>
                  </a:lnTo>
                  <a:lnTo>
                    <a:pt x="54" y="79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2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6" y="82"/>
                  </a:lnTo>
                  <a:lnTo>
                    <a:pt x="34" y="82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5"/>
                  </a:lnTo>
                  <a:lnTo>
                    <a:pt x="19" y="75"/>
                  </a:lnTo>
                  <a:lnTo>
                    <a:pt x="17" y="74"/>
                  </a:lnTo>
                  <a:lnTo>
                    <a:pt x="16" y="72"/>
                  </a:lnTo>
                  <a:lnTo>
                    <a:pt x="14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68" y="12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3" y="17"/>
                  </a:lnTo>
                  <a:lnTo>
                    <a:pt x="73" y="18"/>
                  </a:lnTo>
                  <a:lnTo>
                    <a:pt x="75" y="20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81" y="34"/>
                  </a:lnTo>
                  <a:lnTo>
                    <a:pt x="81" y="35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2" name="Oval 28"/>
            <p:cNvSpPr>
              <a:spLocks noChangeArrowheads="1"/>
            </p:cNvSpPr>
            <p:nvPr/>
          </p:nvSpPr>
          <p:spPr bwMode="auto">
            <a:xfrm>
              <a:off x="4707581" y="2462897"/>
              <a:ext cx="322085" cy="32606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3" name="Oval 29"/>
            <p:cNvSpPr>
              <a:spLocks noChangeArrowheads="1"/>
            </p:cNvSpPr>
            <p:nvPr/>
          </p:nvSpPr>
          <p:spPr bwMode="auto">
            <a:xfrm>
              <a:off x="4636006" y="2399275"/>
              <a:ext cx="453303" cy="4493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4" name="Freeform 30"/>
            <p:cNvSpPr>
              <a:spLocks/>
            </p:cNvSpPr>
            <p:nvPr/>
          </p:nvSpPr>
          <p:spPr bwMode="auto">
            <a:xfrm>
              <a:off x="4516716" y="2105026"/>
              <a:ext cx="23858" cy="8747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5" name="Freeform 31"/>
            <p:cNvSpPr>
              <a:spLocks/>
            </p:cNvSpPr>
            <p:nvPr/>
          </p:nvSpPr>
          <p:spPr bwMode="auto">
            <a:xfrm>
              <a:off x="4472975" y="2049357"/>
              <a:ext cx="27836" cy="9145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6" name="Line 32"/>
            <p:cNvSpPr>
              <a:spLocks noChangeShapeType="1"/>
            </p:cNvSpPr>
            <p:nvPr/>
          </p:nvSpPr>
          <p:spPr bwMode="auto">
            <a:xfrm flipH="1" flipV="1">
              <a:off x="4500811" y="2049357"/>
              <a:ext cx="39763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7" name="Freeform 33"/>
            <p:cNvSpPr>
              <a:spLocks/>
            </p:cNvSpPr>
            <p:nvPr/>
          </p:nvSpPr>
          <p:spPr bwMode="auto">
            <a:xfrm>
              <a:off x="4719508" y="2319748"/>
              <a:ext cx="39763" cy="103385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5" y="15"/>
                </a:cxn>
                <a:cxn ang="0">
                  <a:pos x="3" y="14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8" name="Freeform 34"/>
            <p:cNvSpPr>
              <a:spLocks/>
            </p:cNvSpPr>
            <p:nvPr/>
          </p:nvSpPr>
          <p:spPr bwMode="auto">
            <a:xfrm>
              <a:off x="4973994" y="2319748"/>
              <a:ext cx="35788" cy="1113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5" y="11"/>
                </a:cxn>
                <a:cxn ang="0">
                  <a:pos x="5" y="10"/>
                </a:cxn>
                <a:cxn ang="0">
                  <a:pos x="6" y="9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6" y="0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1" y="16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9" name="Freeform 35"/>
            <p:cNvSpPr>
              <a:spLocks/>
            </p:cNvSpPr>
            <p:nvPr/>
          </p:nvSpPr>
          <p:spPr bwMode="auto">
            <a:xfrm>
              <a:off x="4719508" y="2295890"/>
              <a:ext cx="286296" cy="318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4" y="2"/>
                </a:cxn>
                <a:cxn ang="0">
                  <a:pos x="45" y="3"/>
                </a:cxn>
                <a:cxn ang="0">
                  <a:pos x="46" y="4"/>
                </a:cxn>
                <a:cxn ang="0">
                  <a:pos x="46" y="5"/>
                </a:cxn>
              </a:cxnLst>
              <a:rect l="0" t="0" r="r" b="b"/>
              <a:pathLst>
                <a:path w="46" h="5">
                  <a:moveTo>
                    <a:pt x="0" y="5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6" y="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0" name="Line 36"/>
            <p:cNvSpPr>
              <a:spLocks noChangeShapeType="1"/>
            </p:cNvSpPr>
            <p:nvPr/>
          </p:nvSpPr>
          <p:spPr bwMode="auto">
            <a:xfrm flipH="1">
              <a:off x="5045568" y="2860531"/>
              <a:ext cx="9941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1" name="Line 37"/>
            <p:cNvSpPr>
              <a:spLocks noChangeShapeType="1"/>
            </p:cNvSpPr>
            <p:nvPr/>
          </p:nvSpPr>
          <p:spPr bwMode="auto">
            <a:xfrm flipH="1">
              <a:off x="4596243" y="2860531"/>
              <a:ext cx="87479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2" name="Line 38"/>
            <p:cNvSpPr>
              <a:spLocks noChangeShapeType="1"/>
            </p:cNvSpPr>
            <p:nvPr/>
          </p:nvSpPr>
          <p:spPr bwMode="auto">
            <a:xfrm flipH="1" flipV="1">
              <a:off x="4234395" y="2419158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3" name="Line 39"/>
            <p:cNvSpPr>
              <a:spLocks noChangeShapeType="1"/>
            </p:cNvSpPr>
            <p:nvPr/>
          </p:nvSpPr>
          <p:spPr bwMode="auto">
            <a:xfrm flipH="1" flipV="1">
              <a:off x="4234395" y="2069240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4" name="Line 40"/>
            <p:cNvSpPr>
              <a:spLocks noChangeShapeType="1"/>
            </p:cNvSpPr>
            <p:nvPr/>
          </p:nvSpPr>
          <p:spPr bwMode="auto">
            <a:xfrm>
              <a:off x="4596243" y="3409265"/>
              <a:ext cx="13519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5" name="Line 41"/>
            <p:cNvSpPr>
              <a:spLocks noChangeShapeType="1"/>
            </p:cNvSpPr>
            <p:nvPr/>
          </p:nvSpPr>
          <p:spPr bwMode="auto">
            <a:xfrm>
              <a:off x="4997852" y="3409265"/>
              <a:ext cx="14712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6" name="Freeform 42"/>
            <p:cNvSpPr>
              <a:spLocks/>
            </p:cNvSpPr>
            <p:nvPr/>
          </p:nvSpPr>
          <p:spPr bwMode="auto">
            <a:xfrm>
              <a:off x="4592265" y="3409265"/>
              <a:ext cx="11930" cy="795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3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2" y="13"/>
                  </a:lnTo>
                  <a:lnTo>
                    <a:pt x="0" y="1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7" name="Line 43"/>
            <p:cNvSpPr>
              <a:spLocks noChangeShapeType="1"/>
            </p:cNvSpPr>
            <p:nvPr/>
          </p:nvSpPr>
          <p:spPr bwMode="auto">
            <a:xfrm flipH="1">
              <a:off x="5129072" y="3488792"/>
              <a:ext cx="1193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8" name="Line 44"/>
            <p:cNvSpPr>
              <a:spLocks noChangeShapeType="1"/>
            </p:cNvSpPr>
            <p:nvPr/>
          </p:nvSpPr>
          <p:spPr bwMode="auto">
            <a:xfrm>
              <a:off x="5141000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9" name="Line 45"/>
            <p:cNvSpPr>
              <a:spLocks noChangeShapeType="1"/>
            </p:cNvSpPr>
            <p:nvPr/>
          </p:nvSpPr>
          <p:spPr bwMode="auto">
            <a:xfrm>
              <a:off x="5057498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0" name="Line 46"/>
            <p:cNvSpPr>
              <a:spLocks noChangeShapeType="1"/>
            </p:cNvSpPr>
            <p:nvPr/>
          </p:nvSpPr>
          <p:spPr bwMode="auto">
            <a:xfrm>
              <a:off x="4675770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1" name="Line 47"/>
            <p:cNvSpPr>
              <a:spLocks noChangeShapeType="1"/>
            </p:cNvSpPr>
            <p:nvPr/>
          </p:nvSpPr>
          <p:spPr bwMode="auto">
            <a:xfrm flipH="1">
              <a:off x="4675770" y="3468912"/>
              <a:ext cx="381728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2" name="Freeform 48"/>
            <p:cNvSpPr>
              <a:spLocks/>
            </p:cNvSpPr>
            <p:nvPr/>
          </p:nvSpPr>
          <p:spPr bwMode="auto">
            <a:xfrm>
              <a:off x="4695650" y="3409265"/>
              <a:ext cx="349918" cy="3578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57" h="6">
                  <a:moveTo>
                    <a:pt x="57" y="0"/>
                  </a:moveTo>
                  <a:lnTo>
                    <a:pt x="5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3" name="Line 49"/>
            <p:cNvSpPr>
              <a:spLocks noChangeShapeType="1"/>
            </p:cNvSpPr>
            <p:nvPr/>
          </p:nvSpPr>
          <p:spPr bwMode="auto">
            <a:xfrm>
              <a:off x="4592265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4" name="Line 50"/>
            <p:cNvSpPr>
              <a:spLocks noChangeShapeType="1"/>
            </p:cNvSpPr>
            <p:nvPr/>
          </p:nvSpPr>
          <p:spPr bwMode="auto">
            <a:xfrm>
              <a:off x="4683722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5" name="Line 51"/>
            <p:cNvSpPr>
              <a:spLocks noChangeShapeType="1"/>
            </p:cNvSpPr>
            <p:nvPr/>
          </p:nvSpPr>
          <p:spPr bwMode="auto">
            <a:xfrm>
              <a:off x="5045568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6" name="Freeform 52"/>
            <p:cNvSpPr>
              <a:spLocks/>
            </p:cNvSpPr>
            <p:nvPr/>
          </p:nvSpPr>
          <p:spPr bwMode="auto">
            <a:xfrm>
              <a:off x="4683722" y="2880413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7" name="Freeform 53"/>
            <p:cNvSpPr>
              <a:spLocks/>
            </p:cNvSpPr>
            <p:nvPr/>
          </p:nvSpPr>
          <p:spPr bwMode="auto">
            <a:xfrm>
              <a:off x="4683722" y="2892341"/>
              <a:ext cx="361848" cy="874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6" y="13"/>
                </a:cxn>
                <a:cxn ang="0">
                  <a:pos x="19" y="13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7" y="14"/>
                </a:cxn>
                <a:cxn ang="0">
                  <a:pos x="30" y="14"/>
                </a:cxn>
                <a:cxn ang="0">
                  <a:pos x="33" y="14"/>
                </a:cxn>
                <a:cxn ang="0">
                  <a:pos x="36" y="14"/>
                </a:cxn>
                <a:cxn ang="0">
                  <a:pos x="39" y="14"/>
                </a:cxn>
                <a:cxn ang="0">
                  <a:pos x="41" y="13"/>
                </a:cxn>
                <a:cxn ang="0">
                  <a:pos x="44" y="13"/>
                </a:cxn>
                <a:cxn ang="0">
                  <a:pos x="46" y="13"/>
                </a:cxn>
                <a:cxn ang="0">
                  <a:pos x="48" y="13"/>
                </a:cxn>
                <a:cxn ang="0">
                  <a:pos x="51" y="12"/>
                </a:cxn>
                <a:cxn ang="0">
                  <a:pos x="52" y="12"/>
                </a:cxn>
                <a:cxn ang="0">
                  <a:pos x="54" y="11"/>
                </a:cxn>
                <a:cxn ang="0">
                  <a:pos x="55" y="11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8"/>
                </a:cxn>
                <a:cxn ang="0">
                  <a:pos x="57" y="0"/>
                </a:cxn>
              </a:cxnLst>
              <a:rect l="0" t="0" r="r" b="b"/>
              <a:pathLst>
                <a:path w="59" h="14">
                  <a:moveTo>
                    <a:pt x="0" y="8"/>
                  </a:moveTo>
                  <a:lnTo>
                    <a:pt x="1" y="9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51" y="12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57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8" name="Line 54"/>
            <p:cNvSpPr>
              <a:spLocks noChangeShapeType="1"/>
            </p:cNvSpPr>
            <p:nvPr/>
          </p:nvSpPr>
          <p:spPr bwMode="auto">
            <a:xfrm flipV="1">
              <a:off x="4683722" y="289234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9" name="Freeform 55"/>
            <p:cNvSpPr>
              <a:spLocks/>
            </p:cNvSpPr>
            <p:nvPr/>
          </p:nvSpPr>
          <p:spPr bwMode="auto">
            <a:xfrm>
              <a:off x="4683722" y="300367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0" name="Freeform 56"/>
            <p:cNvSpPr>
              <a:spLocks/>
            </p:cNvSpPr>
            <p:nvPr/>
          </p:nvSpPr>
          <p:spPr bwMode="auto">
            <a:xfrm>
              <a:off x="4683722" y="3063325"/>
              <a:ext cx="361848" cy="318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4" y="5"/>
                </a:cxn>
                <a:cxn ang="0">
                  <a:pos x="27" y="5"/>
                </a:cxn>
                <a:cxn ang="0">
                  <a:pos x="30" y="5"/>
                </a:cxn>
                <a:cxn ang="0">
                  <a:pos x="33" y="5"/>
                </a:cxn>
                <a:cxn ang="0">
                  <a:pos x="36" y="5"/>
                </a:cxn>
                <a:cxn ang="0">
                  <a:pos x="39" y="5"/>
                </a:cxn>
                <a:cxn ang="0">
                  <a:pos x="41" y="5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51" y="4"/>
                </a:cxn>
                <a:cxn ang="0">
                  <a:pos x="52" y="3"/>
                </a:cxn>
                <a:cxn ang="0">
                  <a:pos x="54" y="3"/>
                </a:cxn>
                <a:cxn ang="0">
                  <a:pos x="55" y="2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1" name="Freeform 57"/>
            <p:cNvSpPr>
              <a:spLocks/>
            </p:cNvSpPr>
            <p:nvPr/>
          </p:nvSpPr>
          <p:spPr bwMode="auto">
            <a:xfrm>
              <a:off x="4683722" y="3118994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6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6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5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3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2" name="Freeform 58"/>
            <p:cNvSpPr>
              <a:spLocks/>
            </p:cNvSpPr>
            <p:nvPr/>
          </p:nvSpPr>
          <p:spPr bwMode="auto">
            <a:xfrm>
              <a:off x="4683722" y="3182615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3" name="Freeform 59"/>
            <p:cNvSpPr>
              <a:spLocks/>
            </p:cNvSpPr>
            <p:nvPr/>
          </p:nvSpPr>
          <p:spPr bwMode="auto">
            <a:xfrm>
              <a:off x="4683722" y="324225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4" name="Line 60"/>
            <p:cNvSpPr>
              <a:spLocks noChangeShapeType="1"/>
            </p:cNvSpPr>
            <p:nvPr/>
          </p:nvSpPr>
          <p:spPr bwMode="auto">
            <a:xfrm flipH="1" flipV="1">
              <a:off x="5033640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5" name="Line 61"/>
            <p:cNvSpPr>
              <a:spLocks noChangeShapeType="1"/>
            </p:cNvSpPr>
            <p:nvPr/>
          </p:nvSpPr>
          <p:spPr bwMode="auto">
            <a:xfrm flipH="1" flipV="1">
              <a:off x="5033640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6" name="Line 62"/>
            <p:cNvSpPr>
              <a:spLocks noChangeShapeType="1"/>
            </p:cNvSpPr>
            <p:nvPr/>
          </p:nvSpPr>
          <p:spPr bwMode="auto">
            <a:xfrm flipH="1" flipV="1">
              <a:off x="5033640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7" name="Line 63"/>
            <p:cNvSpPr>
              <a:spLocks noChangeShapeType="1"/>
            </p:cNvSpPr>
            <p:nvPr/>
          </p:nvSpPr>
          <p:spPr bwMode="auto">
            <a:xfrm flipH="1" flipV="1">
              <a:off x="5033640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8" name="Line 64"/>
            <p:cNvSpPr>
              <a:spLocks noChangeShapeType="1"/>
            </p:cNvSpPr>
            <p:nvPr/>
          </p:nvSpPr>
          <p:spPr bwMode="auto">
            <a:xfrm flipH="1" flipV="1">
              <a:off x="5033640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9" name="Line 65"/>
            <p:cNvSpPr>
              <a:spLocks noChangeShapeType="1"/>
            </p:cNvSpPr>
            <p:nvPr/>
          </p:nvSpPr>
          <p:spPr bwMode="auto">
            <a:xfrm flipH="1" flipV="1">
              <a:off x="5033640" y="331781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0" name="Line 66"/>
            <p:cNvSpPr>
              <a:spLocks noChangeShapeType="1"/>
            </p:cNvSpPr>
            <p:nvPr/>
          </p:nvSpPr>
          <p:spPr bwMode="auto">
            <a:xfrm flipH="1" flipV="1">
              <a:off x="5033640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1" name="Line 67"/>
            <p:cNvSpPr>
              <a:spLocks noChangeShapeType="1"/>
            </p:cNvSpPr>
            <p:nvPr/>
          </p:nvSpPr>
          <p:spPr bwMode="auto">
            <a:xfrm flipV="1">
              <a:off x="4683722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2" name="Line 68"/>
            <p:cNvSpPr>
              <a:spLocks noChangeShapeType="1"/>
            </p:cNvSpPr>
            <p:nvPr/>
          </p:nvSpPr>
          <p:spPr bwMode="auto">
            <a:xfrm flipV="1">
              <a:off x="4691675" y="3317811"/>
              <a:ext cx="11930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3" name="Line 69"/>
            <p:cNvSpPr>
              <a:spLocks noChangeShapeType="1"/>
            </p:cNvSpPr>
            <p:nvPr/>
          </p:nvSpPr>
          <p:spPr bwMode="auto">
            <a:xfrm flipV="1">
              <a:off x="4683722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4" name="Line 70"/>
            <p:cNvSpPr>
              <a:spLocks noChangeShapeType="1"/>
            </p:cNvSpPr>
            <p:nvPr/>
          </p:nvSpPr>
          <p:spPr bwMode="auto">
            <a:xfrm flipV="1">
              <a:off x="4683722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5" name="Line 71"/>
            <p:cNvSpPr>
              <a:spLocks noChangeShapeType="1"/>
            </p:cNvSpPr>
            <p:nvPr/>
          </p:nvSpPr>
          <p:spPr bwMode="auto">
            <a:xfrm flipV="1">
              <a:off x="4683722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6" name="Line 72"/>
            <p:cNvSpPr>
              <a:spLocks noChangeShapeType="1"/>
            </p:cNvSpPr>
            <p:nvPr/>
          </p:nvSpPr>
          <p:spPr bwMode="auto">
            <a:xfrm flipV="1">
              <a:off x="4683722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7" name="Line 73"/>
            <p:cNvSpPr>
              <a:spLocks noChangeShapeType="1"/>
            </p:cNvSpPr>
            <p:nvPr/>
          </p:nvSpPr>
          <p:spPr bwMode="auto">
            <a:xfrm flipV="1">
              <a:off x="4683722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8" name="Freeform 74"/>
            <p:cNvSpPr>
              <a:spLocks/>
            </p:cNvSpPr>
            <p:nvPr/>
          </p:nvSpPr>
          <p:spPr bwMode="auto">
            <a:xfrm>
              <a:off x="4592265" y="2407228"/>
              <a:ext cx="99410" cy="100203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1"/>
                </a:cxn>
                <a:cxn ang="0">
                  <a:pos x="0" y="163"/>
                </a:cxn>
              </a:cxnLst>
              <a:rect l="0" t="0" r="r" b="b"/>
              <a:pathLst>
                <a:path w="16" h="163">
                  <a:moveTo>
                    <a:pt x="16" y="0"/>
                  </a:moveTo>
                  <a:lnTo>
                    <a:pt x="0" y="11"/>
                  </a:lnTo>
                  <a:lnTo>
                    <a:pt x="0" y="16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9" name="Line 75"/>
            <p:cNvSpPr>
              <a:spLocks noChangeShapeType="1"/>
            </p:cNvSpPr>
            <p:nvPr/>
          </p:nvSpPr>
          <p:spPr bwMode="auto">
            <a:xfrm>
              <a:off x="5144978" y="2474827"/>
              <a:ext cx="3978" cy="9344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0" name="Rectangle 76"/>
            <p:cNvSpPr>
              <a:spLocks noChangeArrowheads="1"/>
            </p:cNvSpPr>
            <p:nvPr/>
          </p:nvSpPr>
          <p:spPr bwMode="auto">
            <a:xfrm>
              <a:off x="4751319" y="2319748"/>
              <a:ext cx="234605" cy="63621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1" name="Rectangle 77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2" name="Rectangle 78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3" name="Freeform 79"/>
            <p:cNvSpPr>
              <a:spLocks/>
            </p:cNvSpPr>
            <p:nvPr/>
          </p:nvSpPr>
          <p:spPr bwMode="auto">
            <a:xfrm>
              <a:off x="4596243" y="2411205"/>
              <a:ext cx="95432" cy="9980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0"/>
                </a:cxn>
                <a:cxn ang="0">
                  <a:pos x="0" y="162"/>
                </a:cxn>
              </a:cxnLst>
              <a:rect l="0" t="0" r="r" b="b"/>
              <a:pathLst>
                <a:path w="15" h="162">
                  <a:moveTo>
                    <a:pt x="15" y="0"/>
                  </a:moveTo>
                  <a:lnTo>
                    <a:pt x="0" y="10"/>
                  </a:lnTo>
                  <a:lnTo>
                    <a:pt x="0" y="162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4" name="Line 80"/>
            <p:cNvSpPr>
              <a:spLocks noChangeShapeType="1"/>
            </p:cNvSpPr>
            <p:nvPr/>
          </p:nvSpPr>
          <p:spPr bwMode="auto">
            <a:xfrm>
              <a:off x="4325852" y="1949950"/>
              <a:ext cx="365823" cy="445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5" name="Line 81"/>
            <p:cNvSpPr>
              <a:spLocks noChangeShapeType="1"/>
            </p:cNvSpPr>
            <p:nvPr/>
          </p:nvSpPr>
          <p:spPr bwMode="auto">
            <a:xfrm>
              <a:off x="4449117" y="2105026"/>
              <a:ext cx="23858" cy="3181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6" name="Line 82"/>
            <p:cNvSpPr>
              <a:spLocks noChangeShapeType="1"/>
            </p:cNvSpPr>
            <p:nvPr/>
          </p:nvSpPr>
          <p:spPr bwMode="auto">
            <a:xfrm>
              <a:off x="4516716" y="2192506"/>
              <a:ext cx="23858" cy="2783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7" name="Freeform 83"/>
            <p:cNvSpPr>
              <a:spLocks/>
            </p:cNvSpPr>
            <p:nvPr/>
          </p:nvSpPr>
          <p:spPr bwMode="auto">
            <a:xfrm>
              <a:off x="4683722" y="3305881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8" name="Freeform 84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3"/>
                </a:cxn>
                <a:cxn ang="0">
                  <a:pos x="51" y="3"/>
                </a:cxn>
                <a:cxn ang="0">
                  <a:pos x="54" y="3"/>
                </a:cxn>
                <a:cxn ang="0">
                  <a:pos x="56" y="3"/>
                </a:cxn>
                <a:cxn ang="0">
                  <a:pos x="57" y="3"/>
                </a:cxn>
                <a:cxn ang="0">
                  <a:pos x="59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3" y="2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8"/>
                </a:cxn>
                <a:cxn ang="0">
                  <a:pos x="56" y="8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8"/>
                  </a:lnTo>
                  <a:lnTo>
                    <a:pt x="56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9" name="Freeform 85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6" y="2"/>
                </a:cxn>
                <a:cxn ang="0">
                  <a:pos x="37" y="2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0" name="Freeform 86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3" y="3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31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7"/>
                </a:cxn>
                <a:cxn ang="0">
                  <a:pos x="53" y="7"/>
                </a:cxn>
                <a:cxn ang="0">
                  <a:pos x="50" y="7"/>
                </a:cxn>
                <a:cxn ang="0">
                  <a:pos x="48" y="7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1" name="Freeform 87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2" name="Freeform 88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2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3" name="Freeform 89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4" name="Freeform 90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4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5" name="Freeform 91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6" name="Freeform 92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7" name="Freeform 93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8" name="Freeform 94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9" name="Freeform 95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0" name="Freeform 96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1" name="Freeform 97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2" name="Freeform 98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3" name="Freeform 99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4" name="Rectangle 100"/>
            <p:cNvSpPr>
              <a:spLocks noChangeArrowheads="1"/>
            </p:cNvSpPr>
            <p:nvPr/>
          </p:nvSpPr>
          <p:spPr bwMode="auto">
            <a:xfrm>
              <a:off x="4842776" y="3194543"/>
              <a:ext cx="43741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5" name="Freeform 101"/>
            <p:cNvSpPr>
              <a:spLocks/>
            </p:cNvSpPr>
            <p:nvPr/>
          </p:nvSpPr>
          <p:spPr bwMode="auto">
            <a:xfrm>
              <a:off x="4683722" y="3357574"/>
              <a:ext cx="357870" cy="6759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1"/>
                </a:cxn>
                <a:cxn ang="0">
                  <a:pos x="58" y="2"/>
                </a:cxn>
                <a:cxn ang="0">
                  <a:pos x="57" y="3"/>
                </a:cxn>
                <a:cxn ang="0">
                  <a:pos x="56" y="4"/>
                </a:cxn>
                <a:cxn ang="0">
                  <a:pos x="55" y="5"/>
                </a:cxn>
                <a:cxn ang="0">
                  <a:pos x="54" y="6"/>
                </a:cxn>
                <a:cxn ang="0">
                  <a:pos x="53" y="6"/>
                </a:cxn>
                <a:cxn ang="0">
                  <a:pos x="52" y="7"/>
                </a:cxn>
                <a:cxn ang="0">
                  <a:pos x="51" y="7"/>
                </a:cxn>
                <a:cxn ang="0">
                  <a:pos x="50" y="8"/>
                </a:cxn>
                <a:cxn ang="0">
                  <a:pos x="49" y="8"/>
                </a:cxn>
                <a:cxn ang="0">
                  <a:pos x="48" y="8"/>
                </a:cxn>
                <a:cxn ang="0">
                  <a:pos x="47" y="9"/>
                </a:cxn>
                <a:cxn ang="0">
                  <a:pos x="46" y="9"/>
                </a:cxn>
                <a:cxn ang="0">
                  <a:pos x="45" y="9"/>
                </a:cxn>
                <a:cxn ang="0">
                  <a:pos x="44" y="9"/>
                </a:cxn>
                <a:cxn ang="0">
                  <a:pos x="43" y="10"/>
                </a:cxn>
                <a:cxn ang="0">
                  <a:pos x="42" y="10"/>
                </a:cxn>
                <a:cxn ang="0">
                  <a:pos x="41" y="10"/>
                </a:cxn>
                <a:cxn ang="0">
                  <a:pos x="40" y="10"/>
                </a:cxn>
                <a:cxn ang="0">
                  <a:pos x="39" y="10"/>
                </a:cxn>
                <a:cxn ang="0">
                  <a:pos x="38" y="10"/>
                </a:cxn>
                <a:cxn ang="0">
                  <a:pos x="37" y="11"/>
                </a:cxn>
                <a:cxn ang="0">
                  <a:pos x="36" y="11"/>
                </a:cxn>
                <a:cxn ang="0">
                  <a:pos x="35" y="11"/>
                </a:cxn>
                <a:cxn ang="0">
                  <a:pos x="34" y="11"/>
                </a:cxn>
                <a:cxn ang="0">
                  <a:pos x="33" y="11"/>
                </a:cxn>
                <a:cxn ang="0">
                  <a:pos x="32" y="11"/>
                </a:cxn>
                <a:cxn ang="0">
                  <a:pos x="31" y="11"/>
                </a:cxn>
                <a:cxn ang="0">
                  <a:pos x="30" y="11"/>
                </a:cxn>
                <a:cxn ang="0">
                  <a:pos x="29" y="11"/>
                </a:cxn>
                <a:cxn ang="0">
                  <a:pos x="28" y="11"/>
                </a:cxn>
                <a:cxn ang="0">
                  <a:pos x="27" y="11"/>
                </a:cxn>
                <a:cxn ang="0">
                  <a:pos x="26" y="11"/>
                </a:cxn>
                <a:cxn ang="0">
                  <a:pos x="25" y="11"/>
                </a:cxn>
                <a:cxn ang="0">
                  <a:pos x="24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21" y="11"/>
                </a:cxn>
                <a:cxn ang="0">
                  <a:pos x="20" y="10"/>
                </a:cxn>
                <a:cxn ang="0">
                  <a:pos x="19" y="10"/>
                </a:cxn>
                <a:cxn ang="0">
                  <a:pos x="18" y="10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5" y="10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2" y="9"/>
                </a:cxn>
                <a:cxn ang="0">
                  <a:pos x="11" y="9"/>
                </a:cxn>
                <a:cxn ang="0">
                  <a:pos x="10" y="8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58" h="11">
                  <a:moveTo>
                    <a:pt x="58" y="0"/>
                  </a:moveTo>
                  <a:lnTo>
                    <a:pt x="58" y="1"/>
                  </a:lnTo>
                  <a:lnTo>
                    <a:pt x="58" y="2"/>
                  </a:lnTo>
                  <a:lnTo>
                    <a:pt x="57" y="3"/>
                  </a:lnTo>
                  <a:lnTo>
                    <a:pt x="56" y="4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6" name="Rectangle 102"/>
            <p:cNvSpPr>
              <a:spLocks noChangeArrowheads="1"/>
            </p:cNvSpPr>
            <p:nvPr/>
          </p:nvSpPr>
          <p:spPr bwMode="auto">
            <a:xfrm>
              <a:off x="4850729" y="3397338"/>
              <a:ext cx="31811" cy="2385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7" name="Line 103"/>
            <p:cNvSpPr>
              <a:spLocks noChangeShapeType="1"/>
            </p:cNvSpPr>
            <p:nvPr/>
          </p:nvSpPr>
          <p:spPr bwMode="auto">
            <a:xfrm>
              <a:off x="5129072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8" name="Line 104"/>
            <p:cNvSpPr>
              <a:spLocks noChangeShapeType="1"/>
            </p:cNvSpPr>
            <p:nvPr/>
          </p:nvSpPr>
          <p:spPr bwMode="auto">
            <a:xfrm flipH="1" flipV="1">
              <a:off x="5021710" y="3409265"/>
              <a:ext cx="23858" cy="3578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9" name="Line 105"/>
            <p:cNvSpPr>
              <a:spLocks noChangeShapeType="1"/>
            </p:cNvSpPr>
            <p:nvPr/>
          </p:nvSpPr>
          <p:spPr bwMode="auto">
            <a:xfrm flipH="1" flipV="1">
              <a:off x="4636006" y="3409265"/>
              <a:ext cx="39763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0" name="Line 106"/>
            <p:cNvSpPr>
              <a:spLocks noChangeShapeType="1"/>
            </p:cNvSpPr>
            <p:nvPr/>
          </p:nvSpPr>
          <p:spPr bwMode="auto">
            <a:xfrm flipH="1" flipV="1">
              <a:off x="5073404" y="3409265"/>
              <a:ext cx="55669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1" name="Freeform 107"/>
            <p:cNvSpPr>
              <a:spLocks/>
            </p:cNvSpPr>
            <p:nvPr/>
          </p:nvSpPr>
          <p:spPr bwMode="auto">
            <a:xfrm>
              <a:off x="4596243" y="3488792"/>
              <a:ext cx="536807" cy="3181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7" h="5">
                  <a:moveTo>
                    <a:pt x="87" y="0"/>
                  </a:moveTo>
                  <a:lnTo>
                    <a:pt x="87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2" name="Freeform 108"/>
            <p:cNvSpPr>
              <a:spLocks/>
            </p:cNvSpPr>
            <p:nvPr/>
          </p:nvSpPr>
          <p:spPr bwMode="auto">
            <a:xfrm>
              <a:off x="4242348" y="2995726"/>
              <a:ext cx="353895" cy="524877"/>
            </a:xfrm>
            <a:custGeom>
              <a:avLst/>
              <a:gdLst/>
              <a:ahLst/>
              <a:cxnLst>
                <a:cxn ang="0">
                  <a:pos x="58" y="8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58" h="85">
                  <a:moveTo>
                    <a:pt x="58" y="85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3" name="Line 109"/>
            <p:cNvSpPr>
              <a:spLocks noChangeShapeType="1"/>
            </p:cNvSpPr>
            <p:nvPr/>
          </p:nvSpPr>
          <p:spPr bwMode="auto">
            <a:xfrm flipH="1" flipV="1">
              <a:off x="4234395" y="2983798"/>
              <a:ext cx="357870" cy="50499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4" name="Oval 110"/>
            <p:cNvSpPr>
              <a:spLocks noChangeArrowheads="1"/>
            </p:cNvSpPr>
            <p:nvPr/>
          </p:nvSpPr>
          <p:spPr bwMode="auto">
            <a:xfrm>
              <a:off x="4954113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5" name="Oval 111"/>
            <p:cNvSpPr>
              <a:spLocks noChangeArrowheads="1"/>
            </p:cNvSpPr>
            <p:nvPr/>
          </p:nvSpPr>
          <p:spPr bwMode="auto">
            <a:xfrm>
              <a:off x="4966041" y="2343606"/>
              <a:ext cx="7953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6" name="Oval 112"/>
            <p:cNvSpPr>
              <a:spLocks noChangeArrowheads="1"/>
            </p:cNvSpPr>
            <p:nvPr/>
          </p:nvSpPr>
          <p:spPr bwMode="auto">
            <a:xfrm>
              <a:off x="4954113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7" name="Oval 113"/>
            <p:cNvSpPr>
              <a:spLocks noChangeArrowheads="1"/>
            </p:cNvSpPr>
            <p:nvPr/>
          </p:nvSpPr>
          <p:spPr bwMode="auto">
            <a:xfrm>
              <a:off x="4954113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8" name="Oval 114"/>
            <p:cNvSpPr>
              <a:spLocks noChangeArrowheads="1"/>
            </p:cNvSpPr>
            <p:nvPr/>
          </p:nvSpPr>
          <p:spPr bwMode="auto">
            <a:xfrm>
              <a:off x="4954113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9" name="Oval 115"/>
            <p:cNvSpPr>
              <a:spLocks noChangeArrowheads="1"/>
            </p:cNvSpPr>
            <p:nvPr/>
          </p:nvSpPr>
          <p:spPr bwMode="auto">
            <a:xfrm>
              <a:off x="4938208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0" name="Oval 116"/>
            <p:cNvSpPr>
              <a:spLocks noChangeArrowheads="1"/>
            </p:cNvSpPr>
            <p:nvPr/>
          </p:nvSpPr>
          <p:spPr bwMode="auto">
            <a:xfrm>
              <a:off x="493820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1" name="Oval 117"/>
            <p:cNvSpPr>
              <a:spLocks noChangeArrowheads="1"/>
            </p:cNvSpPr>
            <p:nvPr/>
          </p:nvSpPr>
          <p:spPr bwMode="auto">
            <a:xfrm>
              <a:off x="4938208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2" name="Oval 118"/>
            <p:cNvSpPr>
              <a:spLocks noChangeArrowheads="1"/>
            </p:cNvSpPr>
            <p:nvPr/>
          </p:nvSpPr>
          <p:spPr bwMode="auto">
            <a:xfrm>
              <a:off x="4938208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3" name="Oval 119"/>
            <p:cNvSpPr>
              <a:spLocks noChangeArrowheads="1"/>
            </p:cNvSpPr>
            <p:nvPr/>
          </p:nvSpPr>
          <p:spPr bwMode="auto">
            <a:xfrm>
              <a:off x="4818918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4" name="Oval 120"/>
            <p:cNvSpPr>
              <a:spLocks noChangeArrowheads="1"/>
            </p:cNvSpPr>
            <p:nvPr/>
          </p:nvSpPr>
          <p:spPr bwMode="auto">
            <a:xfrm>
              <a:off x="4818918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5" name="Oval 121"/>
            <p:cNvSpPr>
              <a:spLocks noChangeArrowheads="1"/>
            </p:cNvSpPr>
            <p:nvPr/>
          </p:nvSpPr>
          <p:spPr bwMode="auto">
            <a:xfrm>
              <a:off x="4799035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6" name="Oval 122"/>
            <p:cNvSpPr>
              <a:spLocks noChangeArrowheads="1"/>
            </p:cNvSpPr>
            <p:nvPr/>
          </p:nvSpPr>
          <p:spPr bwMode="auto">
            <a:xfrm>
              <a:off x="4799035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7" name="Oval 123"/>
            <p:cNvSpPr>
              <a:spLocks noChangeArrowheads="1"/>
            </p:cNvSpPr>
            <p:nvPr/>
          </p:nvSpPr>
          <p:spPr bwMode="auto">
            <a:xfrm>
              <a:off x="4830846" y="2327701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8" name="Oval 124"/>
            <p:cNvSpPr>
              <a:spLocks noChangeArrowheads="1"/>
            </p:cNvSpPr>
            <p:nvPr/>
          </p:nvSpPr>
          <p:spPr bwMode="auto">
            <a:xfrm>
              <a:off x="477120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9" name="Oval 125"/>
            <p:cNvSpPr>
              <a:spLocks noChangeArrowheads="1"/>
            </p:cNvSpPr>
            <p:nvPr/>
          </p:nvSpPr>
          <p:spPr bwMode="auto">
            <a:xfrm>
              <a:off x="477120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0" name="Oval 126"/>
            <p:cNvSpPr>
              <a:spLocks noChangeArrowheads="1"/>
            </p:cNvSpPr>
            <p:nvPr/>
          </p:nvSpPr>
          <p:spPr bwMode="auto">
            <a:xfrm>
              <a:off x="4787107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1" name="Oval 127"/>
            <p:cNvSpPr>
              <a:spLocks noChangeArrowheads="1"/>
            </p:cNvSpPr>
            <p:nvPr/>
          </p:nvSpPr>
          <p:spPr bwMode="auto">
            <a:xfrm>
              <a:off x="4783130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2" name="Oval 128"/>
            <p:cNvSpPr>
              <a:spLocks noChangeArrowheads="1"/>
            </p:cNvSpPr>
            <p:nvPr/>
          </p:nvSpPr>
          <p:spPr bwMode="auto">
            <a:xfrm>
              <a:off x="483879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3" name="Oval 129"/>
            <p:cNvSpPr>
              <a:spLocks noChangeArrowheads="1"/>
            </p:cNvSpPr>
            <p:nvPr/>
          </p:nvSpPr>
          <p:spPr bwMode="auto">
            <a:xfrm>
              <a:off x="4830846" y="2351559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4" name="Oval 130"/>
            <p:cNvSpPr>
              <a:spLocks noChangeArrowheads="1"/>
            </p:cNvSpPr>
            <p:nvPr/>
          </p:nvSpPr>
          <p:spPr bwMode="auto">
            <a:xfrm>
              <a:off x="475927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5" name="Oval 131"/>
            <p:cNvSpPr>
              <a:spLocks noChangeArrowheads="1"/>
            </p:cNvSpPr>
            <p:nvPr/>
          </p:nvSpPr>
          <p:spPr bwMode="auto">
            <a:xfrm>
              <a:off x="475927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6" name="Line 132"/>
            <p:cNvSpPr>
              <a:spLocks noChangeShapeType="1"/>
            </p:cNvSpPr>
            <p:nvPr/>
          </p:nvSpPr>
          <p:spPr bwMode="auto">
            <a:xfrm>
              <a:off x="5041593" y="2343606"/>
              <a:ext cx="103385" cy="13121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07" name="グループ化 215"/>
          <p:cNvGrpSpPr>
            <a:grpSpLocks noChangeAspect="1"/>
          </p:cNvGrpSpPr>
          <p:nvPr/>
        </p:nvGrpSpPr>
        <p:grpSpPr>
          <a:xfrm>
            <a:off x="3260038" y="4880126"/>
            <a:ext cx="360632" cy="756000"/>
            <a:chOff x="3238183" y="2986088"/>
            <a:chExt cx="439738" cy="768350"/>
          </a:xfrm>
        </p:grpSpPr>
        <p:sp>
          <p:nvSpPr>
            <p:cNvPr id="583" name="Rectangle 351"/>
            <p:cNvSpPr>
              <a:spLocks noChangeArrowheads="1"/>
            </p:cNvSpPr>
            <p:nvPr/>
          </p:nvSpPr>
          <p:spPr bwMode="auto">
            <a:xfrm>
              <a:off x="3417571" y="3255963"/>
              <a:ext cx="255588" cy="4984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4" name="Freeform 352"/>
            <p:cNvSpPr>
              <a:spLocks/>
            </p:cNvSpPr>
            <p:nvPr/>
          </p:nvSpPr>
          <p:spPr bwMode="auto">
            <a:xfrm>
              <a:off x="3244533" y="3017838"/>
              <a:ext cx="255588" cy="495300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2">
                  <a:moveTo>
                    <a:pt x="0" y="202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5" name="Line 353"/>
            <p:cNvSpPr>
              <a:spLocks noChangeShapeType="1"/>
            </p:cNvSpPr>
            <p:nvPr/>
          </p:nvSpPr>
          <p:spPr bwMode="auto">
            <a:xfrm>
              <a:off x="3244533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6" name="Line 354"/>
            <p:cNvSpPr>
              <a:spLocks noChangeShapeType="1"/>
            </p:cNvSpPr>
            <p:nvPr/>
          </p:nvSpPr>
          <p:spPr bwMode="auto">
            <a:xfrm>
              <a:off x="3500121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7" name="Oval 355"/>
            <p:cNvSpPr>
              <a:spLocks noChangeArrowheads="1"/>
            </p:cNvSpPr>
            <p:nvPr/>
          </p:nvSpPr>
          <p:spPr bwMode="auto">
            <a:xfrm>
              <a:off x="3244533" y="2994025"/>
              <a:ext cx="22225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8" name="Oval 356"/>
            <p:cNvSpPr>
              <a:spLocks noChangeArrowheads="1"/>
            </p:cNvSpPr>
            <p:nvPr/>
          </p:nvSpPr>
          <p:spPr bwMode="auto">
            <a:xfrm>
              <a:off x="3238183" y="2987675"/>
              <a:ext cx="36513" cy="381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9" name="Oval 357"/>
            <p:cNvSpPr>
              <a:spLocks noChangeArrowheads="1"/>
            </p:cNvSpPr>
            <p:nvPr/>
          </p:nvSpPr>
          <p:spPr bwMode="auto">
            <a:xfrm>
              <a:off x="3412808" y="3221038"/>
              <a:ext cx="23813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0" name="Oval 358"/>
            <p:cNvSpPr>
              <a:spLocks noChangeArrowheads="1"/>
            </p:cNvSpPr>
            <p:nvPr/>
          </p:nvSpPr>
          <p:spPr bwMode="auto">
            <a:xfrm>
              <a:off x="3404871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1" name="Oval 359"/>
            <p:cNvSpPr>
              <a:spLocks noChangeArrowheads="1"/>
            </p:cNvSpPr>
            <p:nvPr/>
          </p:nvSpPr>
          <p:spPr bwMode="auto">
            <a:xfrm>
              <a:off x="3647758" y="3221038"/>
              <a:ext cx="22225" cy="254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2" name="Oval 360"/>
            <p:cNvSpPr>
              <a:spLocks noChangeArrowheads="1"/>
            </p:cNvSpPr>
            <p:nvPr/>
          </p:nvSpPr>
          <p:spPr bwMode="auto">
            <a:xfrm>
              <a:off x="3641408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3" name="Oval 361"/>
            <p:cNvSpPr>
              <a:spLocks noChangeArrowheads="1"/>
            </p:cNvSpPr>
            <p:nvPr/>
          </p:nvSpPr>
          <p:spPr bwMode="auto">
            <a:xfrm>
              <a:off x="3476308" y="2994025"/>
              <a:ext cx="23813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4" name="Oval 362"/>
            <p:cNvSpPr>
              <a:spLocks noChangeArrowheads="1"/>
            </p:cNvSpPr>
            <p:nvPr/>
          </p:nvSpPr>
          <p:spPr bwMode="auto">
            <a:xfrm>
              <a:off x="3468371" y="29860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5" name="Oval 363"/>
            <p:cNvSpPr>
              <a:spLocks noChangeArrowheads="1"/>
            </p:cNvSpPr>
            <p:nvPr/>
          </p:nvSpPr>
          <p:spPr bwMode="auto">
            <a:xfrm>
              <a:off x="3431858" y="3279775"/>
              <a:ext cx="9525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6" name="Oval 364"/>
            <p:cNvSpPr>
              <a:spLocks noChangeArrowheads="1"/>
            </p:cNvSpPr>
            <p:nvPr/>
          </p:nvSpPr>
          <p:spPr bwMode="auto">
            <a:xfrm>
              <a:off x="3427096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7" name="Oval 365"/>
            <p:cNvSpPr>
              <a:spLocks noChangeArrowheads="1"/>
            </p:cNvSpPr>
            <p:nvPr/>
          </p:nvSpPr>
          <p:spPr bwMode="auto">
            <a:xfrm>
              <a:off x="3428683" y="3724275"/>
              <a:ext cx="11113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8" name="Oval 366"/>
            <p:cNvSpPr>
              <a:spLocks noChangeArrowheads="1"/>
            </p:cNvSpPr>
            <p:nvPr/>
          </p:nvSpPr>
          <p:spPr bwMode="auto">
            <a:xfrm>
              <a:off x="3650933" y="3282950"/>
              <a:ext cx="9525" cy="7938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9" name="Oval 367"/>
            <p:cNvSpPr>
              <a:spLocks noChangeArrowheads="1"/>
            </p:cNvSpPr>
            <p:nvPr/>
          </p:nvSpPr>
          <p:spPr bwMode="auto">
            <a:xfrm>
              <a:off x="3650933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0" name="Oval 368"/>
            <p:cNvSpPr>
              <a:spLocks noChangeArrowheads="1"/>
            </p:cNvSpPr>
            <p:nvPr/>
          </p:nvSpPr>
          <p:spPr bwMode="auto">
            <a:xfrm>
              <a:off x="3650933" y="3727450"/>
              <a:ext cx="9525" cy="95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1" name="Rectangle 369"/>
            <p:cNvSpPr>
              <a:spLocks noChangeArrowheads="1"/>
            </p:cNvSpPr>
            <p:nvPr/>
          </p:nvSpPr>
          <p:spPr bwMode="auto">
            <a:xfrm>
              <a:off x="3498216" y="3364548"/>
              <a:ext cx="92075" cy="508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2" name="Rectangle 370"/>
            <p:cNvSpPr>
              <a:spLocks noChangeArrowheads="1"/>
            </p:cNvSpPr>
            <p:nvPr/>
          </p:nvSpPr>
          <p:spPr bwMode="auto">
            <a:xfrm>
              <a:off x="3511868" y="3546475"/>
              <a:ext cx="65088" cy="285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3" name="Line 371"/>
            <p:cNvSpPr>
              <a:spLocks noChangeShapeType="1"/>
            </p:cNvSpPr>
            <p:nvPr/>
          </p:nvSpPr>
          <p:spPr bwMode="auto">
            <a:xfrm>
              <a:off x="3542666" y="3546475"/>
              <a:ext cx="1588" cy="285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4" name="Freeform 386"/>
            <p:cNvSpPr>
              <a:spLocks/>
            </p:cNvSpPr>
            <p:nvPr/>
          </p:nvSpPr>
          <p:spPr bwMode="auto">
            <a:xfrm>
              <a:off x="3408046" y="3241675"/>
              <a:ext cx="255588" cy="498475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3">
                  <a:moveTo>
                    <a:pt x="0" y="203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5" name="Line 387"/>
            <p:cNvSpPr>
              <a:spLocks noChangeShapeType="1"/>
            </p:cNvSpPr>
            <p:nvPr/>
          </p:nvSpPr>
          <p:spPr bwMode="auto">
            <a:xfrm>
              <a:off x="3266758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6" name="Line 388"/>
            <p:cNvSpPr>
              <a:spLocks noChangeShapeType="1"/>
            </p:cNvSpPr>
            <p:nvPr/>
          </p:nvSpPr>
          <p:spPr bwMode="auto">
            <a:xfrm>
              <a:off x="3257233" y="3517900"/>
              <a:ext cx="125413" cy="174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7" name="Line 389"/>
            <p:cNvSpPr>
              <a:spLocks noChangeShapeType="1"/>
            </p:cNvSpPr>
            <p:nvPr/>
          </p:nvSpPr>
          <p:spPr bwMode="auto">
            <a:xfrm>
              <a:off x="3244533" y="3513138"/>
              <a:ext cx="173038" cy="2413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8" name="Oval 390"/>
            <p:cNvSpPr>
              <a:spLocks noChangeArrowheads="1"/>
            </p:cNvSpPr>
            <p:nvPr/>
          </p:nvSpPr>
          <p:spPr bwMode="auto">
            <a:xfrm>
              <a:off x="3396933" y="3695700"/>
              <a:ext cx="15875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9" name="Line 391"/>
            <p:cNvSpPr>
              <a:spLocks noChangeShapeType="1"/>
            </p:cNvSpPr>
            <p:nvPr/>
          </p:nvSpPr>
          <p:spPr bwMode="auto">
            <a:xfrm>
              <a:off x="3392171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0" name="Line 392"/>
            <p:cNvSpPr>
              <a:spLocks noChangeShapeType="1"/>
            </p:cNvSpPr>
            <p:nvPr/>
          </p:nvSpPr>
          <p:spPr bwMode="auto">
            <a:xfrm>
              <a:off x="3257233" y="30892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1" name="Line 393"/>
            <p:cNvSpPr>
              <a:spLocks noChangeShapeType="1"/>
            </p:cNvSpPr>
            <p:nvPr/>
          </p:nvSpPr>
          <p:spPr bwMode="auto">
            <a:xfrm>
              <a:off x="3382646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2" name="Line 394"/>
            <p:cNvSpPr>
              <a:spLocks noChangeShapeType="1"/>
            </p:cNvSpPr>
            <p:nvPr/>
          </p:nvSpPr>
          <p:spPr bwMode="auto">
            <a:xfrm flipH="1">
              <a:off x="3382646" y="369252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3" name="Line 395"/>
            <p:cNvSpPr>
              <a:spLocks noChangeShapeType="1"/>
            </p:cNvSpPr>
            <p:nvPr/>
          </p:nvSpPr>
          <p:spPr bwMode="auto">
            <a:xfrm>
              <a:off x="3382646" y="3265488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4" name="Line 396"/>
            <p:cNvSpPr>
              <a:spLocks noChangeShapeType="1"/>
            </p:cNvSpPr>
            <p:nvPr/>
          </p:nvSpPr>
          <p:spPr bwMode="auto">
            <a:xfrm flipH="1">
              <a:off x="3257233" y="308927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5" name="Line 397"/>
            <p:cNvSpPr>
              <a:spLocks noChangeShapeType="1"/>
            </p:cNvSpPr>
            <p:nvPr/>
          </p:nvSpPr>
          <p:spPr bwMode="auto">
            <a:xfrm flipH="1" flipV="1">
              <a:off x="3257233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6" name="Line 398"/>
            <p:cNvSpPr>
              <a:spLocks noChangeShapeType="1"/>
            </p:cNvSpPr>
            <p:nvPr/>
          </p:nvSpPr>
          <p:spPr bwMode="auto">
            <a:xfrm>
              <a:off x="3319146" y="31781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7" name="Line 399"/>
            <p:cNvSpPr>
              <a:spLocks noChangeShapeType="1"/>
            </p:cNvSpPr>
            <p:nvPr/>
          </p:nvSpPr>
          <p:spPr bwMode="auto">
            <a:xfrm flipH="1" flipV="1">
              <a:off x="3279458" y="3209925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8" name="Line 400"/>
            <p:cNvSpPr>
              <a:spLocks noChangeShapeType="1"/>
            </p:cNvSpPr>
            <p:nvPr/>
          </p:nvSpPr>
          <p:spPr bwMode="auto">
            <a:xfrm flipH="1" flipV="1">
              <a:off x="3287396" y="3221038"/>
              <a:ext cx="6350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9" name="Line 401"/>
            <p:cNvSpPr>
              <a:spLocks noChangeShapeType="1"/>
            </p:cNvSpPr>
            <p:nvPr/>
          </p:nvSpPr>
          <p:spPr bwMode="auto">
            <a:xfrm flipH="1" flipV="1">
              <a:off x="3279458" y="3214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0" name="Line 402"/>
            <p:cNvSpPr>
              <a:spLocks noChangeShapeType="1"/>
            </p:cNvSpPr>
            <p:nvPr/>
          </p:nvSpPr>
          <p:spPr bwMode="auto">
            <a:xfrm flipH="1" flipV="1">
              <a:off x="3287396" y="3225800"/>
              <a:ext cx="6350" cy="11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1" name="Line 403"/>
            <p:cNvSpPr>
              <a:spLocks noChangeShapeType="1"/>
            </p:cNvSpPr>
            <p:nvPr/>
          </p:nvSpPr>
          <p:spPr bwMode="auto">
            <a:xfrm flipH="1" flipV="1">
              <a:off x="3279458" y="3224213"/>
              <a:ext cx="4763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2" name="Line 404"/>
            <p:cNvSpPr>
              <a:spLocks noChangeShapeType="1"/>
            </p:cNvSpPr>
            <p:nvPr/>
          </p:nvSpPr>
          <p:spPr bwMode="auto">
            <a:xfrm flipH="1" flipV="1">
              <a:off x="3287396" y="32337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3" name="Line 405"/>
            <p:cNvSpPr>
              <a:spLocks noChangeShapeType="1"/>
            </p:cNvSpPr>
            <p:nvPr/>
          </p:nvSpPr>
          <p:spPr bwMode="auto">
            <a:xfrm flipH="1" flipV="1">
              <a:off x="3279458" y="32321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4" name="Line 406"/>
            <p:cNvSpPr>
              <a:spLocks noChangeShapeType="1"/>
            </p:cNvSpPr>
            <p:nvPr/>
          </p:nvSpPr>
          <p:spPr bwMode="auto">
            <a:xfrm flipH="1" flipV="1">
              <a:off x="3287396" y="32432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5" name="Line 407"/>
            <p:cNvSpPr>
              <a:spLocks noChangeShapeType="1"/>
            </p:cNvSpPr>
            <p:nvPr/>
          </p:nvSpPr>
          <p:spPr bwMode="auto">
            <a:xfrm flipH="1" flipV="1">
              <a:off x="3279458" y="3241675"/>
              <a:ext cx="4763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6" name="Line 408"/>
            <p:cNvSpPr>
              <a:spLocks noChangeShapeType="1"/>
            </p:cNvSpPr>
            <p:nvPr/>
          </p:nvSpPr>
          <p:spPr bwMode="auto">
            <a:xfrm flipH="1" flipV="1">
              <a:off x="3287396" y="325120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7" name="Line 410"/>
            <p:cNvSpPr>
              <a:spLocks noChangeShapeType="1"/>
            </p:cNvSpPr>
            <p:nvPr/>
          </p:nvSpPr>
          <p:spPr bwMode="auto">
            <a:xfrm flipH="1" flipV="1">
              <a:off x="3279458" y="325120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8" name="Line 411"/>
            <p:cNvSpPr>
              <a:spLocks noChangeShapeType="1"/>
            </p:cNvSpPr>
            <p:nvPr/>
          </p:nvSpPr>
          <p:spPr bwMode="auto">
            <a:xfrm flipH="1" flipV="1">
              <a:off x="3287396" y="32607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9" name="Line 412"/>
            <p:cNvSpPr>
              <a:spLocks noChangeShapeType="1"/>
            </p:cNvSpPr>
            <p:nvPr/>
          </p:nvSpPr>
          <p:spPr bwMode="auto">
            <a:xfrm flipH="1" flipV="1">
              <a:off x="3279458" y="32591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0" name="Line 413"/>
            <p:cNvSpPr>
              <a:spLocks noChangeShapeType="1"/>
            </p:cNvSpPr>
            <p:nvPr/>
          </p:nvSpPr>
          <p:spPr bwMode="auto">
            <a:xfrm flipH="1" flipV="1">
              <a:off x="3287396" y="32702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1" name="Line 414"/>
            <p:cNvSpPr>
              <a:spLocks noChangeShapeType="1"/>
            </p:cNvSpPr>
            <p:nvPr/>
          </p:nvSpPr>
          <p:spPr bwMode="auto">
            <a:xfrm flipH="1" flipV="1">
              <a:off x="3279458" y="32654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2" name="Line 415"/>
            <p:cNvSpPr>
              <a:spLocks noChangeShapeType="1"/>
            </p:cNvSpPr>
            <p:nvPr/>
          </p:nvSpPr>
          <p:spPr bwMode="auto">
            <a:xfrm flipH="1" flipV="1">
              <a:off x="3287396" y="3275013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3" name="Line 416"/>
            <p:cNvSpPr>
              <a:spLocks noChangeShapeType="1"/>
            </p:cNvSpPr>
            <p:nvPr/>
          </p:nvSpPr>
          <p:spPr bwMode="auto">
            <a:xfrm flipH="1" flipV="1">
              <a:off x="3279458" y="32734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4" name="Line 417"/>
            <p:cNvSpPr>
              <a:spLocks noChangeShapeType="1"/>
            </p:cNvSpPr>
            <p:nvPr/>
          </p:nvSpPr>
          <p:spPr bwMode="auto">
            <a:xfrm flipH="1" flipV="1">
              <a:off x="3287396" y="32829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5" name="Line 418"/>
            <p:cNvSpPr>
              <a:spLocks noChangeShapeType="1"/>
            </p:cNvSpPr>
            <p:nvPr/>
          </p:nvSpPr>
          <p:spPr bwMode="auto">
            <a:xfrm flipH="1" flipV="1">
              <a:off x="3279458" y="3279775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6" name="Line 419"/>
            <p:cNvSpPr>
              <a:spLocks noChangeShapeType="1"/>
            </p:cNvSpPr>
            <p:nvPr/>
          </p:nvSpPr>
          <p:spPr bwMode="auto">
            <a:xfrm flipH="1" flipV="1">
              <a:off x="3287396" y="32924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7" name="Line 420"/>
            <p:cNvSpPr>
              <a:spLocks noChangeShapeType="1"/>
            </p:cNvSpPr>
            <p:nvPr/>
          </p:nvSpPr>
          <p:spPr bwMode="auto">
            <a:xfrm flipH="1" flipV="1">
              <a:off x="3279458" y="32908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8" name="Line 421"/>
            <p:cNvSpPr>
              <a:spLocks noChangeShapeType="1"/>
            </p:cNvSpPr>
            <p:nvPr/>
          </p:nvSpPr>
          <p:spPr bwMode="auto">
            <a:xfrm flipH="1" flipV="1">
              <a:off x="3287396" y="330041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9" name="Line 422"/>
            <p:cNvSpPr>
              <a:spLocks noChangeShapeType="1"/>
            </p:cNvSpPr>
            <p:nvPr/>
          </p:nvSpPr>
          <p:spPr bwMode="auto">
            <a:xfrm flipH="1" flipV="1">
              <a:off x="3279458" y="3300413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0" name="Line 423"/>
            <p:cNvSpPr>
              <a:spLocks noChangeShapeType="1"/>
            </p:cNvSpPr>
            <p:nvPr/>
          </p:nvSpPr>
          <p:spPr bwMode="auto">
            <a:xfrm flipH="1" flipV="1">
              <a:off x="3287396" y="33099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1" name="Line 424"/>
            <p:cNvSpPr>
              <a:spLocks noChangeShapeType="1"/>
            </p:cNvSpPr>
            <p:nvPr/>
          </p:nvSpPr>
          <p:spPr bwMode="auto">
            <a:xfrm flipH="1" flipV="1">
              <a:off x="3279458" y="33067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2" name="Line 425"/>
            <p:cNvSpPr>
              <a:spLocks noChangeShapeType="1"/>
            </p:cNvSpPr>
            <p:nvPr/>
          </p:nvSpPr>
          <p:spPr bwMode="auto">
            <a:xfrm flipH="1" flipV="1">
              <a:off x="3288983" y="33194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3" name="Line 426"/>
            <p:cNvSpPr>
              <a:spLocks noChangeShapeType="1"/>
            </p:cNvSpPr>
            <p:nvPr/>
          </p:nvSpPr>
          <p:spPr bwMode="auto">
            <a:xfrm flipH="1" flipV="1">
              <a:off x="3279458" y="33147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4" name="Line 427"/>
            <p:cNvSpPr>
              <a:spLocks noChangeShapeType="1"/>
            </p:cNvSpPr>
            <p:nvPr/>
          </p:nvSpPr>
          <p:spPr bwMode="auto">
            <a:xfrm flipH="1" flipV="1">
              <a:off x="3287396" y="3324225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5" name="Line 428"/>
            <p:cNvSpPr>
              <a:spLocks noChangeShapeType="1"/>
            </p:cNvSpPr>
            <p:nvPr/>
          </p:nvSpPr>
          <p:spPr bwMode="auto">
            <a:xfrm flipH="1" flipV="1">
              <a:off x="3279458" y="33226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6" name="Line 429"/>
            <p:cNvSpPr>
              <a:spLocks noChangeShapeType="1"/>
            </p:cNvSpPr>
            <p:nvPr/>
          </p:nvSpPr>
          <p:spPr bwMode="auto">
            <a:xfrm flipH="1" flipV="1">
              <a:off x="3287396" y="333533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7" name="Line 430"/>
            <p:cNvSpPr>
              <a:spLocks noChangeShapeType="1"/>
            </p:cNvSpPr>
            <p:nvPr/>
          </p:nvSpPr>
          <p:spPr bwMode="auto">
            <a:xfrm flipH="1" flipV="1">
              <a:off x="3279458" y="3332163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8" name="Line 431"/>
            <p:cNvSpPr>
              <a:spLocks noChangeShapeType="1"/>
            </p:cNvSpPr>
            <p:nvPr/>
          </p:nvSpPr>
          <p:spPr bwMode="auto">
            <a:xfrm flipH="1" flipV="1">
              <a:off x="3288983" y="3341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9" name="Line 432"/>
            <p:cNvSpPr>
              <a:spLocks noChangeShapeType="1"/>
            </p:cNvSpPr>
            <p:nvPr/>
          </p:nvSpPr>
          <p:spPr bwMode="auto">
            <a:xfrm flipH="1" flipV="1">
              <a:off x="3279458" y="3340100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0" name="Line 433"/>
            <p:cNvSpPr>
              <a:spLocks noChangeShapeType="1"/>
            </p:cNvSpPr>
            <p:nvPr/>
          </p:nvSpPr>
          <p:spPr bwMode="auto">
            <a:xfrm flipH="1" flipV="1">
              <a:off x="3287396" y="33496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1" name="Line 434"/>
            <p:cNvSpPr>
              <a:spLocks noChangeShapeType="1"/>
            </p:cNvSpPr>
            <p:nvPr/>
          </p:nvSpPr>
          <p:spPr bwMode="auto">
            <a:xfrm flipH="1" flipV="1">
              <a:off x="3279458" y="334645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2" name="Line 435"/>
            <p:cNvSpPr>
              <a:spLocks noChangeShapeType="1"/>
            </p:cNvSpPr>
            <p:nvPr/>
          </p:nvSpPr>
          <p:spPr bwMode="auto">
            <a:xfrm flipH="1" flipV="1">
              <a:off x="3287396" y="33591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3" name="Line 436"/>
            <p:cNvSpPr>
              <a:spLocks noChangeShapeType="1"/>
            </p:cNvSpPr>
            <p:nvPr/>
          </p:nvSpPr>
          <p:spPr bwMode="auto">
            <a:xfrm flipH="1" flipV="1">
              <a:off x="3279458" y="3354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4" name="Line 437"/>
            <p:cNvSpPr>
              <a:spLocks noChangeShapeType="1"/>
            </p:cNvSpPr>
            <p:nvPr/>
          </p:nvSpPr>
          <p:spPr bwMode="auto">
            <a:xfrm flipH="1" flipV="1">
              <a:off x="3287396" y="336708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5" name="Line 438"/>
            <p:cNvSpPr>
              <a:spLocks noChangeShapeType="1"/>
            </p:cNvSpPr>
            <p:nvPr/>
          </p:nvSpPr>
          <p:spPr bwMode="auto">
            <a:xfrm flipH="1" flipV="1">
              <a:off x="3279458" y="33623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6" name="Line 439"/>
            <p:cNvSpPr>
              <a:spLocks noChangeShapeType="1"/>
            </p:cNvSpPr>
            <p:nvPr/>
          </p:nvSpPr>
          <p:spPr bwMode="auto">
            <a:xfrm flipH="1" flipV="1">
              <a:off x="3287396" y="33734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7" name="Line 440"/>
            <p:cNvSpPr>
              <a:spLocks noChangeShapeType="1"/>
            </p:cNvSpPr>
            <p:nvPr/>
          </p:nvSpPr>
          <p:spPr bwMode="auto">
            <a:xfrm flipH="1" flipV="1">
              <a:off x="3279458" y="33718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8" name="Line 441"/>
            <p:cNvSpPr>
              <a:spLocks noChangeShapeType="1"/>
            </p:cNvSpPr>
            <p:nvPr/>
          </p:nvSpPr>
          <p:spPr bwMode="auto">
            <a:xfrm flipH="1" flipV="1">
              <a:off x="3287396" y="33813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9" name="Line 442"/>
            <p:cNvSpPr>
              <a:spLocks noChangeShapeType="1"/>
            </p:cNvSpPr>
            <p:nvPr/>
          </p:nvSpPr>
          <p:spPr bwMode="auto">
            <a:xfrm flipH="1" flipV="1">
              <a:off x="3279458" y="3378200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0" name="Line 443"/>
            <p:cNvSpPr>
              <a:spLocks noChangeShapeType="1"/>
            </p:cNvSpPr>
            <p:nvPr/>
          </p:nvSpPr>
          <p:spPr bwMode="auto">
            <a:xfrm flipH="1" flipV="1">
              <a:off x="3287396" y="339090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1" name="Line 444"/>
            <p:cNvSpPr>
              <a:spLocks noChangeShapeType="1"/>
            </p:cNvSpPr>
            <p:nvPr/>
          </p:nvSpPr>
          <p:spPr bwMode="auto">
            <a:xfrm flipH="1" flipV="1">
              <a:off x="3279458" y="33893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2" name="Line 445"/>
            <p:cNvSpPr>
              <a:spLocks noChangeShapeType="1"/>
            </p:cNvSpPr>
            <p:nvPr/>
          </p:nvSpPr>
          <p:spPr bwMode="auto">
            <a:xfrm flipH="1" flipV="1">
              <a:off x="3287396" y="3400425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3" name="Line 446"/>
            <p:cNvSpPr>
              <a:spLocks noChangeShapeType="1"/>
            </p:cNvSpPr>
            <p:nvPr/>
          </p:nvSpPr>
          <p:spPr bwMode="auto">
            <a:xfrm flipH="1" flipV="1">
              <a:off x="3279458" y="33956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4" name="Line 447"/>
            <p:cNvSpPr>
              <a:spLocks noChangeShapeType="1"/>
            </p:cNvSpPr>
            <p:nvPr/>
          </p:nvSpPr>
          <p:spPr bwMode="auto">
            <a:xfrm flipH="1" flipV="1">
              <a:off x="3287396" y="34083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5" name="Line 448"/>
            <p:cNvSpPr>
              <a:spLocks noChangeShapeType="1"/>
            </p:cNvSpPr>
            <p:nvPr/>
          </p:nvSpPr>
          <p:spPr bwMode="auto">
            <a:xfrm flipH="1" flipV="1">
              <a:off x="3279458" y="34036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6" name="Line 449"/>
            <p:cNvSpPr>
              <a:spLocks noChangeShapeType="1"/>
            </p:cNvSpPr>
            <p:nvPr/>
          </p:nvSpPr>
          <p:spPr bwMode="auto">
            <a:xfrm flipH="1" flipV="1">
              <a:off x="3287396" y="3416300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7" name="Line 450"/>
            <p:cNvSpPr>
              <a:spLocks noChangeShapeType="1"/>
            </p:cNvSpPr>
            <p:nvPr/>
          </p:nvSpPr>
          <p:spPr bwMode="auto">
            <a:xfrm flipH="1" flipV="1">
              <a:off x="3279458" y="3413125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8" name="Line 451"/>
            <p:cNvSpPr>
              <a:spLocks noChangeShapeType="1"/>
            </p:cNvSpPr>
            <p:nvPr/>
          </p:nvSpPr>
          <p:spPr bwMode="auto">
            <a:xfrm flipH="1" flipV="1">
              <a:off x="3287396" y="34226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9" name="Line 452"/>
            <p:cNvSpPr>
              <a:spLocks noChangeShapeType="1"/>
            </p:cNvSpPr>
            <p:nvPr/>
          </p:nvSpPr>
          <p:spPr bwMode="auto">
            <a:xfrm flipH="1" flipV="1">
              <a:off x="3279458" y="34210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0" name="Line 453"/>
            <p:cNvSpPr>
              <a:spLocks noChangeShapeType="1"/>
            </p:cNvSpPr>
            <p:nvPr/>
          </p:nvSpPr>
          <p:spPr bwMode="auto">
            <a:xfrm flipH="1" flipV="1">
              <a:off x="3287396" y="343058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1" name="Line 454"/>
            <p:cNvSpPr>
              <a:spLocks noChangeShapeType="1"/>
            </p:cNvSpPr>
            <p:nvPr/>
          </p:nvSpPr>
          <p:spPr bwMode="auto">
            <a:xfrm flipH="1" flipV="1">
              <a:off x="3279458" y="34274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2" name="Line 455"/>
            <p:cNvSpPr>
              <a:spLocks noChangeShapeType="1"/>
            </p:cNvSpPr>
            <p:nvPr/>
          </p:nvSpPr>
          <p:spPr bwMode="auto">
            <a:xfrm flipH="1" flipV="1">
              <a:off x="3287396" y="3440113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3" name="Line 456"/>
            <p:cNvSpPr>
              <a:spLocks noChangeShapeType="1"/>
            </p:cNvSpPr>
            <p:nvPr/>
          </p:nvSpPr>
          <p:spPr bwMode="auto">
            <a:xfrm flipH="1" flipV="1">
              <a:off x="3279458" y="3436938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4" name="Line 457"/>
            <p:cNvSpPr>
              <a:spLocks noChangeShapeType="1"/>
            </p:cNvSpPr>
            <p:nvPr/>
          </p:nvSpPr>
          <p:spPr bwMode="auto">
            <a:xfrm flipH="1" flipV="1">
              <a:off x="3287396" y="34496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5" name="Line 458"/>
            <p:cNvSpPr>
              <a:spLocks noChangeShapeType="1"/>
            </p:cNvSpPr>
            <p:nvPr/>
          </p:nvSpPr>
          <p:spPr bwMode="auto">
            <a:xfrm flipH="1" flipV="1">
              <a:off x="3282633" y="34448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6" name="Line 459"/>
            <p:cNvSpPr>
              <a:spLocks noChangeShapeType="1"/>
            </p:cNvSpPr>
            <p:nvPr/>
          </p:nvSpPr>
          <p:spPr bwMode="auto">
            <a:xfrm flipH="1" flipV="1">
              <a:off x="3288983" y="345757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7" name="Line 460"/>
            <p:cNvSpPr>
              <a:spLocks noChangeShapeType="1"/>
            </p:cNvSpPr>
            <p:nvPr/>
          </p:nvSpPr>
          <p:spPr bwMode="auto">
            <a:xfrm flipH="1" flipV="1">
              <a:off x="3279458" y="34528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8" name="Line 461"/>
            <p:cNvSpPr>
              <a:spLocks noChangeShapeType="1"/>
            </p:cNvSpPr>
            <p:nvPr/>
          </p:nvSpPr>
          <p:spPr bwMode="auto">
            <a:xfrm flipH="1" flipV="1">
              <a:off x="3288983" y="3463925"/>
              <a:ext cx="4763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9" name="Line 462"/>
            <p:cNvSpPr>
              <a:spLocks noChangeShapeType="1"/>
            </p:cNvSpPr>
            <p:nvPr/>
          </p:nvSpPr>
          <p:spPr bwMode="auto">
            <a:xfrm flipH="1" flipV="1">
              <a:off x="3279458" y="34591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0" name="Line 463"/>
            <p:cNvSpPr>
              <a:spLocks noChangeShapeType="1"/>
            </p:cNvSpPr>
            <p:nvPr/>
          </p:nvSpPr>
          <p:spPr bwMode="auto">
            <a:xfrm flipH="1" flipV="1">
              <a:off x="3288983" y="34718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1" name="Line 464"/>
            <p:cNvSpPr>
              <a:spLocks noChangeShapeType="1"/>
            </p:cNvSpPr>
            <p:nvPr/>
          </p:nvSpPr>
          <p:spPr bwMode="auto">
            <a:xfrm flipH="1" flipV="1">
              <a:off x="3282633" y="34702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2" name="Line 465"/>
            <p:cNvSpPr>
              <a:spLocks noChangeShapeType="1"/>
            </p:cNvSpPr>
            <p:nvPr/>
          </p:nvSpPr>
          <p:spPr bwMode="auto">
            <a:xfrm flipH="1" flipV="1">
              <a:off x="3288983" y="3481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3" name="Line 466"/>
            <p:cNvSpPr>
              <a:spLocks noChangeShapeType="1"/>
            </p:cNvSpPr>
            <p:nvPr/>
          </p:nvSpPr>
          <p:spPr bwMode="auto">
            <a:xfrm flipH="1" flipV="1">
              <a:off x="3279458" y="34766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4" name="Line 467"/>
            <p:cNvSpPr>
              <a:spLocks noChangeShapeType="1"/>
            </p:cNvSpPr>
            <p:nvPr/>
          </p:nvSpPr>
          <p:spPr bwMode="auto">
            <a:xfrm flipH="1" flipV="1">
              <a:off x="3288983" y="348932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08" name="グループ化 92"/>
          <p:cNvGrpSpPr>
            <a:grpSpLocks noChangeAspect="1"/>
          </p:cNvGrpSpPr>
          <p:nvPr/>
        </p:nvGrpSpPr>
        <p:grpSpPr>
          <a:xfrm>
            <a:off x="4245677" y="4872971"/>
            <a:ext cx="360000" cy="763155"/>
            <a:chOff x="4234395" y="1809750"/>
            <a:chExt cx="914561" cy="1710853"/>
          </a:xfrm>
        </p:grpSpPr>
        <p:sp>
          <p:nvSpPr>
            <p:cNvPr id="461" name="Freeform 8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2" name="Freeform 9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3" name="Line 10"/>
            <p:cNvSpPr>
              <a:spLocks noChangeShapeType="1"/>
            </p:cNvSpPr>
            <p:nvPr/>
          </p:nvSpPr>
          <p:spPr bwMode="auto">
            <a:xfrm flipH="1" flipV="1">
              <a:off x="4234395" y="2912224"/>
              <a:ext cx="357870" cy="49704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4" name="Freeform 11"/>
            <p:cNvSpPr>
              <a:spLocks/>
            </p:cNvSpPr>
            <p:nvPr/>
          </p:nvSpPr>
          <p:spPr bwMode="auto">
            <a:xfrm>
              <a:off x="4234395" y="2029477"/>
              <a:ext cx="357870" cy="954321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0" y="0"/>
                </a:cxn>
                <a:cxn ang="0">
                  <a:pos x="0" y="155"/>
                </a:cxn>
              </a:cxnLst>
              <a:rect l="0" t="0" r="r" b="b"/>
              <a:pathLst>
                <a:path w="58" h="155">
                  <a:moveTo>
                    <a:pt x="58" y="72"/>
                  </a:moveTo>
                  <a:lnTo>
                    <a:pt x="0" y="0"/>
                  </a:lnTo>
                  <a:lnTo>
                    <a:pt x="0" y="15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5" name="Line 12"/>
            <p:cNvSpPr>
              <a:spLocks noChangeShapeType="1"/>
            </p:cNvSpPr>
            <p:nvPr/>
          </p:nvSpPr>
          <p:spPr bwMode="auto">
            <a:xfrm>
              <a:off x="5045568" y="2407228"/>
              <a:ext cx="99410" cy="6759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6" name="Freeform 13"/>
            <p:cNvSpPr>
              <a:spLocks/>
            </p:cNvSpPr>
            <p:nvPr/>
          </p:nvSpPr>
          <p:spPr bwMode="auto">
            <a:xfrm>
              <a:off x="4234395" y="1961878"/>
              <a:ext cx="497044" cy="44535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" y="0"/>
                </a:cxn>
                <a:cxn ang="0">
                  <a:pos x="74" y="72"/>
                </a:cxn>
                <a:cxn ang="0">
                  <a:pos x="74" y="71"/>
                </a:cxn>
                <a:cxn ang="0">
                  <a:pos x="74" y="70"/>
                </a:cxn>
                <a:cxn ang="0">
                  <a:pos x="74" y="69"/>
                </a:cxn>
                <a:cxn ang="0">
                  <a:pos x="74" y="68"/>
                </a:cxn>
                <a:cxn ang="0">
                  <a:pos x="74" y="66"/>
                </a:cxn>
                <a:cxn ang="0">
                  <a:pos x="74" y="65"/>
                </a:cxn>
                <a:cxn ang="0">
                  <a:pos x="74" y="64"/>
                </a:cxn>
                <a:cxn ang="0">
                  <a:pos x="75" y="63"/>
                </a:cxn>
                <a:cxn ang="0">
                  <a:pos x="75" y="62"/>
                </a:cxn>
                <a:cxn ang="0">
                  <a:pos x="75" y="61"/>
                </a:cxn>
                <a:cxn ang="0">
                  <a:pos x="75" y="60"/>
                </a:cxn>
                <a:cxn ang="0">
                  <a:pos x="75" y="59"/>
                </a:cxn>
                <a:cxn ang="0">
                  <a:pos x="75" y="57"/>
                </a:cxn>
                <a:cxn ang="0">
                  <a:pos x="76" y="56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6" y="53"/>
                </a:cxn>
                <a:cxn ang="0">
                  <a:pos x="77" y="52"/>
                </a:cxn>
                <a:cxn ang="0">
                  <a:pos x="77" y="51"/>
                </a:cxn>
                <a:cxn ang="0">
                  <a:pos x="78" y="50"/>
                </a:cxn>
                <a:cxn ang="0">
                  <a:pos x="79" y="48"/>
                </a:cxn>
                <a:cxn ang="0">
                  <a:pos x="80" y="47"/>
                </a:cxn>
                <a:cxn ang="0">
                  <a:pos x="80" y="46"/>
                </a:cxn>
                <a:cxn ang="0">
                  <a:pos x="81" y="45"/>
                </a:cxn>
              </a:cxnLst>
              <a:rect l="0" t="0" r="r" b="b"/>
              <a:pathLst>
                <a:path w="81" h="72">
                  <a:moveTo>
                    <a:pt x="0" y="11"/>
                  </a:moveTo>
                  <a:lnTo>
                    <a:pt x="15" y="0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5" y="63"/>
                  </a:lnTo>
                  <a:lnTo>
                    <a:pt x="75" y="62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1" y="4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7" name="Freeform 14"/>
            <p:cNvSpPr>
              <a:spLocks/>
            </p:cNvSpPr>
            <p:nvPr/>
          </p:nvSpPr>
          <p:spPr bwMode="auto">
            <a:xfrm>
              <a:off x="4325852" y="1810777"/>
              <a:ext cx="55669" cy="15110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1" y="17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1"/>
                </a:cxn>
                <a:cxn ang="0">
                  <a:pos x="9" y="0"/>
                </a:cxn>
              </a:cxnLst>
              <a:rect l="0" t="0" r="r" b="b"/>
              <a:pathLst>
                <a:path w="9" h="25">
                  <a:moveTo>
                    <a:pt x="0" y="25"/>
                  </a:move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8" name="Freeform 15"/>
            <p:cNvSpPr>
              <a:spLocks/>
            </p:cNvSpPr>
            <p:nvPr/>
          </p:nvSpPr>
          <p:spPr bwMode="auto">
            <a:xfrm>
              <a:off x="4989899" y="2240222"/>
              <a:ext cx="55669" cy="167006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9" y="26"/>
                </a:cxn>
                <a:cxn ang="0">
                  <a:pos x="9" y="25"/>
                </a:cxn>
                <a:cxn ang="0">
                  <a:pos x="9" y="24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9" y="20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7"/>
                </a:cxn>
                <a:cxn ang="0">
                  <a:pos x="8" y="16"/>
                </a:cxn>
                <a:cxn ang="0">
                  <a:pos x="8" y="15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lnTo>
                    <a:pt x="9" y="26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9" name="Line 16"/>
            <p:cNvSpPr>
              <a:spLocks noChangeShapeType="1"/>
            </p:cNvSpPr>
            <p:nvPr/>
          </p:nvSpPr>
          <p:spPr bwMode="auto">
            <a:xfrm flipH="1">
              <a:off x="4381520" y="1810777"/>
              <a:ext cx="25200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0" name="Line 17"/>
            <p:cNvSpPr>
              <a:spLocks noChangeShapeType="1"/>
            </p:cNvSpPr>
            <p:nvPr/>
          </p:nvSpPr>
          <p:spPr bwMode="auto">
            <a:xfrm flipH="1" flipV="1">
              <a:off x="4381521" y="1810777"/>
              <a:ext cx="349918" cy="42944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1" name="Freeform 18"/>
            <p:cNvSpPr>
              <a:spLocks/>
            </p:cNvSpPr>
            <p:nvPr/>
          </p:nvSpPr>
          <p:spPr bwMode="auto">
            <a:xfrm>
              <a:off x="4640580" y="1809750"/>
              <a:ext cx="349322" cy="4304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67"/>
                </a:cxn>
                <a:cxn ang="0">
                  <a:pos x="13" y="67"/>
                </a:cxn>
              </a:cxnLst>
              <a:rect l="0" t="0" r="r" b="b"/>
              <a:pathLst>
                <a:path w="55" h="67">
                  <a:moveTo>
                    <a:pt x="0" y="0"/>
                  </a:moveTo>
                  <a:lnTo>
                    <a:pt x="55" y="67"/>
                  </a:lnTo>
                  <a:lnTo>
                    <a:pt x="13" y="67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2" name="Line 22"/>
            <p:cNvSpPr>
              <a:spLocks noChangeShapeType="1"/>
            </p:cNvSpPr>
            <p:nvPr/>
          </p:nvSpPr>
          <p:spPr bwMode="auto">
            <a:xfrm>
              <a:off x="4691675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3" name="Line 23"/>
            <p:cNvSpPr>
              <a:spLocks noChangeShapeType="1"/>
            </p:cNvSpPr>
            <p:nvPr/>
          </p:nvSpPr>
          <p:spPr bwMode="auto">
            <a:xfrm>
              <a:off x="5045568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4" name="Freeform 24"/>
            <p:cNvSpPr>
              <a:spLocks/>
            </p:cNvSpPr>
            <p:nvPr/>
          </p:nvSpPr>
          <p:spPr bwMode="auto">
            <a:xfrm>
              <a:off x="4695650" y="2474827"/>
              <a:ext cx="282321" cy="282319"/>
            </a:xfrm>
            <a:custGeom>
              <a:avLst/>
              <a:gdLst/>
              <a:ahLst/>
              <a:cxnLst>
                <a:cxn ang="0">
                  <a:pos x="71" y="38"/>
                </a:cxn>
                <a:cxn ang="0">
                  <a:pos x="70" y="43"/>
                </a:cxn>
                <a:cxn ang="0">
                  <a:pos x="70" y="48"/>
                </a:cxn>
                <a:cxn ang="0">
                  <a:pos x="67" y="52"/>
                </a:cxn>
                <a:cxn ang="0">
                  <a:pos x="64" y="57"/>
                </a:cxn>
                <a:cxn ang="0">
                  <a:pos x="59" y="62"/>
                </a:cxn>
                <a:cxn ang="0">
                  <a:pos x="54" y="66"/>
                </a:cxn>
                <a:cxn ang="0">
                  <a:pos x="50" y="68"/>
                </a:cxn>
                <a:cxn ang="0">
                  <a:pos x="45" y="69"/>
                </a:cxn>
                <a:cxn ang="0">
                  <a:pos x="40" y="71"/>
                </a:cxn>
                <a:cxn ang="0">
                  <a:pos x="36" y="71"/>
                </a:cxn>
                <a:cxn ang="0">
                  <a:pos x="31" y="71"/>
                </a:cxn>
                <a:cxn ang="0">
                  <a:pos x="26" y="69"/>
                </a:cxn>
                <a:cxn ang="0">
                  <a:pos x="22" y="68"/>
                </a:cxn>
                <a:cxn ang="0">
                  <a:pos x="17" y="66"/>
                </a:cxn>
                <a:cxn ang="0">
                  <a:pos x="12" y="62"/>
                </a:cxn>
                <a:cxn ang="0">
                  <a:pos x="8" y="57"/>
                </a:cxn>
                <a:cxn ang="0">
                  <a:pos x="5" y="52"/>
                </a:cxn>
                <a:cxn ang="0">
                  <a:pos x="2" y="48"/>
                </a:cxn>
                <a:cxn ang="0">
                  <a:pos x="2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2" y="25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1" y="11"/>
                </a:cxn>
                <a:cxn ang="0">
                  <a:pos x="16" y="6"/>
                </a:cxn>
                <a:cxn ang="0">
                  <a:pos x="20" y="3"/>
                </a:cxn>
                <a:cxn ang="0">
                  <a:pos x="25" y="1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8" y="1"/>
                </a:cxn>
                <a:cxn ang="0">
                  <a:pos x="53" y="4"/>
                </a:cxn>
                <a:cxn ang="0">
                  <a:pos x="57" y="8"/>
                </a:cxn>
                <a:cxn ang="0">
                  <a:pos x="62" y="12"/>
                </a:cxn>
                <a:cxn ang="0">
                  <a:pos x="67" y="17"/>
                </a:cxn>
                <a:cxn ang="0">
                  <a:pos x="68" y="21"/>
                </a:cxn>
                <a:cxn ang="0">
                  <a:pos x="70" y="26"/>
                </a:cxn>
                <a:cxn ang="0">
                  <a:pos x="71" y="31"/>
                </a:cxn>
                <a:cxn ang="0">
                  <a:pos x="71" y="35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lnTo>
                    <a:pt x="71" y="37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70" y="45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5"/>
                  </a:lnTo>
                  <a:lnTo>
                    <a:pt x="64" y="57"/>
                  </a:lnTo>
                  <a:lnTo>
                    <a:pt x="62" y="59"/>
                  </a:lnTo>
                  <a:lnTo>
                    <a:pt x="61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6" y="65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1" y="68"/>
                  </a:lnTo>
                  <a:lnTo>
                    <a:pt x="50" y="68"/>
                  </a:lnTo>
                  <a:lnTo>
                    <a:pt x="48" y="69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3" y="69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0" y="71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1" y="60"/>
                  </a:lnTo>
                  <a:lnTo>
                    <a:pt x="9" y="59"/>
                  </a:lnTo>
                  <a:lnTo>
                    <a:pt x="8" y="57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70" y="23"/>
                  </a:lnTo>
                  <a:lnTo>
                    <a:pt x="70" y="25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1" y="34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5" name="Oval 25"/>
            <p:cNvSpPr>
              <a:spLocks noChangeArrowheads="1"/>
            </p:cNvSpPr>
            <p:nvPr/>
          </p:nvSpPr>
          <p:spPr bwMode="auto">
            <a:xfrm>
              <a:off x="4695650" y="2474827"/>
              <a:ext cx="282321" cy="28231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6" name="Oval 26"/>
            <p:cNvSpPr>
              <a:spLocks noChangeArrowheads="1"/>
            </p:cNvSpPr>
            <p:nvPr/>
          </p:nvSpPr>
          <p:spPr bwMode="auto">
            <a:xfrm>
              <a:off x="4659864" y="2423133"/>
              <a:ext cx="405587" cy="40160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7" name="Freeform 27"/>
            <p:cNvSpPr>
              <a:spLocks/>
            </p:cNvSpPr>
            <p:nvPr/>
          </p:nvSpPr>
          <p:spPr bwMode="auto">
            <a:xfrm>
              <a:off x="4707581" y="2462897"/>
              <a:ext cx="322085" cy="326060"/>
            </a:xfrm>
            <a:custGeom>
              <a:avLst/>
              <a:gdLst/>
              <a:ahLst/>
              <a:cxnLst>
                <a:cxn ang="0">
                  <a:pos x="81" y="45"/>
                </a:cxn>
                <a:cxn ang="0">
                  <a:pos x="79" y="49"/>
                </a:cxn>
                <a:cxn ang="0">
                  <a:pos x="79" y="54"/>
                </a:cxn>
                <a:cxn ang="0">
                  <a:pos x="76" y="58"/>
                </a:cxn>
                <a:cxn ang="0">
                  <a:pos x="73" y="63"/>
                </a:cxn>
                <a:cxn ang="0">
                  <a:pos x="70" y="68"/>
                </a:cxn>
                <a:cxn ang="0">
                  <a:pos x="65" y="72"/>
                </a:cxn>
                <a:cxn ang="0">
                  <a:pos x="61" y="75"/>
                </a:cxn>
                <a:cxn ang="0">
                  <a:pos x="56" y="79"/>
                </a:cxn>
                <a:cxn ang="0">
                  <a:pos x="51" y="80"/>
                </a:cxn>
                <a:cxn ang="0">
                  <a:pos x="47" y="82"/>
                </a:cxn>
                <a:cxn ang="0">
                  <a:pos x="42" y="82"/>
                </a:cxn>
                <a:cxn ang="0">
                  <a:pos x="37" y="82"/>
                </a:cxn>
                <a:cxn ang="0">
                  <a:pos x="33" y="80"/>
                </a:cxn>
                <a:cxn ang="0">
                  <a:pos x="28" y="80"/>
                </a:cxn>
                <a:cxn ang="0">
                  <a:pos x="23" y="77"/>
                </a:cxn>
                <a:cxn ang="0">
                  <a:pos x="19" y="75"/>
                </a:cxn>
                <a:cxn ang="0">
                  <a:pos x="14" y="71"/>
                </a:cxn>
                <a:cxn ang="0">
                  <a:pos x="9" y="66"/>
                </a:cxn>
                <a:cxn ang="0">
                  <a:pos x="6" y="62"/>
                </a:cxn>
                <a:cxn ang="0">
                  <a:pos x="3" y="57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9"/>
                </a:cxn>
                <a:cxn ang="0">
                  <a:pos x="3" y="24"/>
                </a:cxn>
                <a:cxn ang="0">
                  <a:pos x="6" y="20"/>
                </a:cxn>
                <a:cxn ang="0">
                  <a:pos x="9" y="15"/>
                </a:cxn>
                <a:cxn ang="0">
                  <a:pos x="14" y="11"/>
                </a:cxn>
                <a:cxn ang="0">
                  <a:pos x="19" y="6"/>
                </a:cxn>
                <a:cxn ang="0">
                  <a:pos x="23" y="4"/>
                </a:cxn>
                <a:cxn ang="0">
                  <a:pos x="28" y="1"/>
                </a:cxn>
                <a:cxn ang="0">
                  <a:pos x="33" y="1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56" y="3"/>
                </a:cxn>
                <a:cxn ang="0">
                  <a:pos x="61" y="6"/>
                </a:cxn>
                <a:cxn ang="0">
                  <a:pos x="65" y="9"/>
                </a:cxn>
                <a:cxn ang="0">
                  <a:pos x="70" y="14"/>
                </a:cxn>
                <a:cxn ang="0">
                  <a:pos x="73" y="18"/>
                </a:cxn>
                <a:cxn ang="0">
                  <a:pos x="76" y="23"/>
                </a:cxn>
                <a:cxn ang="0">
                  <a:pos x="79" y="28"/>
                </a:cxn>
                <a:cxn ang="0">
                  <a:pos x="79" y="32"/>
                </a:cxn>
                <a:cxn ang="0">
                  <a:pos x="81" y="37"/>
                </a:cxn>
                <a:cxn ang="0">
                  <a:pos x="81" y="41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3"/>
                  </a:lnTo>
                  <a:lnTo>
                    <a:pt x="81" y="45"/>
                  </a:lnTo>
                  <a:lnTo>
                    <a:pt x="81" y="46"/>
                  </a:lnTo>
                  <a:lnTo>
                    <a:pt x="81" y="48"/>
                  </a:lnTo>
                  <a:lnTo>
                    <a:pt x="79" y="49"/>
                  </a:lnTo>
                  <a:lnTo>
                    <a:pt x="79" y="51"/>
                  </a:lnTo>
                  <a:lnTo>
                    <a:pt x="79" y="52"/>
                  </a:lnTo>
                  <a:lnTo>
                    <a:pt x="79" y="54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5" y="62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4" y="74"/>
                  </a:lnTo>
                  <a:lnTo>
                    <a:pt x="62" y="75"/>
                  </a:lnTo>
                  <a:lnTo>
                    <a:pt x="61" y="75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9"/>
                  </a:lnTo>
                  <a:lnTo>
                    <a:pt x="54" y="79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2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6" y="82"/>
                  </a:lnTo>
                  <a:lnTo>
                    <a:pt x="34" y="82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5"/>
                  </a:lnTo>
                  <a:lnTo>
                    <a:pt x="19" y="75"/>
                  </a:lnTo>
                  <a:lnTo>
                    <a:pt x="17" y="74"/>
                  </a:lnTo>
                  <a:lnTo>
                    <a:pt x="16" y="72"/>
                  </a:lnTo>
                  <a:lnTo>
                    <a:pt x="14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68" y="12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3" y="17"/>
                  </a:lnTo>
                  <a:lnTo>
                    <a:pt x="73" y="18"/>
                  </a:lnTo>
                  <a:lnTo>
                    <a:pt x="75" y="20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81" y="34"/>
                  </a:lnTo>
                  <a:lnTo>
                    <a:pt x="81" y="35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8" name="Oval 28"/>
            <p:cNvSpPr>
              <a:spLocks noChangeArrowheads="1"/>
            </p:cNvSpPr>
            <p:nvPr/>
          </p:nvSpPr>
          <p:spPr bwMode="auto">
            <a:xfrm>
              <a:off x="4707581" y="2462897"/>
              <a:ext cx="322085" cy="32606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9" name="Oval 29"/>
            <p:cNvSpPr>
              <a:spLocks noChangeArrowheads="1"/>
            </p:cNvSpPr>
            <p:nvPr/>
          </p:nvSpPr>
          <p:spPr bwMode="auto">
            <a:xfrm>
              <a:off x="4636006" y="2399275"/>
              <a:ext cx="453303" cy="4493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0" name="Freeform 30"/>
            <p:cNvSpPr>
              <a:spLocks/>
            </p:cNvSpPr>
            <p:nvPr/>
          </p:nvSpPr>
          <p:spPr bwMode="auto">
            <a:xfrm>
              <a:off x="4516716" y="2105026"/>
              <a:ext cx="23858" cy="8747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1" name="Freeform 31"/>
            <p:cNvSpPr>
              <a:spLocks/>
            </p:cNvSpPr>
            <p:nvPr/>
          </p:nvSpPr>
          <p:spPr bwMode="auto">
            <a:xfrm>
              <a:off x="4472975" y="2049357"/>
              <a:ext cx="27836" cy="9145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2" name="Line 32"/>
            <p:cNvSpPr>
              <a:spLocks noChangeShapeType="1"/>
            </p:cNvSpPr>
            <p:nvPr/>
          </p:nvSpPr>
          <p:spPr bwMode="auto">
            <a:xfrm flipH="1" flipV="1">
              <a:off x="4500811" y="2049357"/>
              <a:ext cx="39763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3" name="Freeform 33"/>
            <p:cNvSpPr>
              <a:spLocks/>
            </p:cNvSpPr>
            <p:nvPr/>
          </p:nvSpPr>
          <p:spPr bwMode="auto">
            <a:xfrm>
              <a:off x="4719508" y="2319748"/>
              <a:ext cx="39763" cy="103385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5" y="15"/>
                </a:cxn>
                <a:cxn ang="0">
                  <a:pos x="3" y="14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4" name="Freeform 34"/>
            <p:cNvSpPr>
              <a:spLocks/>
            </p:cNvSpPr>
            <p:nvPr/>
          </p:nvSpPr>
          <p:spPr bwMode="auto">
            <a:xfrm>
              <a:off x="4973994" y="2319748"/>
              <a:ext cx="35788" cy="1113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5" y="11"/>
                </a:cxn>
                <a:cxn ang="0">
                  <a:pos x="5" y="10"/>
                </a:cxn>
                <a:cxn ang="0">
                  <a:pos x="6" y="9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6" y="0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1" y="16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5" name="Freeform 35"/>
            <p:cNvSpPr>
              <a:spLocks/>
            </p:cNvSpPr>
            <p:nvPr/>
          </p:nvSpPr>
          <p:spPr bwMode="auto">
            <a:xfrm>
              <a:off x="4719508" y="2295890"/>
              <a:ext cx="286296" cy="318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4" y="2"/>
                </a:cxn>
                <a:cxn ang="0">
                  <a:pos x="45" y="3"/>
                </a:cxn>
                <a:cxn ang="0">
                  <a:pos x="46" y="4"/>
                </a:cxn>
                <a:cxn ang="0">
                  <a:pos x="46" y="5"/>
                </a:cxn>
              </a:cxnLst>
              <a:rect l="0" t="0" r="r" b="b"/>
              <a:pathLst>
                <a:path w="46" h="5">
                  <a:moveTo>
                    <a:pt x="0" y="5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6" y="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6" name="Line 36"/>
            <p:cNvSpPr>
              <a:spLocks noChangeShapeType="1"/>
            </p:cNvSpPr>
            <p:nvPr/>
          </p:nvSpPr>
          <p:spPr bwMode="auto">
            <a:xfrm flipH="1">
              <a:off x="5045568" y="2860531"/>
              <a:ext cx="9941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7" name="Line 37"/>
            <p:cNvSpPr>
              <a:spLocks noChangeShapeType="1"/>
            </p:cNvSpPr>
            <p:nvPr/>
          </p:nvSpPr>
          <p:spPr bwMode="auto">
            <a:xfrm flipH="1">
              <a:off x="4596243" y="2860531"/>
              <a:ext cx="87479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8" name="Line 38"/>
            <p:cNvSpPr>
              <a:spLocks noChangeShapeType="1"/>
            </p:cNvSpPr>
            <p:nvPr/>
          </p:nvSpPr>
          <p:spPr bwMode="auto">
            <a:xfrm flipH="1" flipV="1">
              <a:off x="4234395" y="2419158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9" name="Line 39"/>
            <p:cNvSpPr>
              <a:spLocks noChangeShapeType="1"/>
            </p:cNvSpPr>
            <p:nvPr/>
          </p:nvSpPr>
          <p:spPr bwMode="auto">
            <a:xfrm flipH="1" flipV="1">
              <a:off x="4234395" y="2069240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0" name="Line 40"/>
            <p:cNvSpPr>
              <a:spLocks noChangeShapeType="1"/>
            </p:cNvSpPr>
            <p:nvPr/>
          </p:nvSpPr>
          <p:spPr bwMode="auto">
            <a:xfrm>
              <a:off x="4596243" y="3409265"/>
              <a:ext cx="13519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1" name="Line 41"/>
            <p:cNvSpPr>
              <a:spLocks noChangeShapeType="1"/>
            </p:cNvSpPr>
            <p:nvPr/>
          </p:nvSpPr>
          <p:spPr bwMode="auto">
            <a:xfrm>
              <a:off x="4997852" y="3409265"/>
              <a:ext cx="14712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2" name="Freeform 42"/>
            <p:cNvSpPr>
              <a:spLocks/>
            </p:cNvSpPr>
            <p:nvPr/>
          </p:nvSpPr>
          <p:spPr bwMode="auto">
            <a:xfrm>
              <a:off x="4592265" y="3409265"/>
              <a:ext cx="11930" cy="795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3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2" y="13"/>
                  </a:lnTo>
                  <a:lnTo>
                    <a:pt x="0" y="1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3" name="Line 43"/>
            <p:cNvSpPr>
              <a:spLocks noChangeShapeType="1"/>
            </p:cNvSpPr>
            <p:nvPr/>
          </p:nvSpPr>
          <p:spPr bwMode="auto">
            <a:xfrm flipH="1">
              <a:off x="5129072" y="3488792"/>
              <a:ext cx="1193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4" name="Line 44"/>
            <p:cNvSpPr>
              <a:spLocks noChangeShapeType="1"/>
            </p:cNvSpPr>
            <p:nvPr/>
          </p:nvSpPr>
          <p:spPr bwMode="auto">
            <a:xfrm>
              <a:off x="5141000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5" name="Line 45"/>
            <p:cNvSpPr>
              <a:spLocks noChangeShapeType="1"/>
            </p:cNvSpPr>
            <p:nvPr/>
          </p:nvSpPr>
          <p:spPr bwMode="auto">
            <a:xfrm>
              <a:off x="5057498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6" name="Line 46"/>
            <p:cNvSpPr>
              <a:spLocks noChangeShapeType="1"/>
            </p:cNvSpPr>
            <p:nvPr/>
          </p:nvSpPr>
          <p:spPr bwMode="auto">
            <a:xfrm>
              <a:off x="4675770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7" name="Line 47"/>
            <p:cNvSpPr>
              <a:spLocks noChangeShapeType="1"/>
            </p:cNvSpPr>
            <p:nvPr/>
          </p:nvSpPr>
          <p:spPr bwMode="auto">
            <a:xfrm flipH="1">
              <a:off x="4675770" y="3468912"/>
              <a:ext cx="381728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8" name="Freeform 48"/>
            <p:cNvSpPr>
              <a:spLocks/>
            </p:cNvSpPr>
            <p:nvPr/>
          </p:nvSpPr>
          <p:spPr bwMode="auto">
            <a:xfrm>
              <a:off x="4695650" y="3409265"/>
              <a:ext cx="349918" cy="3578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57" h="6">
                  <a:moveTo>
                    <a:pt x="57" y="0"/>
                  </a:moveTo>
                  <a:lnTo>
                    <a:pt x="5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9" name="Line 49"/>
            <p:cNvSpPr>
              <a:spLocks noChangeShapeType="1"/>
            </p:cNvSpPr>
            <p:nvPr/>
          </p:nvSpPr>
          <p:spPr bwMode="auto">
            <a:xfrm>
              <a:off x="4592265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0" name="Line 50"/>
            <p:cNvSpPr>
              <a:spLocks noChangeShapeType="1"/>
            </p:cNvSpPr>
            <p:nvPr/>
          </p:nvSpPr>
          <p:spPr bwMode="auto">
            <a:xfrm>
              <a:off x="4683722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1" name="Line 51"/>
            <p:cNvSpPr>
              <a:spLocks noChangeShapeType="1"/>
            </p:cNvSpPr>
            <p:nvPr/>
          </p:nvSpPr>
          <p:spPr bwMode="auto">
            <a:xfrm>
              <a:off x="5045568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2" name="Freeform 52"/>
            <p:cNvSpPr>
              <a:spLocks/>
            </p:cNvSpPr>
            <p:nvPr/>
          </p:nvSpPr>
          <p:spPr bwMode="auto">
            <a:xfrm>
              <a:off x="4683722" y="2880413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3" name="Freeform 53"/>
            <p:cNvSpPr>
              <a:spLocks/>
            </p:cNvSpPr>
            <p:nvPr/>
          </p:nvSpPr>
          <p:spPr bwMode="auto">
            <a:xfrm>
              <a:off x="4683722" y="2892341"/>
              <a:ext cx="361848" cy="874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6" y="13"/>
                </a:cxn>
                <a:cxn ang="0">
                  <a:pos x="19" y="13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7" y="14"/>
                </a:cxn>
                <a:cxn ang="0">
                  <a:pos x="30" y="14"/>
                </a:cxn>
                <a:cxn ang="0">
                  <a:pos x="33" y="14"/>
                </a:cxn>
                <a:cxn ang="0">
                  <a:pos x="36" y="14"/>
                </a:cxn>
                <a:cxn ang="0">
                  <a:pos x="39" y="14"/>
                </a:cxn>
                <a:cxn ang="0">
                  <a:pos x="41" y="13"/>
                </a:cxn>
                <a:cxn ang="0">
                  <a:pos x="44" y="13"/>
                </a:cxn>
                <a:cxn ang="0">
                  <a:pos x="46" y="13"/>
                </a:cxn>
                <a:cxn ang="0">
                  <a:pos x="48" y="13"/>
                </a:cxn>
                <a:cxn ang="0">
                  <a:pos x="51" y="12"/>
                </a:cxn>
                <a:cxn ang="0">
                  <a:pos x="52" y="12"/>
                </a:cxn>
                <a:cxn ang="0">
                  <a:pos x="54" y="11"/>
                </a:cxn>
                <a:cxn ang="0">
                  <a:pos x="55" y="11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8"/>
                </a:cxn>
                <a:cxn ang="0">
                  <a:pos x="57" y="0"/>
                </a:cxn>
              </a:cxnLst>
              <a:rect l="0" t="0" r="r" b="b"/>
              <a:pathLst>
                <a:path w="59" h="14">
                  <a:moveTo>
                    <a:pt x="0" y="8"/>
                  </a:moveTo>
                  <a:lnTo>
                    <a:pt x="1" y="9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51" y="12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57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4" name="Line 54"/>
            <p:cNvSpPr>
              <a:spLocks noChangeShapeType="1"/>
            </p:cNvSpPr>
            <p:nvPr/>
          </p:nvSpPr>
          <p:spPr bwMode="auto">
            <a:xfrm flipV="1">
              <a:off x="4683722" y="289234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5" name="Freeform 55"/>
            <p:cNvSpPr>
              <a:spLocks/>
            </p:cNvSpPr>
            <p:nvPr/>
          </p:nvSpPr>
          <p:spPr bwMode="auto">
            <a:xfrm>
              <a:off x="4683722" y="300367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6" name="Freeform 56"/>
            <p:cNvSpPr>
              <a:spLocks/>
            </p:cNvSpPr>
            <p:nvPr/>
          </p:nvSpPr>
          <p:spPr bwMode="auto">
            <a:xfrm>
              <a:off x="4683722" y="3063325"/>
              <a:ext cx="361848" cy="318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4" y="5"/>
                </a:cxn>
                <a:cxn ang="0">
                  <a:pos x="27" y="5"/>
                </a:cxn>
                <a:cxn ang="0">
                  <a:pos x="30" y="5"/>
                </a:cxn>
                <a:cxn ang="0">
                  <a:pos x="33" y="5"/>
                </a:cxn>
                <a:cxn ang="0">
                  <a:pos x="36" y="5"/>
                </a:cxn>
                <a:cxn ang="0">
                  <a:pos x="39" y="5"/>
                </a:cxn>
                <a:cxn ang="0">
                  <a:pos x="41" y="5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51" y="4"/>
                </a:cxn>
                <a:cxn ang="0">
                  <a:pos x="52" y="3"/>
                </a:cxn>
                <a:cxn ang="0">
                  <a:pos x="54" y="3"/>
                </a:cxn>
                <a:cxn ang="0">
                  <a:pos x="55" y="2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7" name="Freeform 57"/>
            <p:cNvSpPr>
              <a:spLocks/>
            </p:cNvSpPr>
            <p:nvPr/>
          </p:nvSpPr>
          <p:spPr bwMode="auto">
            <a:xfrm>
              <a:off x="4683722" y="3118994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6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6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5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3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8" name="Freeform 58"/>
            <p:cNvSpPr>
              <a:spLocks/>
            </p:cNvSpPr>
            <p:nvPr/>
          </p:nvSpPr>
          <p:spPr bwMode="auto">
            <a:xfrm>
              <a:off x="4683722" y="3182615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9" name="Freeform 59"/>
            <p:cNvSpPr>
              <a:spLocks/>
            </p:cNvSpPr>
            <p:nvPr/>
          </p:nvSpPr>
          <p:spPr bwMode="auto">
            <a:xfrm>
              <a:off x="4683722" y="324225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0" name="Line 60"/>
            <p:cNvSpPr>
              <a:spLocks noChangeShapeType="1"/>
            </p:cNvSpPr>
            <p:nvPr/>
          </p:nvSpPr>
          <p:spPr bwMode="auto">
            <a:xfrm flipH="1" flipV="1">
              <a:off x="5033640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1" name="Line 61"/>
            <p:cNvSpPr>
              <a:spLocks noChangeShapeType="1"/>
            </p:cNvSpPr>
            <p:nvPr/>
          </p:nvSpPr>
          <p:spPr bwMode="auto">
            <a:xfrm flipH="1" flipV="1">
              <a:off x="5033640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2" name="Line 62"/>
            <p:cNvSpPr>
              <a:spLocks noChangeShapeType="1"/>
            </p:cNvSpPr>
            <p:nvPr/>
          </p:nvSpPr>
          <p:spPr bwMode="auto">
            <a:xfrm flipH="1" flipV="1">
              <a:off x="5033640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3" name="Line 63"/>
            <p:cNvSpPr>
              <a:spLocks noChangeShapeType="1"/>
            </p:cNvSpPr>
            <p:nvPr/>
          </p:nvSpPr>
          <p:spPr bwMode="auto">
            <a:xfrm flipH="1" flipV="1">
              <a:off x="5033640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4" name="Line 64"/>
            <p:cNvSpPr>
              <a:spLocks noChangeShapeType="1"/>
            </p:cNvSpPr>
            <p:nvPr/>
          </p:nvSpPr>
          <p:spPr bwMode="auto">
            <a:xfrm flipH="1" flipV="1">
              <a:off x="5033640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5" name="Line 65"/>
            <p:cNvSpPr>
              <a:spLocks noChangeShapeType="1"/>
            </p:cNvSpPr>
            <p:nvPr/>
          </p:nvSpPr>
          <p:spPr bwMode="auto">
            <a:xfrm flipH="1" flipV="1">
              <a:off x="5033640" y="331781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6" name="Line 66"/>
            <p:cNvSpPr>
              <a:spLocks noChangeShapeType="1"/>
            </p:cNvSpPr>
            <p:nvPr/>
          </p:nvSpPr>
          <p:spPr bwMode="auto">
            <a:xfrm flipH="1" flipV="1">
              <a:off x="5033640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7" name="Line 67"/>
            <p:cNvSpPr>
              <a:spLocks noChangeShapeType="1"/>
            </p:cNvSpPr>
            <p:nvPr/>
          </p:nvSpPr>
          <p:spPr bwMode="auto">
            <a:xfrm flipV="1">
              <a:off x="4683722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8" name="Line 68"/>
            <p:cNvSpPr>
              <a:spLocks noChangeShapeType="1"/>
            </p:cNvSpPr>
            <p:nvPr/>
          </p:nvSpPr>
          <p:spPr bwMode="auto">
            <a:xfrm flipV="1">
              <a:off x="4691675" y="3317811"/>
              <a:ext cx="11930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9" name="Line 69"/>
            <p:cNvSpPr>
              <a:spLocks noChangeShapeType="1"/>
            </p:cNvSpPr>
            <p:nvPr/>
          </p:nvSpPr>
          <p:spPr bwMode="auto">
            <a:xfrm flipV="1">
              <a:off x="4683722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0" name="Line 70"/>
            <p:cNvSpPr>
              <a:spLocks noChangeShapeType="1"/>
            </p:cNvSpPr>
            <p:nvPr/>
          </p:nvSpPr>
          <p:spPr bwMode="auto">
            <a:xfrm flipV="1">
              <a:off x="4683722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1" name="Line 71"/>
            <p:cNvSpPr>
              <a:spLocks noChangeShapeType="1"/>
            </p:cNvSpPr>
            <p:nvPr/>
          </p:nvSpPr>
          <p:spPr bwMode="auto">
            <a:xfrm flipV="1">
              <a:off x="4683722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2" name="Line 72"/>
            <p:cNvSpPr>
              <a:spLocks noChangeShapeType="1"/>
            </p:cNvSpPr>
            <p:nvPr/>
          </p:nvSpPr>
          <p:spPr bwMode="auto">
            <a:xfrm flipV="1">
              <a:off x="4683722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3" name="Line 73"/>
            <p:cNvSpPr>
              <a:spLocks noChangeShapeType="1"/>
            </p:cNvSpPr>
            <p:nvPr/>
          </p:nvSpPr>
          <p:spPr bwMode="auto">
            <a:xfrm flipV="1">
              <a:off x="4683722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4" name="Freeform 74"/>
            <p:cNvSpPr>
              <a:spLocks/>
            </p:cNvSpPr>
            <p:nvPr/>
          </p:nvSpPr>
          <p:spPr bwMode="auto">
            <a:xfrm>
              <a:off x="4592265" y="2407228"/>
              <a:ext cx="99410" cy="100203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1"/>
                </a:cxn>
                <a:cxn ang="0">
                  <a:pos x="0" y="163"/>
                </a:cxn>
              </a:cxnLst>
              <a:rect l="0" t="0" r="r" b="b"/>
              <a:pathLst>
                <a:path w="16" h="163">
                  <a:moveTo>
                    <a:pt x="16" y="0"/>
                  </a:moveTo>
                  <a:lnTo>
                    <a:pt x="0" y="11"/>
                  </a:lnTo>
                  <a:lnTo>
                    <a:pt x="0" y="16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5" name="Line 75"/>
            <p:cNvSpPr>
              <a:spLocks noChangeShapeType="1"/>
            </p:cNvSpPr>
            <p:nvPr/>
          </p:nvSpPr>
          <p:spPr bwMode="auto">
            <a:xfrm>
              <a:off x="5144978" y="2474827"/>
              <a:ext cx="3978" cy="9344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6" name="Rectangle 76"/>
            <p:cNvSpPr>
              <a:spLocks noChangeArrowheads="1"/>
            </p:cNvSpPr>
            <p:nvPr/>
          </p:nvSpPr>
          <p:spPr bwMode="auto">
            <a:xfrm>
              <a:off x="4751319" y="2319748"/>
              <a:ext cx="234605" cy="63621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7" name="Rectangle 77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8" name="Rectangle 78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9" name="Freeform 79"/>
            <p:cNvSpPr>
              <a:spLocks/>
            </p:cNvSpPr>
            <p:nvPr/>
          </p:nvSpPr>
          <p:spPr bwMode="auto">
            <a:xfrm>
              <a:off x="4596243" y="2411205"/>
              <a:ext cx="95432" cy="9980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0"/>
                </a:cxn>
                <a:cxn ang="0">
                  <a:pos x="0" y="162"/>
                </a:cxn>
              </a:cxnLst>
              <a:rect l="0" t="0" r="r" b="b"/>
              <a:pathLst>
                <a:path w="15" h="162">
                  <a:moveTo>
                    <a:pt x="15" y="0"/>
                  </a:moveTo>
                  <a:lnTo>
                    <a:pt x="0" y="10"/>
                  </a:lnTo>
                  <a:lnTo>
                    <a:pt x="0" y="162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0" name="Line 80"/>
            <p:cNvSpPr>
              <a:spLocks noChangeShapeType="1"/>
            </p:cNvSpPr>
            <p:nvPr/>
          </p:nvSpPr>
          <p:spPr bwMode="auto">
            <a:xfrm>
              <a:off x="4325852" y="1949950"/>
              <a:ext cx="365823" cy="445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1" name="Line 81"/>
            <p:cNvSpPr>
              <a:spLocks noChangeShapeType="1"/>
            </p:cNvSpPr>
            <p:nvPr/>
          </p:nvSpPr>
          <p:spPr bwMode="auto">
            <a:xfrm>
              <a:off x="4449117" y="2105026"/>
              <a:ext cx="23858" cy="3181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2" name="Line 82"/>
            <p:cNvSpPr>
              <a:spLocks noChangeShapeType="1"/>
            </p:cNvSpPr>
            <p:nvPr/>
          </p:nvSpPr>
          <p:spPr bwMode="auto">
            <a:xfrm>
              <a:off x="4516716" y="2192506"/>
              <a:ext cx="23858" cy="2783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3" name="Freeform 83"/>
            <p:cNvSpPr>
              <a:spLocks/>
            </p:cNvSpPr>
            <p:nvPr/>
          </p:nvSpPr>
          <p:spPr bwMode="auto">
            <a:xfrm>
              <a:off x="4683722" y="3305881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4" name="Freeform 84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3"/>
                </a:cxn>
                <a:cxn ang="0">
                  <a:pos x="51" y="3"/>
                </a:cxn>
                <a:cxn ang="0">
                  <a:pos x="54" y="3"/>
                </a:cxn>
                <a:cxn ang="0">
                  <a:pos x="56" y="3"/>
                </a:cxn>
                <a:cxn ang="0">
                  <a:pos x="57" y="3"/>
                </a:cxn>
                <a:cxn ang="0">
                  <a:pos x="59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3" y="2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8"/>
                </a:cxn>
                <a:cxn ang="0">
                  <a:pos x="56" y="8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8"/>
                  </a:lnTo>
                  <a:lnTo>
                    <a:pt x="56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5" name="Freeform 85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6" y="2"/>
                </a:cxn>
                <a:cxn ang="0">
                  <a:pos x="37" y="2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6" name="Freeform 86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3" y="3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31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7"/>
                </a:cxn>
                <a:cxn ang="0">
                  <a:pos x="53" y="7"/>
                </a:cxn>
                <a:cxn ang="0">
                  <a:pos x="50" y="7"/>
                </a:cxn>
                <a:cxn ang="0">
                  <a:pos x="48" y="7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7" name="Freeform 87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8" name="Freeform 88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2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9" name="Freeform 89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0" name="Freeform 90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4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1" name="Freeform 91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2" name="Freeform 92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3" name="Freeform 93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4" name="Freeform 94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5" name="Freeform 95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6" name="Freeform 96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7" name="Freeform 97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8" name="Freeform 98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9" name="Freeform 99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0" name="Rectangle 100"/>
            <p:cNvSpPr>
              <a:spLocks noChangeArrowheads="1"/>
            </p:cNvSpPr>
            <p:nvPr/>
          </p:nvSpPr>
          <p:spPr bwMode="auto">
            <a:xfrm>
              <a:off x="4842776" y="3194543"/>
              <a:ext cx="43741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1" name="Freeform 101"/>
            <p:cNvSpPr>
              <a:spLocks/>
            </p:cNvSpPr>
            <p:nvPr/>
          </p:nvSpPr>
          <p:spPr bwMode="auto">
            <a:xfrm>
              <a:off x="4683722" y="3357574"/>
              <a:ext cx="357870" cy="6759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1"/>
                </a:cxn>
                <a:cxn ang="0">
                  <a:pos x="58" y="2"/>
                </a:cxn>
                <a:cxn ang="0">
                  <a:pos x="57" y="3"/>
                </a:cxn>
                <a:cxn ang="0">
                  <a:pos x="56" y="4"/>
                </a:cxn>
                <a:cxn ang="0">
                  <a:pos x="55" y="5"/>
                </a:cxn>
                <a:cxn ang="0">
                  <a:pos x="54" y="6"/>
                </a:cxn>
                <a:cxn ang="0">
                  <a:pos x="53" y="6"/>
                </a:cxn>
                <a:cxn ang="0">
                  <a:pos x="52" y="7"/>
                </a:cxn>
                <a:cxn ang="0">
                  <a:pos x="51" y="7"/>
                </a:cxn>
                <a:cxn ang="0">
                  <a:pos x="50" y="8"/>
                </a:cxn>
                <a:cxn ang="0">
                  <a:pos x="49" y="8"/>
                </a:cxn>
                <a:cxn ang="0">
                  <a:pos x="48" y="8"/>
                </a:cxn>
                <a:cxn ang="0">
                  <a:pos x="47" y="9"/>
                </a:cxn>
                <a:cxn ang="0">
                  <a:pos x="46" y="9"/>
                </a:cxn>
                <a:cxn ang="0">
                  <a:pos x="45" y="9"/>
                </a:cxn>
                <a:cxn ang="0">
                  <a:pos x="44" y="9"/>
                </a:cxn>
                <a:cxn ang="0">
                  <a:pos x="43" y="10"/>
                </a:cxn>
                <a:cxn ang="0">
                  <a:pos x="42" y="10"/>
                </a:cxn>
                <a:cxn ang="0">
                  <a:pos x="41" y="10"/>
                </a:cxn>
                <a:cxn ang="0">
                  <a:pos x="40" y="10"/>
                </a:cxn>
                <a:cxn ang="0">
                  <a:pos x="39" y="10"/>
                </a:cxn>
                <a:cxn ang="0">
                  <a:pos x="38" y="10"/>
                </a:cxn>
                <a:cxn ang="0">
                  <a:pos x="37" y="11"/>
                </a:cxn>
                <a:cxn ang="0">
                  <a:pos x="36" y="11"/>
                </a:cxn>
                <a:cxn ang="0">
                  <a:pos x="35" y="11"/>
                </a:cxn>
                <a:cxn ang="0">
                  <a:pos x="34" y="11"/>
                </a:cxn>
                <a:cxn ang="0">
                  <a:pos x="33" y="11"/>
                </a:cxn>
                <a:cxn ang="0">
                  <a:pos x="32" y="11"/>
                </a:cxn>
                <a:cxn ang="0">
                  <a:pos x="31" y="11"/>
                </a:cxn>
                <a:cxn ang="0">
                  <a:pos x="30" y="11"/>
                </a:cxn>
                <a:cxn ang="0">
                  <a:pos x="29" y="11"/>
                </a:cxn>
                <a:cxn ang="0">
                  <a:pos x="28" y="11"/>
                </a:cxn>
                <a:cxn ang="0">
                  <a:pos x="27" y="11"/>
                </a:cxn>
                <a:cxn ang="0">
                  <a:pos x="26" y="11"/>
                </a:cxn>
                <a:cxn ang="0">
                  <a:pos x="25" y="11"/>
                </a:cxn>
                <a:cxn ang="0">
                  <a:pos x="24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21" y="11"/>
                </a:cxn>
                <a:cxn ang="0">
                  <a:pos x="20" y="10"/>
                </a:cxn>
                <a:cxn ang="0">
                  <a:pos x="19" y="10"/>
                </a:cxn>
                <a:cxn ang="0">
                  <a:pos x="18" y="10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5" y="10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2" y="9"/>
                </a:cxn>
                <a:cxn ang="0">
                  <a:pos x="11" y="9"/>
                </a:cxn>
                <a:cxn ang="0">
                  <a:pos x="10" y="8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58" h="11">
                  <a:moveTo>
                    <a:pt x="58" y="0"/>
                  </a:moveTo>
                  <a:lnTo>
                    <a:pt x="58" y="1"/>
                  </a:lnTo>
                  <a:lnTo>
                    <a:pt x="58" y="2"/>
                  </a:lnTo>
                  <a:lnTo>
                    <a:pt x="57" y="3"/>
                  </a:lnTo>
                  <a:lnTo>
                    <a:pt x="56" y="4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2" name="Rectangle 102"/>
            <p:cNvSpPr>
              <a:spLocks noChangeArrowheads="1"/>
            </p:cNvSpPr>
            <p:nvPr/>
          </p:nvSpPr>
          <p:spPr bwMode="auto">
            <a:xfrm>
              <a:off x="4850729" y="3397338"/>
              <a:ext cx="31811" cy="2385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3" name="Line 103"/>
            <p:cNvSpPr>
              <a:spLocks noChangeShapeType="1"/>
            </p:cNvSpPr>
            <p:nvPr/>
          </p:nvSpPr>
          <p:spPr bwMode="auto">
            <a:xfrm>
              <a:off x="5129072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4" name="Line 104"/>
            <p:cNvSpPr>
              <a:spLocks noChangeShapeType="1"/>
            </p:cNvSpPr>
            <p:nvPr/>
          </p:nvSpPr>
          <p:spPr bwMode="auto">
            <a:xfrm flipH="1" flipV="1">
              <a:off x="5021710" y="3409265"/>
              <a:ext cx="23858" cy="3578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5" name="Line 105"/>
            <p:cNvSpPr>
              <a:spLocks noChangeShapeType="1"/>
            </p:cNvSpPr>
            <p:nvPr/>
          </p:nvSpPr>
          <p:spPr bwMode="auto">
            <a:xfrm flipH="1" flipV="1">
              <a:off x="4636006" y="3409265"/>
              <a:ext cx="39763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6" name="Line 106"/>
            <p:cNvSpPr>
              <a:spLocks noChangeShapeType="1"/>
            </p:cNvSpPr>
            <p:nvPr/>
          </p:nvSpPr>
          <p:spPr bwMode="auto">
            <a:xfrm flipH="1" flipV="1">
              <a:off x="5073404" y="3409265"/>
              <a:ext cx="55669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7" name="Freeform 107"/>
            <p:cNvSpPr>
              <a:spLocks/>
            </p:cNvSpPr>
            <p:nvPr/>
          </p:nvSpPr>
          <p:spPr bwMode="auto">
            <a:xfrm>
              <a:off x="4596243" y="3488792"/>
              <a:ext cx="536807" cy="3181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7" h="5">
                  <a:moveTo>
                    <a:pt x="87" y="0"/>
                  </a:moveTo>
                  <a:lnTo>
                    <a:pt x="87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8" name="Freeform 108"/>
            <p:cNvSpPr>
              <a:spLocks/>
            </p:cNvSpPr>
            <p:nvPr/>
          </p:nvSpPr>
          <p:spPr bwMode="auto">
            <a:xfrm>
              <a:off x="4242348" y="2995726"/>
              <a:ext cx="353895" cy="524877"/>
            </a:xfrm>
            <a:custGeom>
              <a:avLst/>
              <a:gdLst/>
              <a:ahLst/>
              <a:cxnLst>
                <a:cxn ang="0">
                  <a:pos x="58" y="8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58" h="85">
                  <a:moveTo>
                    <a:pt x="58" y="85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9" name="Line 109"/>
            <p:cNvSpPr>
              <a:spLocks noChangeShapeType="1"/>
            </p:cNvSpPr>
            <p:nvPr/>
          </p:nvSpPr>
          <p:spPr bwMode="auto">
            <a:xfrm flipH="1" flipV="1">
              <a:off x="4234395" y="2983798"/>
              <a:ext cx="357870" cy="50499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0" name="Oval 110"/>
            <p:cNvSpPr>
              <a:spLocks noChangeArrowheads="1"/>
            </p:cNvSpPr>
            <p:nvPr/>
          </p:nvSpPr>
          <p:spPr bwMode="auto">
            <a:xfrm>
              <a:off x="4954113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1" name="Oval 111"/>
            <p:cNvSpPr>
              <a:spLocks noChangeArrowheads="1"/>
            </p:cNvSpPr>
            <p:nvPr/>
          </p:nvSpPr>
          <p:spPr bwMode="auto">
            <a:xfrm>
              <a:off x="4966041" y="2343606"/>
              <a:ext cx="7953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2" name="Oval 112"/>
            <p:cNvSpPr>
              <a:spLocks noChangeArrowheads="1"/>
            </p:cNvSpPr>
            <p:nvPr/>
          </p:nvSpPr>
          <p:spPr bwMode="auto">
            <a:xfrm>
              <a:off x="4954113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3" name="Oval 113"/>
            <p:cNvSpPr>
              <a:spLocks noChangeArrowheads="1"/>
            </p:cNvSpPr>
            <p:nvPr/>
          </p:nvSpPr>
          <p:spPr bwMode="auto">
            <a:xfrm>
              <a:off x="4954113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4" name="Oval 114"/>
            <p:cNvSpPr>
              <a:spLocks noChangeArrowheads="1"/>
            </p:cNvSpPr>
            <p:nvPr/>
          </p:nvSpPr>
          <p:spPr bwMode="auto">
            <a:xfrm>
              <a:off x="4954113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5" name="Oval 115"/>
            <p:cNvSpPr>
              <a:spLocks noChangeArrowheads="1"/>
            </p:cNvSpPr>
            <p:nvPr/>
          </p:nvSpPr>
          <p:spPr bwMode="auto">
            <a:xfrm>
              <a:off x="4938208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6" name="Oval 116"/>
            <p:cNvSpPr>
              <a:spLocks noChangeArrowheads="1"/>
            </p:cNvSpPr>
            <p:nvPr/>
          </p:nvSpPr>
          <p:spPr bwMode="auto">
            <a:xfrm>
              <a:off x="493820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7" name="Oval 117"/>
            <p:cNvSpPr>
              <a:spLocks noChangeArrowheads="1"/>
            </p:cNvSpPr>
            <p:nvPr/>
          </p:nvSpPr>
          <p:spPr bwMode="auto">
            <a:xfrm>
              <a:off x="4938208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8" name="Oval 118"/>
            <p:cNvSpPr>
              <a:spLocks noChangeArrowheads="1"/>
            </p:cNvSpPr>
            <p:nvPr/>
          </p:nvSpPr>
          <p:spPr bwMode="auto">
            <a:xfrm>
              <a:off x="4938208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9" name="Oval 119"/>
            <p:cNvSpPr>
              <a:spLocks noChangeArrowheads="1"/>
            </p:cNvSpPr>
            <p:nvPr/>
          </p:nvSpPr>
          <p:spPr bwMode="auto">
            <a:xfrm>
              <a:off x="4818918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0" name="Oval 120"/>
            <p:cNvSpPr>
              <a:spLocks noChangeArrowheads="1"/>
            </p:cNvSpPr>
            <p:nvPr/>
          </p:nvSpPr>
          <p:spPr bwMode="auto">
            <a:xfrm>
              <a:off x="4818918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1" name="Oval 121"/>
            <p:cNvSpPr>
              <a:spLocks noChangeArrowheads="1"/>
            </p:cNvSpPr>
            <p:nvPr/>
          </p:nvSpPr>
          <p:spPr bwMode="auto">
            <a:xfrm>
              <a:off x="4799035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2" name="Oval 122"/>
            <p:cNvSpPr>
              <a:spLocks noChangeArrowheads="1"/>
            </p:cNvSpPr>
            <p:nvPr/>
          </p:nvSpPr>
          <p:spPr bwMode="auto">
            <a:xfrm>
              <a:off x="4799035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3" name="Oval 123"/>
            <p:cNvSpPr>
              <a:spLocks noChangeArrowheads="1"/>
            </p:cNvSpPr>
            <p:nvPr/>
          </p:nvSpPr>
          <p:spPr bwMode="auto">
            <a:xfrm>
              <a:off x="4830846" y="2327701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4" name="Oval 124"/>
            <p:cNvSpPr>
              <a:spLocks noChangeArrowheads="1"/>
            </p:cNvSpPr>
            <p:nvPr/>
          </p:nvSpPr>
          <p:spPr bwMode="auto">
            <a:xfrm>
              <a:off x="477120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5" name="Oval 125"/>
            <p:cNvSpPr>
              <a:spLocks noChangeArrowheads="1"/>
            </p:cNvSpPr>
            <p:nvPr/>
          </p:nvSpPr>
          <p:spPr bwMode="auto">
            <a:xfrm>
              <a:off x="477120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6" name="Oval 126"/>
            <p:cNvSpPr>
              <a:spLocks noChangeArrowheads="1"/>
            </p:cNvSpPr>
            <p:nvPr/>
          </p:nvSpPr>
          <p:spPr bwMode="auto">
            <a:xfrm>
              <a:off x="4787107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7" name="Oval 127"/>
            <p:cNvSpPr>
              <a:spLocks noChangeArrowheads="1"/>
            </p:cNvSpPr>
            <p:nvPr/>
          </p:nvSpPr>
          <p:spPr bwMode="auto">
            <a:xfrm>
              <a:off x="4783130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8" name="Oval 128"/>
            <p:cNvSpPr>
              <a:spLocks noChangeArrowheads="1"/>
            </p:cNvSpPr>
            <p:nvPr/>
          </p:nvSpPr>
          <p:spPr bwMode="auto">
            <a:xfrm>
              <a:off x="483879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9" name="Oval 129"/>
            <p:cNvSpPr>
              <a:spLocks noChangeArrowheads="1"/>
            </p:cNvSpPr>
            <p:nvPr/>
          </p:nvSpPr>
          <p:spPr bwMode="auto">
            <a:xfrm>
              <a:off x="4830846" y="2351559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0" name="Oval 130"/>
            <p:cNvSpPr>
              <a:spLocks noChangeArrowheads="1"/>
            </p:cNvSpPr>
            <p:nvPr/>
          </p:nvSpPr>
          <p:spPr bwMode="auto">
            <a:xfrm>
              <a:off x="475927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1" name="Oval 131"/>
            <p:cNvSpPr>
              <a:spLocks noChangeArrowheads="1"/>
            </p:cNvSpPr>
            <p:nvPr/>
          </p:nvSpPr>
          <p:spPr bwMode="auto">
            <a:xfrm>
              <a:off x="475927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2" name="Line 132"/>
            <p:cNvSpPr>
              <a:spLocks noChangeShapeType="1"/>
            </p:cNvSpPr>
            <p:nvPr/>
          </p:nvSpPr>
          <p:spPr bwMode="auto">
            <a:xfrm>
              <a:off x="5041593" y="2343606"/>
              <a:ext cx="103385" cy="13121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09" name="グループ化 215"/>
          <p:cNvGrpSpPr>
            <a:grpSpLocks noChangeAspect="1"/>
          </p:cNvGrpSpPr>
          <p:nvPr/>
        </p:nvGrpSpPr>
        <p:grpSpPr>
          <a:xfrm>
            <a:off x="4603928" y="4880126"/>
            <a:ext cx="360632" cy="756000"/>
            <a:chOff x="3238183" y="2986088"/>
            <a:chExt cx="439738" cy="768350"/>
          </a:xfrm>
        </p:grpSpPr>
        <p:sp>
          <p:nvSpPr>
            <p:cNvPr id="359" name="Rectangle 351"/>
            <p:cNvSpPr>
              <a:spLocks noChangeArrowheads="1"/>
            </p:cNvSpPr>
            <p:nvPr/>
          </p:nvSpPr>
          <p:spPr bwMode="auto">
            <a:xfrm>
              <a:off x="3417571" y="3255963"/>
              <a:ext cx="255588" cy="4984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0" name="Freeform 352"/>
            <p:cNvSpPr>
              <a:spLocks/>
            </p:cNvSpPr>
            <p:nvPr/>
          </p:nvSpPr>
          <p:spPr bwMode="auto">
            <a:xfrm>
              <a:off x="3244533" y="3017838"/>
              <a:ext cx="255588" cy="495300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2">
                  <a:moveTo>
                    <a:pt x="0" y="202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1" name="Line 353"/>
            <p:cNvSpPr>
              <a:spLocks noChangeShapeType="1"/>
            </p:cNvSpPr>
            <p:nvPr/>
          </p:nvSpPr>
          <p:spPr bwMode="auto">
            <a:xfrm>
              <a:off x="3244533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2" name="Line 354"/>
            <p:cNvSpPr>
              <a:spLocks noChangeShapeType="1"/>
            </p:cNvSpPr>
            <p:nvPr/>
          </p:nvSpPr>
          <p:spPr bwMode="auto">
            <a:xfrm>
              <a:off x="3500121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3" name="Oval 355"/>
            <p:cNvSpPr>
              <a:spLocks noChangeArrowheads="1"/>
            </p:cNvSpPr>
            <p:nvPr/>
          </p:nvSpPr>
          <p:spPr bwMode="auto">
            <a:xfrm>
              <a:off x="3244533" y="2994025"/>
              <a:ext cx="22225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4" name="Oval 356"/>
            <p:cNvSpPr>
              <a:spLocks noChangeArrowheads="1"/>
            </p:cNvSpPr>
            <p:nvPr/>
          </p:nvSpPr>
          <p:spPr bwMode="auto">
            <a:xfrm>
              <a:off x="3238183" y="2987675"/>
              <a:ext cx="36513" cy="381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5" name="Oval 357"/>
            <p:cNvSpPr>
              <a:spLocks noChangeArrowheads="1"/>
            </p:cNvSpPr>
            <p:nvPr/>
          </p:nvSpPr>
          <p:spPr bwMode="auto">
            <a:xfrm>
              <a:off x="3412808" y="3221038"/>
              <a:ext cx="23813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6" name="Oval 358"/>
            <p:cNvSpPr>
              <a:spLocks noChangeArrowheads="1"/>
            </p:cNvSpPr>
            <p:nvPr/>
          </p:nvSpPr>
          <p:spPr bwMode="auto">
            <a:xfrm>
              <a:off x="3404871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7" name="Oval 359"/>
            <p:cNvSpPr>
              <a:spLocks noChangeArrowheads="1"/>
            </p:cNvSpPr>
            <p:nvPr/>
          </p:nvSpPr>
          <p:spPr bwMode="auto">
            <a:xfrm>
              <a:off x="3647758" y="3221038"/>
              <a:ext cx="22225" cy="254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8" name="Oval 360"/>
            <p:cNvSpPr>
              <a:spLocks noChangeArrowheads="1"/>
            </p:cNvSpPr>
            <p:nvPr/>
          </p:nvSpPr>
          <p:spPr bwMode="auto">
            <a:xfrm>
              <a:off x="3641408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9" name="Oval 361"/>
            <p:cNvSpPr>
              <a:spLocks noChangeArrowheads="1"/>
            </p:cNvSpPr>
            <p:nvPr/>
          </p:nvSpPr>
          <p:spPr bwMode="auto">
            <a:xfrm>
              <a:off x="3476308" y="2994025"/>
              <a:ext cx="23813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0" name="Oval 362"/>
            <p:cNvSpPr>
              <a:spLocks noChangeArrowheads="1"/>
            </p:cNvSpPr>
            <p:nvPr/>
          </p:nvSpPr>
          <p:spPr bwMode="auto">
            <a:xfrm>
              <a:off x="3468371" y="29860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1" name="Oval 363"/>
            <p:cNvSpPr>
              <a:spLocks noChangeArrowheads="1"/>
            </p:cNvSpPr>
            <p:nvPr/>
          </p:nvSpPr>
          <p:spPr bwMode="auto">
            <a:xfrm>
              <a:off x="3431858" y="3279775"/>
              <a:ext cx="9525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2" name="Oval 364"/>
            <p:cNvSpPr>
              <a:spLocks noChangeArrowheads="1"/>
            </p:cNvSpPr>
            <p:nvPr/>
          </p:nvSpPr>
          <p:spPr bwMode="auto">
            <a:xfrm>
              <a:off x="3427096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3" name="Oval 365"/>
            <p:cNvSpPr>
              <a:spLocks noChangeArrowheads="1"/>
            </p:cNvSpPr>
            <p:nvPr/>
          </p:nvSpPr>
          <p:spPr bwMode="auto">
            <a:xfrm>
              <a:off x="3428683" y="3724275"/>
              <a:ext cx="11113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4" name="Oval 366"/>
            <p:cNvSpPr>
              <a:spLocks noChangeArrowheads="1"/>
            </p:cNvSpPr>
            <p:nvPr/>
          </p:nvSpPr>
          <p:spPr bwMode="auto">
            <a:xfrm>
              <a:off x="3650933" y="3282950"/>
              <a:ext cx="9525" cy="7938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5" name="Oval 367"/>
            <p:cNvSpPr>
              <a:spLocks noChangeArrowheads="1"/>
            </p:cNvSpPr>
            <p:nvPr/>
          </p:nvSpPr>
          <p:spPr bwMode="auto">
            <a:xfrm>
              <a:off x="3650933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6" name="Oval 368"/>
            <p:cNvSpPr>
              <a:spLocks noChangeArrowheads="1"/>
            </p:cNvSpPr>
            <p:nvPr/>
          </p:nvSpPr>
          <p:spPr bwMode="auto">
            <a:xfrm>
              <a:off x="3650933" y="3727450"/>
              <a:ext cx="9525" cy="95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7" name="Rectangle 369"/>
            <p:cNvSpPr>
              <a:spLocks noChangeArrowheads="1"/>
            </p:cNvSpPr>
            <p:nvPr/>
          </p:nvSpPr>
          <p:spPr bwMode="auto">
            <a:xfrm>
              <a:off x="3498216" y="3364548"/>
              <a:ext cx="92075" cy="508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8" name="Rectangle 370"/>
            <p:cNvSpPr>
              <a:spLocks noChangeArrowheads="1"/>
            </p:cNvSpPr>
            <p:nvPr/>
          </p:nvSpPr>
          <p:spPr bwMode="auto">
            <a:xfrm>
              <a:off x="3511868" y="3546475"/>
              <a:ext cx="65088" cy="285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9" name="Line 371"/>
            <p:cNvSpPr>
              <a:spLocks noChangeShapeType="1"/>
            </p:cNvSpPr>
            <p:nvPr/>
          </p:nvSpPr>
          <p:spPr bwMode="auto">
            <a:xfrm>
              <a:off x="3542666" y="3546475"/>
              <a:ext cx="1588" cy="285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0" name="Freeform 386"/>
            <p:cNvSpPr>
              <a:spLocks/>
            </p:cNvSpPr>
            <p:nvPr/>
          </p:nvSpPr>
          <p:spPr bwMode="auto">
            <a:xfrm>
              <a:off x="3408046" y="3241675"/>
              <a:ext cx="255588" cy="498475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3">
                  <a:moveTo>
                    <a:pt x="0" y="203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1" name="Line 387"/>
            <p:cNvSpPr>
              <a:spLocks noChangeShapeType="1"/>
            </p:cNvSpPr>
            <p:nvPr/>
          </p:nvSpPr>
          <p:spPr bwMode="auto">
            <a:xfrm>
              <a:off x="3266758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2" name="Line 388"/>
            <p:cNvSpPr>
              <a:spLocks noChangeShapeType="1"/>
            </p:cNvSpPr>
            <p:nvPr/>
          </p:nvSpPr>
          <p:spPr bwMode="auto">
            <a:xfrm>
              <a:off x="3257233" y="3517900"/>
              <a:ext cx="125413" cy="174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3" name="Line 389"/>
            <p:cNvSpPr>
              <a:spLocks noChangeShapeType="1"/>
            </p:cNvSpPr>
            <p:nvPr/>
          </p:nvSpPr>
          <p:spPr bwMode="auto">
            <a:xfrm>
              <a:off x="3244533" y="3513138"/>
              <a:ext cx="173038" cy="2413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4" name="Oval 390"/>
            <p:cNvSpPr>
              <a:spLocks noChangeArrowheads="1"/>
            </p:cNvSpPr>
            <p:nvPr/>
          </p:nvSpPr>
          <p:spPr bwMode="auto">
            <a:xfrm>
              <a:off x="3396933" y="3695700"/>
              <a:ext cx="15875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5" name="Line 391"/>
            <p:cNvSpPr>
              <a:spLocks noChangeShapeType="1"/>
            </p:cNvSpPr>
            <p:nvPr/>
          </p:nvSpPr>
          <p:spPr bwMode="auto">
            <a:xfrm>
              <a:off x="3392171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6" name="Line 392"/>
            <p:cNvSpPr>
              <a:spLocks noChangeShapeType="1"/>
            </p:cNvSpPr>
            <p:nvPr/>
          </p:nvSpPr>
          <p:spPr bwMode="auto">
            <a:xfrm>
              <a:off x="3257233" y="30892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7" name="Line 393"/>
            <p:cNvSpPr>
              <a:spLocks noChangeShapeType="1"/>
            </p:cNvSpPr>
            <p:nvPr/>
          </p:nvSpPr>
          <p:spPr bwMode="auto">
            <a:xfrm>
              <a:off x="3382646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8" name="Line 394"/>
            <p:cNvSpPr>
              <a:spLocks noChangeShapeType="1"/>
            </p:cNvSpPr>
            <p:nvPr/>
          </p:nvSpPr>
          <p:spPr bwMode="auto">
            <a:xfrm flipH="1">
              <a:off x="3382646" y="369252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9" name="Line 395"/>
            <p:cNvSpPr>
              <a:spLocks noChangeShapeType="1"/>
            </p:cNvSpPr>
            <p:nvPr/>
          </p:nvSpPr>
          <p:spPr bwMode="auto">
            <a:xfrm>
              <a:off x="3382646" y="3265488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0" name="Line 396"/>
            <p:cNvSpPr>
              <a:spLocks noChangeShapeType="1"/>
            </p:cNvSpPr>
            <p:nvPr/>
          </p:nvSpPr>
          <p:spPr bwMode="auto">
            <a:xfrm flipH="1">
              <a:off x="3257233" y="308927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1" name="Line 397"/>
            <p:cNvSpPr>
              <a:spLocks noChangeShapeType="1"/>
            </p:cNvSpPr>
            <p:nvPr/>
          </p:nvSpPr>
          <p:spPr bwMode="auto">
            <a:xfrm flipH="1" flipV="1">
              <a:off x="3257233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2" name="Line 398"/>
            <p:cNvSpPr>
              <a:spLocks noChangeShapeType="1"/>
            </p:cNvSpPr>
            <p:nvPr/>
          </p:nvSpPr>
          <p:spPr bwMode="auto">
            <a:xfrm>
              <a:off x="3319146" y="31781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3" name="Line 399"/>
            <p:cNvSpPr>
              <a:spLocks noChangeShapeType="1"/>
            </p:cNvSpPr>
            <p:nvPr/>
          </p:nvSpPr>
          <p:spPr bwMode="auto">
            <a:xfrm flipH="1" flipV="1">
              <a:off x="3279458" y="3209925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4" name="Line 400"/>
            <p:cNvSpPr>
              <a:spLocks noChangeShapeType="1"/>
            </p:cNvSpPr>
            <p:nvPr/>
          </p:nvSpPr>
          <p:spPr bwMode="auto">
            <a:xfrm flipH="1" flipV="1">
              <a:off x="3287396" y="3221038"/>
              <a:ext cx="6350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5" name="Line 401"/>
            <p:cNvSpPr>
              <a:spLocks noChangeShapeType="1"/>
            </p:cNvSpPr>
            <p:nvPr/>
          </p:nvSpPr>
          <p:spPr bwMode="auto">
            <a:xfrm flipH="1" flipV="1">
              <a:off x="3279458" y="3214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6" name="Line 402"/>
            <p:cNvSpPr>
              <a:spLocks noChangeShapeType="1"/>
            </p:cNvSpPr>
            <p:nvPr/>
          </p:nvSpPr>
          <p:spPr bwMode="auto">
            <a:xfrm flipH="1" flipV="1">
              <a:off x="3287396" y="3225800"/>
              <a:ext cx="6350" cy="11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7" name="Line 403"/>
            <p:cNvSpPr>
              <a:spLocks noChangeShapeType="1"/>
            </p:cNvSpPr>
            <p:nvPr/>
          </p:nvSpPr>
          <p:spPr bwMode="auto">
            <a:xfrm flipH="1" flipV="1">
              <a:off x="3279458" y="3224213"/>
              <a:ext cx="4763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8" name="Line 404"/>
            <p:cNvSpPr>
              <a:spLocks noChangeShapeType="1"/>
            </p:cNvSpPr>
            <p:nvPr/>
          </p:nvSpPr>
          <p:spPr bwMode="auto">
            <a:xfrm flipH="1" flipV="1">
              <a:off x="3287396" y="32337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9" name="Line 405"/>
            <p:cNvSpPr>
              <a:spLocks noChangeShapeType="1"/>
            </p:cNvSpPr>
            <p:nvPr/>
          </p:nvSpPr>
          <p:spPr bwMode="auto">
            <a:xfrm flipH="1" flipV="1">
              <a:off x="3279458" y="32321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0" name="Line 406"/>
            <p:cNvSpPr>
              <a:spLocks noChangeShapeType="1"/>
            </p:cNvSpPr>
            <p:nvPr/>
          </p:nvSpPr>
          <p:spPr bwMode="auto">
            <a:xfrm flipH="1" flipV="1">
              <a:off x="3287396" y="32432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1" name="Line 407"/>
            <p:cNvSpPr>
              <a:spLocks noChangeShapeType="1"/>
            </p:cNvSpPr>
            <p:nvPr/>
          </p:nvSpPr>
          <p:spPr bwMode="auto">
            <a:xfrm flipH="1" flipV="1">
              <a:off x="3279458" y="3241675"/>
              <a:ext cx="4763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2" name="Line 408"/>
            <p:cNvSpPr>
              <a:spLocks noChangeShapeType="1"/>
            </p:cNvSpPr>
            <p:nvPr/>
          </p:nvSpPr>
          <p:spPr bwMode="auto">
            <a:xfrm flipH="1" flipV="1">
              <a:off x="3287396" y="325120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3" name="Line 410"/>
            <p:cNvSpPr>
              <a:spLocks noChangeShapeType="1"/>
            </p:cNvSpPr>
            <p:nvPr/>
          </p:nvSpPr>
          <p:spPr bwMode="auto">
            <a:xfrm flipH="1" flipV="1">
              <a:off x="3279458" y="325120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4" name="Line 411"/>
            <p:cNvSpPr>
              <a:spLocks noChangeShapeType="1"/>
            </p:cNvSpPr>
            <p:nvPr/>
          </p:nvSpPr>
          <p:spPr bwMode="auto">
            <a:xfrm flipH="1" flipV="1">
              <a:off x="3287396" y="32607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5" name="Line 412"/>
            <p:cNvSpPr>
              <a:spLocks noChangeShapeType="1"/>
            </p:cNvSpPr>
            <p:nvPr/>
          </p:nvSpPr>
          <p:spPr bwMode="auto">
            <a:xfrm flipH="1" flipV="1">
              <a:off x="3279458" y="32591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6" name="Line 413"/>
            <p:cNvSpPr>
              <a:spLocks noChangeShapeType="1"/>
            </p:cNvSpPr>
            <p:nvPr/>
          </p:nvSpPr>
          <p:spPr bwMode="auto">
            <a:xfrm flipH="1" flipV="1">
              <a:off x="3287396" y="32702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7" name="Line 414"/>
            <p:cNvSpPr>
              <a:spLocks noChangeShapeType="1"/>
            </p:cNvSpPr>
            <p:nvPr/>
          </p:nvSpPr>
          <p:spPr bwMode="auto">
            <a:xfrm flipH="1" flipV="1">
              <a:off x="3279458" y="32654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8" name="Line 415"/>
            <p:cNvSpPr>
              <a:spLocks noChangeShapeType="1"/>
            </p:cNvSpPr>
            <p:nvPr/>
          </p:nvSpPr>
          <p:spPr bwMode="auto">
            <a:xfrm flipH="1" flipV="1">
              <a:off x="3287396" y="3275013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9" name="Line 416"/>
            <p:cNvSpPr>
              <a:spLocks noChangeShapeType="1"/>
            </p:cNvSpPr>
            <p:nvPr/>
          </p:nvSpPr>
          <p:spPr bwMode="auto">
            <a:xfrm flipH="1" flipV="1">
              <a:off x="3279458" y="32734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0" name="Line 417"/>
            <p:cNvSpPr>
              <a:spLocks noChangeShapeType="1"/>
            </p:cNvSpPr>
            <p:nvPr/>
          </p:nvSpPr>
          <p:spPr bwMode="auto">
            <a:xfrm flipH="1" flipV="1">
              <a:off x="3287396" y="32829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1" name="Line 418"/>
            <p:cNvSpPr>
              <a:spLocks noChangeShapeType="1"/>
            </p:cNvSpPr>
            <p:nvPr/>
          </p:nvSpPr>
          <p:spPr bwMode="auto">
            <a:xfrm flipH="1" flipV="1">
              <a:off x="3279458" y="3279775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2" name="Line 419"/>
            <p:cNvSpPr>
              <a:spLocks noChangeShapeType="1"/>
            </p:cNvSpPr>
            <p:nvPr/>
          </p:nvSpPr>
          <p:spPr bwMode="auto">
            <a:xfrm flipH="1" flipV="1">
              <a:off x="3287396" y="32924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3" name="Line 420"/>
            <p:cNvSpPr>
              <a:spLocks noChangeShapeType="1"/>
            </p:cNvSpPr>
            <p:nvPr/>
          </p:nvSpPr>
          <p:spPr bwMode="auto">
            <a:xfrm flipH="1" flipV="1">
              <a:off x="3279458" y="32908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4" name="Line 421"/>
            <p:cNvSpPr>
              <a:spLocks noChangeShapeType="1"/>
            </p:cNvSpPr>
            <p:nvPr/>
          </p:nvSpPr>
          <p:spPr bwMode="auto">
            <a:xfrm flipH="1" flipV="1">
              <a:off x="3287396" y="330041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5" name="Line 422"/>
            <p:cNvSpPr>
              <a:spLocks noChangeShapeType="1"/>
            </p:cNvSpPr>
            <p:nvPr/>
          </p:nvSpPr>
          <p:spPr bwMode="auto">
            <a:xfrm flipH="1" flipV="1">
              <a:off x="3279458" y="3300413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6" name="Line 423"/>
            <p:cNvSpPr>
              <a:spLocks noChangeShapeType="1"/>
            </p:cNvSpPr>
            <p:nvPr/>
          </p:nvSpPr>
          <p:spPr bwMode="auto">
            <a:xfrm flipH="1" flipV="1">
              <a:off x="3287396" y="33099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7" name="Line 424"/>
            <p:cNvSpPr>
              <a:spLocks noChangeShapeType="1"/>
            </p:cNvSpPr>
            <p:nvPr/>
          </p:nvSpPr>
          <p:spPr bwMode="auto">
            <a:xfrm flipH="1" flipV="1">
              <a:off x="3279458" y="33067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8" name="Line 425"/>
            <p:cNvSpPr>
              <a:spLocks noChangeShapeType="1"/>
            </p:cNvSpPr>
            <p:nvPr/>
          </p:nvSpPr>
          <p:spPr bwMode="auto">
            <a:xfrm flipH="1" flipV="1">
              <a:off x="3288983" y="33194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9" name="Line 426"/>
            <p:cNvSpPr>
              <a:spLocks noChangeShapeType="1"/>
            </p:cNvSpPr>
            <p:nvPr/>
          </p:nvSpPr>
          <p:spPr bwMode="auto">
            <a:xfrm flipH="1" flipV="1">
              <a:off x="3279458" y="33147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0" name="Line 427"/>
            <p:cNvSpPr>
              <a:spLocks noChangeShapeType="1"/>
            </p:cNvSpPr>
            <p:nvPr/>
          </p:nvSpPr>
          <p:spPr bwMode="auto">
            <a:xfrm flipH="1" flipV="1">
              <a:off x="3287396" y="3324225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1" name="Line 428"/>
            <p:cNvSpPr>
              <a:spLocks noChangeShapeType="1"/>
            </p:cNvSpPr>
            <p:nvPr/>
          </p:nvSpPr>
          <p:spPr bwMode="auto">
            <a:xfrm flipH="1" flipV="1">
              <a:off x="3279458" y="33226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2" name="Line 429"/>
            <p:cNvSpPr>
              <a:spLocks noChangeShapeType="1"/>
            </p:cNvSpPr>
            <p:nvPr/>
          </p:nvSpPr>
          <p:spPr bwMode="auto">
            <a:xfrm flipH="1" flipV="1">
              <a:off x="3287396" y="333533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3" name="Line 430"/>
            <p:cNvSpPr>
              <a:spLocks noChangeShapeType="1"/>
            </p:cNvSpPr>
            <p:nvPr/>
          </p:nvSpPr>
          <p:spPr bwMode="auto">
            <a:xfrm flipH="1" flipV="1">
              <a:off x="3279458" y="3332163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4" name="Line 431"/>
            <p:cNvSpPr>
              <a:spLocks noChangeShapeType="1"/>
            </p:cNvSpPr>
            <p:nvPr/>
          </p:nvSpPr>
          <p:spPr bwMode="auto">
            <a:xfrm flipH="1" flipV="1">
              <a:off x="3288983" y="3341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5" name="Line 432"/>
            <p:cNvSpPr>
              <a:spLocks noChangeShapeType="1"/>
            </p:cNvSpPr>
            <p:nvPr/>
          </p:nvSpPr>
          <p:spPr bwMode="auto">
            <a:xfrm flipH="1" flipV="1">
              <a:off x="3279458" y="3340100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6" name="Line 433"/>
            <p:cNvSpPr>
              <a:spLocks noChangeShapeType="1"/>
            </p:cNvSpPr>
            <p:nvPr/>
          </p:nvSpPr>
          <p:spPr bwMode="auto">
            <a:xfrm flipH="1" flipV="1">
              <a:off x="3287396" y="33496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7" name="Line 434"/>
            <p:cNvSpPr>
              <a:spLocks noChangeShapeType="1"/>
            </p:cNvSpPr>
            <p:nvPr/>
          </p:nvSpPr>
          <p:spPr bwMode="auto">
            <a:xfrm flipH="1" flipV="1">
              <a:off x="3279458" y="334645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8" name="Line 435"/>
            <p:cNvSpPr>
              <a:spLocks noChangeShapeType="1"/>
            </p:cNvSpPr>
            <p:nvPr/>
          </p:nvSpPr>
          <p:spPr bwMode="auto">
            <a:xfrm flipH="1" flipV="1">
              <a:off x="3287396" y="33591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9" name="Line 436"/>
            <p:cNvSpPr>
              <a:spLocks noChangeShapeType="1"/>
            </p:cNvSpPr>
            <p:nvPr/>
          </p:nvSpPr>
          <p:spPr bwMode="auto">
            <a:xfrm flipH="1" flipV="1">
              <a:off x="3279458" y="3354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0" name="Line 437"/>
            <p:cNvSpPr>
              <a:spLocks noChangeShapeType="1"/>
            </p:cNvSpPr>
            <p:nvPr/>
          </p:nvSpPr>
          <p:spPr bwMode="auto">
            <a:xfrm flipH="1" flipV="1">
              <a:off x="3287396" y="336708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1" name="Line 438"/>
            <p:cNvSpPr>
              <a:spLocks noChangeShapeType="1"/>
            </p:cNvSpPr>
            <p:nvPr/>
          </p:nvSpPr>
          <p:spPr bwMode="auto">
            <a:xfrm flipH="1" flipV="1">
              <a:off x="3279458" y="33623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2" name="Line 439"/>
            <p:cNvSpPr>
              <a:spLocks noChangeShapeType="1"/>
            </p:cNvSpPr>
            <p:nvPr/>
          </p:nvSpPr>
          <p:spPr bwMode="auto">
            <a:xfrm flipH="1" flipV="1">
              <a:off x="3287396" y="33734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3" name="Line 440"/>
            <p:cNvSpPr>
              <a:spLocks noChangeShapeType="1"/>
            </p:cNvSpPr>
            <p:nvPr/>
          </p:nvSpPr>
          <p:spPr bwMode="auto">
            <a:xfrm flipH="1" flipV="1">
              <a:off x="3279458" y="33718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4" name="Line 441"/>
            <p:cNvSpPr>
              <a:spLocks noChangeShapeType="1"/>
            </p:cNvSpPr>
            <p:nvPr/>
          </p:nvSpPr>
          <p:spPr bwMode="auto">
            <a:xfrm flipH="1" flipV="1">
              <a:off x="3287396" y="33813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5" name="Line 442"/>
            <p:cNvSpPr>
              <a:spLocks noChangeShapeType="1"/>
            </p:cNvSpPr>
            <p:nvPr/>
          </p:nvSpPr>
          <p:spPr bwMode="auto">
            <a:xfrm flipH="1" flipV="1">
              <a:off x="3279458" y="3378200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6" name="Line 443"/>
            <p:cNvSpPr>
              <a:spLocks noChangeShapeType="1"/>
            </p:cNvSpPr>
            <p:nvPr/>
          </p:nvSpPr>
          <p:spPr bwMode="auto">
            <a:xfrm flipH="1" flipV="1">
              <a:off x="3287396" y="339090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7" name="Line 444"/>
            <p:cNvSpPr>
              <a:spLocks noChangeShapeType="1"/>
            </p:cNvSpPr>
            <p:nvPr/>
          </p:nvSpPr>
          <p:spPr bwMode="auto">
            <a:xfrm flipH="1" flipV="1">
              <a:off x="3279458" y="33893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8" name="Line 445"/>
            <p:cNvSpPr>
              <a:spLocks noChangeShapeType="1"/>
            </p:cNvSpPr>
            <p:nvPr/>
          </p:nvSpPr>
          <p:spPr bwMode="auto">
            <a:xfrm flipH="1" flipV="1">
              <a:off x="3287396" y="3400425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9" name="Line 446"/>
            <p:cNvSpPr>
              <a:spLocks noChangeShapeType="1"/>
            </p:cNvSpPr>
            <p:nvPr/>
          </p:nvSpPr>
          <p:spPr bwMode="auto">
            <a:xfrm flipH="1" flipV="1">
              <a:off x="3279458" y="33956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0" name="Line 447"/>
            <p:cNvSpPr>
              <a:spLocks noChangeShapeType="1"/>
            </p:cNvSpPr>
            <p:nvPr/>
          </p:nvSpPr>
          <p:spPr bwMode="auto">
            <a:xfrm flipH="1" flipV="1">
              <a:off x="3287396" y="34083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1" name="Line 448"/>
            <p:cNvSpPr>
              <a:spLocks noChangeShapeType="1"/>
            </p:cNvSpPr>
            <p:nvPr/>
          </p:nvSpPr>
          <p:spPr bwMode="auto">
            <a:xfrm flipH="1" flipV="1">
              <a:off x="3279458" y="34036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2" name="Line 449"/>
            <p:cNvSpPr>
              <a:spLocks noChangeShapeType="1"/>
            </p:cNvSpPr>
            <p:nvPr/>
          </p:nvSpPr>
          <p:spPr bwMode="auto">
            <a:xfrm flipH="1" flipV="1">
              <a:off x="3287396" y="3416300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3" name="Line 450"/>
            <p:cNvSpPr>
              <a:spLocks noChangeShapeType="1"/>
            </p:cNvSpPr>
            <p:nvPr/>
          </p:nvSpPr>
          <p:spPr bwMode="auto">
            <a:xfrm flipH="1" flipV="1">
              <a:off x="3279458" y="3413125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4" name="Line 451"/>
            <p:cNvSpPr>
              <a:spLocks noChangeShapeType="1"/>
            </p:cNvSpPr>
            <p:nvPr/>
          </p:nvSpPr>
          <p:spPr bwMode="auto">
            <a:xfrm flipH="1" flipV="1">
              <a:off x="3287396" y="34226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5" name="Line 452"/>
            <p:cNvSpPr>
              <a:spLocks noChangeShapeType="1"/>
            </p:cNvSpPr>
            <p:nvPr/>
          </p:nvSpPr>
          <p:spPr bwMode="auto">
            <a:xfrm flipH="1" flipV="1">
              <a:off x="3279458" y="34210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6" name="Line 453"/>
            <p:cNvSpPr>
              <a:spLocks noChangeShapeType="1"/>
            </p:cNvSpPr>
            <p:nvPr/>
          </p:nvSpPr>
          <p:spPr bwMode="auto">
            <a:xfrm flipH="1" flipV="1">
              <a:off x="3287396" y="343058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7" name="Line 454"/>
            <p:cNvSpPr>
              <a:spLocks noChangeShapeType="1"/>
            </p:cNvSpPr>
            <p:nvPr/>
          </p:nvSpPr>
          <p:spPr bwMode="auto">
            <a:xfrm flipH="1" flipV="1">
              <a:off x="3279458" y="34274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8" name="Line 455"/>
            <p:cNvSpPr>
              <a:spLocks noChangeShapeType="1"/>
            </p:cNvSpPr>
            <p:nvPr/>
          </p:nvSpPr>
          <p:spPr bwMode="auto">
            <a:xfrm flipH="1" flipV="1">
              <a:off x="3287396" y="3440113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9" name="Line 456"/>
            <p:cNvSpPr>
              <a:spLocks noChangeShapeType="1"/>
            </p:cNvSpPr>
            <p:nvPr/>
          </p:nvSpPr>
          <p:spPr bwMode="auto">
            <a:xfrm flipH="1" flipV="1">
              <a:off x="3279458" y="3436938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0" name="Line 457"/>
            <p:cNvSpPr>
              <a:spLocks noChangeShapeType="1"/>
            </p:cNvSpPr>
            <p:nvPr/>
          </p:nvSpPr>
          <p:spPr bwMode="auto">
            <a:xfrm flipH="1" flipV="1">
              <a:off x="3287396" y="34496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1" name="Line 458"/>
            <p:cNvSpPr>
              <a:spLocks noChangeShapeType="1"/>
            </p:cNvSpPr>
            <p:nvPr/>
          </p:nvSpPr>
          <p:spPr bwMode="auto">
            <a:xfrm flipH="1" flipV="1">
              <a:off x="3282633" y="34448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2" name="Line 459"/>
            <p:cNvSpPr>
              <a:spLocks noChangeShapeType="1"/>
            </p:cNvSpPr>
            <p:nvPr/>
          </p:nvSpPr>
          <p:spPr bwMode="auto">
            <a:xfrm flipH="1" flipV="1">
              <a:off x="3288983" y="345757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3" name="Line 460"/>
            <p:cNvSpPr>
              <a:spLocks noChangeShapeType="1"/>
            </p:cNvSpPr>
            <p:nvPr/>
          </p:nvSpPr>
          <p:spPr bwMode="auto">
            <a:xfrm flipH="1" flipV="1">
              <a:off x="3279458" y="34528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4" name="Line 461"/>
            <p:cNvSpPr>
              <a:spLocks noChangeShapeType="1"/>
            </p:cNvSpPr>
            <p:nvPr/>
          </p:nvSpPr>
          <p:spPr bwMode="auto">
            <a:xfrm flipH="1" flipV="1">
              <a:off x="3288983" y="3463925"/>
              <a:ext cx="4763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5" name="Line 462"/>
            <p:cNvSpPr>
              <a:spLocks noChangeShapeType="1"/>
            </p:cNvSpPr>
            <p:nvPr/>
          </p:nvSpPr>
          <p:spPr bwMode="auto">
            <a:xfrm flipH="1" flipV="1">
              <a:off x="3279458" y="34591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6" name="Line 463"/>
            <p:cNvSpPr>
              <a:spLocks noChangeShapeType="1"/>
            </p:cNvSpPr>
            <p:nvPr/>
          </p:nvSpPr>
          <p:spPr bwMode="auto">
            <a:xfrm flipH="1" flipV="1">
              <a:off x="3288983" y="34718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7" name="Line 464"/>
            <p:cNvSpPr>
              <a:spLocks noChangeShapeType="1"/>
            </p:cNvSpPr>
            <p:nvPr/>
          </p:nvSpPr>
          <p:spPr bwMode="auto">
            <a:xfrm flipH="1" flipV="1">
              <a:off x="3282633" y="34702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8" name="Line 465"/>
            <p:cNvSpPr>
              <a:spLocks noChangeShapeType="1"/>
            </p:cNvSpPr>
            <p:nvPr/>
          </p:nvSpPr>
          <p:spPr bwMode="auto">
            <a:xfrm flipH="1" flipV="1">
              <a:off x="3288983" y="3481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9" name="Line 466"/>
            <p:cNvSpPr>
              <a:spLocks noChangeShapeType="1"/>
            </p:cNvSpPr>
            <p:nvPr/>
          </p:nvSpPr>
          <p:spPr bwMode="auto">
            <a:xfrm flipH="1" flipV="1">
              <a:off x="3279458" y="34766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0" name="Line 467"/>
            <p:cNvSpPr>
              <a:spLocks noChangeShapeType="1"/>
            </p:cNvSpPr>
            <p:nvPr/>
          </p:nvSpPr>
          <p:spPr bwMode="auto">
            <a:xfrm flipH="1" flipV="1">
              <a:off x="3288983" y="348932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10" name="グループ化 92"/>
          <p:cNvGrpSpPr>
            <a:grpSpLocks noChangeAspect="1"/>
          </p:cNvGrpSpPr>
          <p:nvPr/>
        </p:nvGrpSpPr>
        <p:grpSpPr>
          <a:xfrm>
            <a:off x="477247" y="4872971"/>
            <a:ext cx="360000" cy="763155"/>
            <a:chOff x="4234395" y="1809750"/>
            <a:chExt cx="914561" cy="1710853"/>
          </a:xfrm>
        </p:grpSpPr>
        <p:sp>
          <p:nvSpPr>
            <p:cNvPr id="237" name="Freeform 8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8" name="Freeform 9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9" name="Line 10"/>
            <p:cNvSpPr>
              <a:spLocks noChangeShapeType="1"/>
            </p:cNvSpPr>
            <p:nvPr/>
          </p:nvSpPr>
          <p:spPr bwMode="auto">
            <a:xfrm flipH="1" flipV="1">
              <a:off x="4234395" y="2912224"/>
              <a:ext cx="357870" cy="49704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0" name="Freeform 11"/>
            <p:cNvSpPr>
              <a:spLocks/>
            </p:cNvSpPr>
            <p:nvPr/>
          </p:nvSpPr>
          <p:spPr bwMode="auto">
            <a:xfrm>
              <a:off x="4234395" y="2029477"/>
              <a:ext cx="357870" cy="954321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0" y="0"/>
                </a:cxn>
                <a:cxn ang="0">
                  <a:pos x="0" y="155"/>
                </a:cxn>
              </a:cxnLst>
              <a:rect l="0" t="0" r="r" b="b"/>
              <a:pathLst>
                <a:path w="58" h="155">
                  <a:moveTo>
                    <a:pt x="58" y="72"/>
                  </a:moveTo>
                  <a:lnTo>
                    <a:pt x="0" y="0"/>
                  </a:lnTo>
                  <a:lnTo>
                    <a:pt x="0" y="15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1" name="Line 12"/>
            <p:cNvSpPr>
              <a:spLocks noChangeShapeType="1"/>
            </p:cNvSpPr>
            <p:nvPr/>
          </p:nvSpPr>
          <p:spPr bwMode="auto">
            <a:xfrm>
              <a:off x="5045568" y="2407228"/>
              <a:ext cx="99410" cy="6759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2" name="Freeform 13"/>
            <p:cNvSpPr>
              <a:spLocks/>
            </p:cNvSpPr>
            <p:nvPr/>
          </p:nvSpPr>
          <p:spPr bwMode="auto">
            <a:xfrm>
              <a:off x="4234395" y="1961878"/>
              <a:ext cx="497044" cy="44535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" y="0"/>
                </a:cxn>
                <a:cxn ang="0">
                  <a:pos x="74" y="72"/>
                </a:cxn>
                <a:cxn ang="0">
                  <a:pos x="74" y="71"/>
                </a:cxn>
                <a:cxn ang="0">
                  <a:pos x="74" y="70"/>
                </a:cxn>
                <a:cxn ang="0">
                  <a:pos x="74" y="69"/>
                </a:cxn>
                <a:cxn ang="0">
                  <a:pos x="74" y="68"/>
                </a:cxn>
                <a:cxn ang="0">
                  <a:pos x="74" y="66"/>
                </a:cxn>
                <a:cxn ang="0">
                  <a:pos x="74" y="65"/>
                </a:cxn>
                <a:cxn ang="0">
                  <a:pos x="74" y="64"/>
                </a:cxn>
                <a:cxn ang="0">
                  <a:pos x="75" y="63"/>
                </a:cxn>
                <a:cxn ang="0">
                  <a:pos x="75" y="62"/>
                </a:cxn>
                <a:cxn ang="0">
                  <a:pos x="75" y="61"/>
                </a:cxn>
                <a:cxn ang="0">
                  <a:pos x="75" y="60"/>
                </a:cxn>
                <a:cxn ang="0">
                  <a:pos x="75" y="59"/>
                </a:cxn>
                <a:cxn ang="0">
                  <a:pos x="75" y="57"/>
                </a:cxn>
                <a:cxn ang="0">
                  <a:pos x="76" y="56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6" y="53"/>
                </a:cxn>
                <a:cxn ang="0">
                  <a:pos x="77" y="52"/>
                </a:cxn>
                <a:cxn ang="0">
                  <a:pos x="77" y="51"/>
                </a:cxn>
                <a:cxn ang="0">
                  <a:pos x="78" y="50"/>
                </a:cxn>
                <a:cxn ang="0">
                  <a:pos x="79" y="48"/>
                </a:cxn>
                <a:cxn ang="0">
                  <a:pos x="80" y="47"/>
                </a:cxn>
                <a:cxn ang="0">
                  <a:pos x="80" y="46"/>
                </a:cxn>
                <a:cxn ang="0">
                  <a:pos x="81" y="45"/>
                </a:cxn>
              </a:cxnLst>
              <a:rect l="0" t="0" r="r" b="b"/>
              <a:pathLst>
                <a:path w="81" h="72">
                  <a:moveTo>
                    <a:pt x="0" y="11"/>
                  </a:moveTo>
                  <a:lnTo>
                    <a:pt x="15" y="0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5" y="63"/>
                  </a:lnTo>
                  <a:lnTo>
                    <a:pt x="75" y="62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1" y="4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3" name="Freeform 14"/>
            <p:cNvSpPr>
              <a:spLocks/>
            </p:cNvSpPr>
            <p:nvPr/>
          </p:nvSpPr>
          <p:spPr bwMode="auto">
            <a:xfrm>
              <a:off x="4325852" y="1810777"/>
              <a:ext cx="55669" cy="15110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1" y="17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1"/>
                </a:cxn>
                <a:cxn ang="0">
                  <a:pos x="9" y="0"/>
                </a:cxn>
              </a:cxnLst>
              <a:rect l="0" t="0" r="r" b="b"/>
              <a:pathLst>
                <a:path w="9" h="25">
                  <a:moveTo>
                    <a:pt x="0" y="25"/>
                  </a:move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4" name="Freeform 15"/>
            <p:cNvSpPr>
              <a:spLocks/>
            </p:cNvSpPr>
            <p:nvPr/>
          </p:nvSpPr>
          <p:spPr bwMode="auto">
            <a:xfrm>
              <a:off x="4989899" y="2240222"/>
              <a:ext cx="55669" cy="167006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9" y="26"/>
                </a:cxn>
                <a:cxn ang="0">
                  <a:pos x="9" y="25"/>
                </a:cxn>
                <a:cxn ang="0">
                  <a:pos x="9" y="24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9" y="20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7"/>
                </a:cxn>
                <a:cxn ang="0">
                  <a:pos x="8" y="16"/>
                </a:cxn>
                <a:cxn ang="0">
                  <a:pos x="8" y="15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lnTo>
                    <a:pt x="9" y="26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5" name="Line 16"/>
            <p:cNvSpPr>
              <a:spLocks noChangeShapeType="1"/>
            </p:cNvSpPr>
            <p:nvPr/>
          </p:nvSpPr>
          <p:spPr bwMode="auto">
            <a:xfrm flipH="1">
              <a:off x="4381520" y="1810777"/>
              <a:ext cx="25200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6" name="Line 17"/>
            <p:cNvSpPr>
              <a:spLocks noChangeShapeType="1"/>
            </p:cNvSpPr>
            <p:nvPr/>
          </p:nvSpPr>
          <p:spPr bwMode="auto">
            <a:xfrm flipH="1" flipV="1">
              <a:off x="4381521" y="1810777"/>
              <a:ext cx="349918" cy="42944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7" name="Freeform 18"/>
            <p:cNvSpPr>
              <a:spLocks/>
            </p:cNvSpPr>
            <p:nvPr/>
          </p:nvSpPr>
          <p:spPr bwMode="auto">
            <a:xfrm>
              <a:off x="4640580" y="1809750"/>
              <a:ext cx="349322" cy="4304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67"/>
                </a:cxn>
                <a:cxn ang="0">
                  <a:pos x="13" y="67"/>
                </a:cxn>
              </a:cxnLst>
              <a:rect l="0" t="0" r="r" b="b"/>
              <a:pathLst>
                <a:path w="55" h="67">
                  <a:moveTo>
                    <a:pt x="0" y="0"/>
                  </a:moveTo>
                  <a:lnTo>
                    <a:pt x="55" y="67"/>
                  </a:lnTo>
                  <a:lnTo>
                    <a:pt x="13" y="67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8" name="Line 22"/>
            <p:cNvSpPr>
              <a:spLocks noChangeShapeType="1"/>
            </p:cNvSpPr>
            <p:nvPr/>
          </p:nvSpPr>
          <p:spPr bwMode="auto">
            <a:xfrm>
              <a:off x="4691675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9" name="Line 23"/>
            <p:cNvSpPr>
              <a:spLocks noChangeShapeType="1"/>
            </p:cNvSpPr>
            <p:nvPr/>
          </p:nvSpPr>
          <p:spPr bwMode="auto">
            <a:xfrm>
              <a:off x="5045568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0" name="Freeform 24"/>
            <p:cNvSpPr>
              <a:spLocks/>
            </p:cNvSpPr>
            <p:nvPr/>
          </p:nvSpPr>
          <p:spPr bwMode="auto">
            <a:xfrm>
              <a:off x="4695650" y="2474827"/>
              <a:ext cx="282321" cy="282319"/>
            </a:xfrm>
            <a:custGeom>
              <a:avLst/>
              <a:gdLst/>
              <a:ahLst/>
              <a:cxnLst>
                <a:cxn ang="0">
                  <a:pos x="71" y="38"/>
                </a:cxn>
                <a:cxn ang="0">
                  <a:pos x="70" y="43"/>
                </a:cxn>
                <a:cxn ang="0">
                  <a:pos x="70" y="48"/>
                </a:cxn>
                <a:cxn ang="0">
                  <a:pos x="67" y="52"/>
                </a:cxn>
                <a:cxn ang="0">
                  <a:pos x="64" y="57"/>
                </a:cxn>
                <a:cxn ang="0">
                  <a:pos x="59" y="62"/>
                </a:cxn>
                <a:cxn ang="0">
                  <a:pos x="54" y="66"/>
                </a:cxn>
                <a:cxn ang="0">
                  <a:pos x="50" y="68"/>
                </a:cxn>
                <a:cxn ang="0">
                  <a:pos x="45" y="69"/>
                </a:cxn>
                <a:cxn ang="0">
                  <a:pos x="40" y="71"/>
                </a:cxn>
                <a:cxn ang="0">
                  <a:pos x="36" y="71"/>
                </a:cxn>
                <a:cxn ang="0">
                  <a:pos x="31" y="71"/>
                </a:cxn>
                <a:cxn ang="0">
                  <a:pos x="26" y="69"/>
                </a:cxn>
                <a:cxn ang="0">
                  <a:pos x="22" y="68"/>
                </a:cxn>
                <a:cxn ang="0">
                  <a:pos x="17" y="66"/>
                </a:cxn>
                <a:cxn ang="0">
                  <a:pos x="12" y="62"/>
                </a:cxn>
                <a:cxn ang="0">
                  <a:pos x="8" y="57"/>
                </a:cxn>
                <a:cxn ang="0">
                  <a:pos x="5" y="52"/>
                </a:cxn>
                <a:cxn ang="0">
                  <a:pos x="2" y="48"/>
                </a:cxn>
                <a:cxn ang="0">
                  <a:pos x="2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2" y="25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1" y="11"/>
                </a:cxn>
                <a:cxn ang="0">
                  <a:pos x="16" y="6"/>
                </a:cxn>
                <a:cxn ang="0">
                  <a:pos x="20" y="3"/>
                </a:cxn>
                <a:cxn ang="0">
                  <a:pos x="25" y="1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8" y="1"/>
                </a:cxn>
                <a:cxn ang="0">
                  <a:pos x="53" y="4"/>
                </a:cxn>
                <a:cxn ang="0">
                  <a:pos x="57" y="8"/>
                </a:cxn>
                <a:cxn ang="0">
                  <a:pos x="62" y="12"/>
                </a:cxn>
                <a:cxn ang="0">
                  <a:pos x="67" y="17"/>
                </a:cxn>
                <a:cxn ang="0">
                  <a:pos x="68" y="21"/>
                </a:cxn>
                <a:cxn ang="0">
                  <a:pos x="70" y="26"/>
                </a:cxn>
                <a:cxn ang="0">
                  <a:pos x="71" y="31"/>
                </a:cxn>
                <a:cxn ang="0">
                  <a:pos x="71" y="35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lnTo>
                    <a:pt x="71" y="37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70" y="45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5"/>
                  </a:lnTo>
                  <a:lnTo>
                    <a:pt x="64" y="57"/>
                  </a:lnTo>
                  <a:lnTo>
                    <a:pt x="62" y="59"/>
                  </a:lnTo>
                  <a:lnTo>
                    <a:pt x="61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6" y="65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1" y="68"/>
                  </a:lnTo>
                  <a:lnTo>
                    <a:pt x="50" y="68"/>
                  </a:lnTo>
                  <a:lnTo>
                    <a:pt x="48" y="69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3" y="69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0" y="71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1" y="60"/>
                  </a:lnTo>
                  <a:lnTo>
                    <a:pt x="9" y="59"/>
                  </a:lnTo>
                  <a:lnTo>
                    <a:pt x="8" y="57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70" y="23"/>
                  </a:lnTo>
                  <a:lnTo>
                    <a:pt x="70" y="25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1" y="34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1" name="Oval 25"/>
            <p:cNvSpPr>
              <a:spLocks noChangeArrowheads="1"/>
            </p:cNvSpPr>
            <p:nvPr/>
          </p:nvSpPr>
          <p:spPr bwMode="auto">
            <a:xfrm>
              <a:off x="4695650" y="2474827"/>
              <a:ext cx="282321" cy="28231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2" name="Oval 26"/>
            <p:cNvSpPr>
              <a:spLocks noChangeArrowheads="1"/>
            </p:cNvSpPr>
            <p:nvPr/>
          </p:nvSpPr>
          <p:spPr bwMode="auto">
            <a:xfrm>
              <a:off x="4659864" y="2423133"/>
              <a:ext cx="405587" cy="40160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3" name="Freeform 27"/>
            <p:cNvSpPr>
              <a:spLocks/>
            </p:cNvSpPr>
            <p:nvPr/>
          </p:nvSpPr>
          <p:spPr bwMode="auto">
            <a:xfrm>
              <a:off x="4707581" y="2462897"/>
              <a:ext cx="322085" cy="326060"/>
            </a:xfrm>
            <a:custGeom>
              <a:avLst/>
              <a:gdLst/>
              <a:ahLst/>
              <a:cxnLst>
                <a:cxn ang="0">
                  <a:pos x="81" y="45"/>
                </a:cxn>
                <a:cxn ang="0">
                  <a:pos x="79" y="49"/>
                </a:cxn>
                <a:cxn ang="0">
                  <a:pos x="79" y="54"/>
                </a:cxn>
                <a:cxn ang="0">
                  <a:pos x="76" y="58"/>
                </a:cxn>
                <a:cxn ang="0">
                  <a:pos x="73" y="63"/>
                </a:cxn>
                <a:cxn ang="0">
                  <a:pos x="70" y="68"/>
                </a:cxn>
                <a:cxn ang="0">
                  <a:pos x="65" y="72"/>
                </a:cxn>
                <a:cxn ang="0">
                  <a:pos x="61" y="75"/>
                </a:cxn>
                <a:cxn ang="0">
                  <a:pos x="56" y="79"/>
                </a:cxn>
                <a:cxn ang="0">
                  <a:pos x="51" y="80"/>
                </a:cxn>
                <a:cxn ang="0">
                  <a:pos x="47" y="82"/>
                </a:cxn>
                <a:cxn ang="0">
                  <a:pos x="42" y="82"/>
                </a:cxn>
                <a:cxn ang="0">
                  <a:pos x="37" y="82"/>
                </a:cxn>
                <a:cxn ang="0">
                  <a:pos x="33" y="80"/>
                </a:cxn>
                <a:cxn ang="0">
                  <a:pos x="28" y="80"/>
                </a:cxn>
                <a:cxn ang="0">
                  <a:pos x="23" y="77"/>
                </a:cxn>
                <a:cxn ang="0">
                  <a:pos x="19" y="75"/>
                </a:cxn>
                <a:cxn ang="0">
                  <a:pos x="14" y="71"/>
                </a:cxn>
                <a:cxn ang="0">
                  <a:pos x="9" y="66"/>
                </a:cxn>
                <a:cxn ang="0">
                  <a:pos x="6" y="62"/>
                </a:cxn>
                <a:cxn ang="0">
                  <a:pos x="3" y="57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9"/>
                </a:cxn>
                <a:cxn ang="0">
                  <a:pos x="3" y="24"/>
                </a:cxn>
                <a:cxn ang="0">
                  <a:pos x="6" y="20"/>
                </a:cxn>
                <a:cxn ang="0">
                  <a:pos x="9" y="15"/>
                </a:cxn>
                <a:cxn ang="0">
                  <a:pos x="14" y="11"/>
                </a:cxn>
                <a:cxn ang="0">
                  <a:pos x="19" y="6"/>
                </a:cxn>
                <a:cxn ang="0">
                  <a:pos x="23" y="4"/>
                </a:cxn>
                <a:cxn ang="0">
                  <a:pos x="28" y="1"/>
                </a:cxn>
                <a:cxn ang="0">
                  <a:pos x="33" y="1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56" y="3"/>
                </a:cxn>
                <a:cxn ang="0">
                  <a:pos x="61" y="6"/>
                </a:cxn>
                <a:cxn ang="0">
                  <a:pos x="65" y="9"/>
                </a:cxn>
                <a:cxn ang="0">
                  <a:pos x="70" y="14"/>
                </a:cxn>
                <a:cxn ang="0">
                  <a:pos x="73" y="18"/>
                </a:cxn>
                <a:cxn ang="0">
                  <a:pos x="76" y="23"/>
                </a:cxn>
                <a:cxn ang="0">
                  <a:pos x="79" y="28"/>
                </a:cxn>
                <a:cxn ang="0">
                  <a:pos x="79" y="32"/>
                </a:cxn>
                <a:cxn ang="0">
                  <a:pos x="81" y="37"/>
                </a:cxn>
                <a:cxn ang="0">
                  <a:pos x="81" y="41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3"/>
                  </a:lnTo>
                  <a:lnTo>
                    <a:pt x="81" y="45"/>
                  </a:lnTo>
                  <a:lnTo>
                    <a:pt x="81" y="46"/>
                  </a:lnTo>
                  <a:lnTo>
                    <a:pt x="81" y="48"/>
                  </a:lnTo>
                  <a:lnTo>
                    <a:pt x="79" y="49"/>
                  </a:lnTo>
                  <a:lnTo>
                    <a:pt x="79" y="51"/>
                  </a:lnTo>
                  <a:lnTo>
                    <a:pt x="79" y="52"/>
                  </a:lnTo>
                  <a:lnTo>
                    <a:pt x="79" y="54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5" y="62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4" y="74"/>
                  </a:lnTo>
                  <a:lnTo>
                    <a:pt x="62" y="75"/>
                  </a:lnTo>
                  <a:lnTo>
                    <a:pt x="61" y="75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9"/>
                  </a:lnTo>
                  <a:lnTo>
                    <a:pt x="54" y="79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2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6" y="82"/>
                  </a:lnTo>
                  <a:lnTo>
                    <a:pt x="34" y="82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5"/>
                  </a:lnTo>
                  <a:lnTo>
                    <a:pt x="19" y="75"/>
                  </a:lnTo>
                  <a:lnTo>
                    <a:pt x="17" y="74"/>
                  </a:lnTo>
                  <a:lnTo>
                    <a:pt x="16" y="72"/>
                  </a:lnTo>
                  <a:lnTo>
                    <a:pt x="14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68" y="12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3" y="17"/>
                  </a:lnTo>
                  <a:lnTo>
                    <a:pt x="73" y="18"/>
                  </a:lnTo>
                  <a:lnTo>
                    <a:pt x="75" y="20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81" y="34"/>
                  </a:lnTo>
                  <a:lnTo>
                    <a:pt x="81" y="35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4" name="Oval 28"/>
            <p:cNvSpPr>
              <a:spLocks noChangeArrowheads="1"/>
            </p:cNvSpPr>
            <p:nvPr/>
          </p:nvSpPr>
          <p:spPr bwMode="auto">
            <a:xfrm>
              <a:off x="4707581" y="2462897"/>
              <a:ext cx="322085" cy="32606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5" name="Oval 29"/>
            <p:cNvSpPr>
              <a:spLocks noChangeArrowheads="1"/>
            </p:cNvSpPr>
            <p:nvPr/>
          </p:nvSpPr>
          <p:spPr bwMode="auto">
            <a:xfrm>
              <a:off x="4636006" y="2399275"/>
              <a:ext cx="453303" cy="4493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6" name="Freeform 30"/>
            <p:cNvSpPr>
              <a:spLocks/>
            </p:cNvSpPr>
            <p:nvPr/>
          </p:nvSpPr>
          <p:spPr bwMode="auto">
            <a:xfrm>
              <a:off x="4516716" y="2105026"/>
              <a:ext cx="23858" cy="8747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7" name="Freeform 31"/>
            <p:cNvSpPr>
              <a:spLocks/>
            </p:cNvSpPr>
            <p:nvPr/>
          </p:nvSpPr>
          <p:spPr bwMode="auto">
            <a:xfrm>
              <a:off x="4472975" y="2049357"/>
              <a:ext cx="27836" cy="9145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8" name="Line 32"/>
            <p:cNvSpPr>
              <a:spLocks noChangeShapeType="1"/>
            </p:cNvSpPr>
            <p:nvPr/>
          </p:nvSpPr>
          <p:spPr bwMode="auto">
            <a:xfrm flipH="1" flipV="1">
              <a:off x="4500811" y="2049357"/>
              <a:ext cx="39763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9" name="Freeform 33"/>
            <p:cNvSpPr>
              <a:spLocks/>
            </p:cNvSpPr>
            <p:nvPr/>
          </p:nvSpPr>
          <p:spPr bwMode="auto">
            <a:xfrm>
              <a:off x="4719508" y="2319748"/>
              <a:ext cx="39763" cy="103385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5" y="15"/>
                </a:cxn>
                <a:cxn ang="0">
                  <a:pos x="3" y="14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0" name="Freeform 34"/>
            <p:cNvSpPr>
              <a:spLocks/>
            </p:cNvSpPr>
            <p:nvPr/>
          </p:nvSpPr>
          <p:spPr bwMode="auto">
            <a:xfrm>
              <a:off x="4973994" y="2319748"/>
              <a:ext cx="35788" cy="1113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5" y="11"/>
                </a:cxn>
                <a:cxn ang="0">
                  <a:pos x="5" y="10"/>
                </a:cxn>
                <a:cxn ang="0">
                  <a:pos x="6" y="9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6" y="0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1" y="16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1" name="Freeform 35"/>
            <p:cNvSpPr>
              <a:spLocks/>
            </p:cNvSpPr>
            <p:nvPr/>
          </p:nvSpPr>
          <p:spPr bwMode="auto">
            <a:xfrm>
              <a:off x="4719508" y="2295890"/>
              <a:ext cx="286296" cy="318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4" y="2"/>
                </a:cxn>
                <a:cxn ang="0">
                  <a:pos x="45" y="3"/>
                </a:cxn>
                <a:cxn ang="0">
                  <a:pos x="46" y="4"/>
                </a:cxn>
                <a:cxn ang="0">
                  <a:pos x="46" y="5"/>
                </a:cxn>
              </a:cxnLst>
              <a:rect l="0" t="0" r="r" b="b"/>
              <a:pathLst>
                <a:path w="46" h="5">
                  <a:moveTo>
                    <a:pt x="0" y="5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6" y="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2" name="Line 36"/>
            <p:cNvSpPr>
              <a:spLocks noChangeShapeType="1"/>
            </p:cNvSpPr>
            <p:nvPr/>
          </p:nvSpPr>
          <p:spPr bwMode="auto">
            <a:xfrm flipH="1">
              <a:off x="5045568" y="2860531"/>
              <a:ext cx="9941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3" name="Line 37"/>
            <p:cNvSpPr>
              <a:spLocks noChangeShapeType="1"/>
            </p:cNvSpPr>
            <p:nvPr/>
          </p:nvSpPr>
          <p:spPr bwMode="auto">
            <a:xfrm flipH="1">
              <a:off x="4596243" y="2860531"/>
              <a:ext cx="87479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4" name="Line 38"/>
            <p:cNvSpPr>
              <a:spLocks noChangeShapeType="1"/>
            </p:cNvSpPr>
            <p:nvPr/>
          </p:nvSpPr>
          <p:spPr bwMode="auto">
            <a:xfrm flipH="1" flipV="1">
              <a:off x="4234395" y="2419158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5" name="Line 39"/>
            <p:cNvSpPr>
              <a:spLocks noChangeShapeType="1"/>
            </p:cNvSpPr>
            <p:nvPr/>
          </p:nvSpPr>
          <p:spPr bwMode="auto">
            <a:xfrm flipH="1" flipV="1">
              <a:off x="4234395" y="2069240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6" name="Line 40"/>
            <p:cNvSpPr>
              <a:spLocks noChangeShapeType="1"/>
            </p:cNvSpPr>
            <p:nvPr/>
          </p:nvSpPr>
          <p:spPr bwMode="auto">
            <a:xfrm>
              <a:off x="4596243" y="3409265"/>
              <a:ext cx="13519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7" name="Line 41"/>
            <p:cNvSpPr>
              <a:spLocks noChangeShapeType="1"/>
            </p:cNvSpPr>
            <p:nvPr/>
          </p:nvSpPr>
          <p:spPr bwMode="auto">
            <a:xfrm>
              <a:off x="4997852" y="3409265"/>
              <a:ext cx="14712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8" name="Freeform 42"/>
            <p:cNvSpPr>
              <a:spLocks/>
            </p:cNvSpPr>
            <p:nvPr/>
          </p:nvSpPr>
          <p:spPr bwMode="auto">
            <a:xfrm>
              <a:off x="4592265" y="3409265"/>
              <a:ext cx="11930" cy="795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3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2" y="13"/>
                  </a:lnTo>
                  <a:lnTo>
                    <a:pt x="0" y="1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9" name="Line 43"/>
            <p:cNvSpPr>
              <a:spLocks noChangeShapeType="1"/>
            </p:cNvSpPr>
            <p:nvPr/>
          </p:nvSpPr>
          <p:spPr bwMode="auto">
            <a:xfrm flipH="1">
              <a:off x="5129072" y="3488792"/>
              <a:ext cx="1193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0" name="Line 44"/>
            <p:cNvSpPr>
              <a:spLocks noChangeShapeType="1"/>
            </p:cNvSpPr>
            <p:nvPr/>
          </p:nvSpPr>
          <p:spPr bwMode="auto">
            <a:xfrm>
              <a:off x="5141000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1" name="Line 45"/>
            <p:cNvSpPr>
              <a:spLocks noChangeShapeType="1"/>
            </p:cNvSpPr>
            <p:nvPr/>
          </p:nvSpPr>
          <p:spPr bwMode="auto">
            <a:xfrm>
              <a:off x="5057498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2" name="Line 46"/>
            <p:cNvSpPr>
              <a:spLocks noChangeShapeType="1"/>
            </p:cNvSpPr>
            <p:nvPr/>
          </p:nvSpPr>
          <p:spPr bwMode="auto">
            <a:xfrm>
              <a:off x="4675770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3" name="Line 47"/>
            <p:cNvSpPr>
              <a:spLocks noChangeShapeType="1"/>
            </p:cNvSpPr>
            <p:nvPr/>
          </p:nvSpPr>
          <p:spPr bwMode="auto">
            <a:xfrm flipH="1">
              <a:off x="4675770" y="3468912"/>
              <a:ext cx="381728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4" name="Freeform 48"/>
            <p:cNvSpPr>
              <a:spLocks/>
            </p:cNvSpPr>
            <p:nvPr/>
          </p:nvSpPr>
          <p:spPr bwMode="auto">
            <a:xfrm>
              <a:off x="4695650" y="3409265"/>
              <a:ext cx="349918" cy="3578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57" h="6">
                  <a:moveTo>
                    <a:pt x="57" y="0"/>
                  </a:moveTo>
                  <a:lnTo>
                    <a:pt x="5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5" name="Line 49"/>
            <p:cNvSpPr>
              <a:spLocks noChangeShapeType="1"/>
            </p:cNvSpPr>
            <p:nvPr/>
          </p:nvSpPr>
          <p:spPr bwMode="auto">
            <a:xfrm>
              <a:off x="4592265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6" name="Line 50"/>
            <p:cNvSpPr>
              <a:spLocks noChangeShapeType="1"/>
            </p:cNvSpPr>
            <p:nvPr/>
          </p:nvSpPr>
          <p:spPr bwMode="auto">
            <a:xfrm>
              <a:off x="4683722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7" name="Line 51"/>
            <p:cNvSpPr>
              <a:spLocks noChangeShapeType="1"/>
            </p:cNvSpPr>
            <p:nvPr/>
          </p:nvSpPr>
          <p:spPr bwMode="auto">
            <a:xfrm>
              <a:off x="5045568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8" name="Freeform 52"/>
            <p:cNvSpPr>
              <a:spLocks/>
            </p:cNvSpPr>
            <p:nvPr/>
          </p:nvSpPr>
          <p:spPr bwMode="auto">
            <a:xfrm>
              <a:off x="4683722" y="2880413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9" name="Freeform 53"/>
            <p:cNvSpPr>
              <a:spLocks/>
            </p:cNvSpPr>
            <p:nvPr/>
          </p:nvSpPr>
          <p:spPr bwMode="auto">
            <a:xfrm>
              <a:off x="4683722" y="2892341"/>
              <a:ext cx="361848" cy="874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6" y="13"/>
                </a:cxn>
                <a:cxn ang="0">
                  <a:pos x="19" y="13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7" y="14"/>
                </a:cxn>
                <a:cxn ang="0">
                  <a:pos x="30" y="14"/>
                </a:cxn>
                <a:cxn ang="0">
                  <a:pos x="33" y="14"/>
                </a:cxn>
                <a:cxn ang="0">
                  <a:pos x="36" y="14"/>
                </a:cxn>
                <a:cxn ang="0">
                  <a:pos x="39" y="14"/>
                </a:cxn>
                <a:cxn ang="0">
                  <a:pos x="41" y="13"/>
                </a:cxn>
                <a:cxn ang="0">
                  <a:pos x="44" y="13"/>
                </a:cxn>
                <a:cxn ang="0">
                  <a:pos x="46" y="13"/>
                </a:cxn>
                <a:cxn ang="0">
                  <a:pos x="48" y="13"/>
                </a:cxn>
                <a:cxn ang="0">
                  <a:pos x="51" y="12"/>
                </a:cxn>
                <a:cxn ang="0">
                  <a:pos x="52" y="12"/>
                </a:cxn>
                <a:cxn ang="0">
                  <a:pos x="54" y="11"/>
                </a:cxn>
                <a:cxn ang="0">
                  <a:pos x="55" y="11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8"/>
                </a:cxn>
                <a:cxn ang="0">
                  <a:pos x="57" y="0"/>
                </a:cxn>
              </a:cxnLst>
              <a:rect l="0" t="0" r="r" b="b"/>
              <a:pathLst>
                <a:path w="59" h="14">
                  <a:moveTo>
                    <a:pt x="0" y="8"/>
                  </a:moveTo>
                  <a:lnTo>
                    <a:pt x="1" y="9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51" y="12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57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0" name="Line 54"/>
            <p:cNvSpPr>
              <a:spLocks noChangeShapeType="1"/>
            </p:cNvSpPr>
            <p:nvPr/>
          </p:nvSpPr>
          <p:spPr bwMode="auto">
            <a:xfrm flipV="1">
              <a:off x="4683722" y="289234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1" name="Freeform 55"/>
            <p:cNvSpPr>
              <a:spLocks/>
            </p:cNvSpPr>
            <p:nvPr/>
          </p:nvSpPr>
          <p:spPr bwMode="auto">
            <a:xfrm>
              <a:off x="4683722" y="300367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2" name="Freeform 56"/>
            <p:cNvSpPr>
              <a:spLocks/>
            </p:cNvSpPr>
            <p:nvPr/>
          </p:nvSpPr>
          <p:spPr bwMode="auto">
            <a:xfrm>
              <a:off x="4683722" y="3063325"/>
              <a:ext cx="361848" cy="318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4" y="5"/>
                </a:cxn>
                <a:cxn ang="0">
                  <a:pos x="27" y="5"/>
                </a:cxn>
                <a:cxn ang="0">
                  <a:pos x="30" y="5"/>
                </a:cxn>
                <a:cxn ang="0">
                  <a:pos x="33" y="5"/>
                </a:cxn>
                <a:cxn ang="0">
                  <a:pos x="36" y="5"/>
                </a:cxn>
                <a:cxn ang="0">
                  <a:pos x="39" y="5"/>
                </a:cxn>
                <a:cxn ang="0">
                  <a:pos x="41" y="5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51" y="4"/>
                </a:cxn>
                <a:cxn ang="0">
                  <a:pos x="52" y="3"/>
                </a:cxn>
                <a:cxn ang="0">
                  <a:pos x="54" y="3"/>
                </a:cxn>
                <a:cxn ang="0">
                  <a:pos x="55" y="2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3" name="Freeform 57"/>
            <p:cNvSpPr>
              <a:spLocks/>
            </p:cNvSpPr>
            <p:nvPr/>
          </p:nvSpPr>
          <p:spPr bwMode="auto">
            <a:xfrm>
              <a:off x="4683722" y="3118994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6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6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5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3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4" name="Freeform 58"/>
            <p:cNvSpPr>
              <a:spLocks/>
            </p:cNvSpPr>
            <p:nvPr/>
          </p:nvSpPr>
          <p:spPr bwMode="auto">
            <a:xfrm>
              <a:off x="4683722" y="3182615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5" name="Freeform 59"/>
            <p:cNvSpPr>
              <a:spLocks/>
            </p:cNvSpPr>
            <p:nvPr/>
          </p:nvSpPr>
          <p:spPr bwMode="auto">
            <a:xfrm>
              <a:off x="4683722" y="324225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6" name="Line 60"/>
            <p:cNvSpPr>
              <a:spLocks noChangeShapeType="1"/>
            </p:cNvSpPr>
            <p:nvPr/>
          </p:nvSpPr>
          <p:spPr bwMode="auto">
            <a:xfrm flipH="1" flipV="1">
              <a:off x="5033640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7" name="Line 61"/>
            <p:cNvSpPr>
              <a:spLocks noChangeShapeType="1"/>
            </p:cNvSpPr>
            <p:nvPr/>
          </p:nvSpPr>
          <p:spPr bwMode="auto">
            <a:xfrm flipH="1" flipV="1">
              <a:off x="5033640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8" name="Line 62"/>
            <p:cNvSpPr>
              <a:spLocks noChangeShapeType="1"/>
            </p:cNvSpPr>
            <p:nvPr/>
          </p:nvSpPr>
          <p:spPr bwMode="auto">
            <a:xfrm flipH="1" flipV="1">
              <a:off x="5033640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9" name="Line 63"/>
            <p:cNvSpPr>
              <a:spLocks noChangeShapeType="1"/>
            </p:cNvSpPr>
            <p:nvPr/>
          </p:nvSpPr>
          <p:spPr bwMode="auto">
            <a:xfrm flipH="1" flipV="1">
              <a:off x="5033640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0" name="Line 64"/>
            <p:cNvSpPr>
              <a:spLocks noChangeShapeType="1"/>
            </p:cNvSpPr>
            <p:nvPr/>
          </p:nvSpPr>
          <p:spPr bwMode="auto">
            <a:xfrm flipH="1" flipV="1">
              <a:off x="5033640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1" name="Line 65"/>
            <p:cNvSpPr>
              <a:spLocks noChangeShapeType="1"/>
            </p:cNvSpPr>
            <p:nvPr/>
          </p:nvSpPr>
          <p:spPr bwMode="auto">
            <a:xfrm flipH="1" flipV="1">
              <a:off x="5033640" y="331781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2" name="Line 66"/>
            <p:cNvSpPr>
              <a:spLocks noChangeShapeType="1"/>
            </p:cNvSpPr>
            <p:nvPr/>
          </p:nvSpPr>
          <p:spPr bwMode="auto">
            <a:xfrm flipH="1" flipV="1">
              <a:off x="5033640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3" name="Line 67"/>
            <p:cNvSpPr>
              <a:spLocks noChangeShapeType="1"/>
            </p:cNvSpPr>
            <p:nvPr/>
          </p:nvSpPr>
          <p:spPr bwMode="auto">
            <a:xfrm flipV="1">
              <a:off x="4683722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4" name="Line 68"/>
            <p:cNvSpPr>
              <a:spLocks noChangeShapeType="1"/>
            </p:cNvSpPr>
            <p:nvPr/>
          </p:nvSpPr>
          <p:spPr bwMode="auto">
            <a:xfrm flipV="1">
              <a:off x="4691675" y="3317811"/>
              <a:ext cx="11930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5" name="Line 69"/>
            <p:cNvSpPr>
              <a:spLocks noChangeShapeType="1"/>
            </p:cNvSpPr>
            <p:nvPr/>
          </p:nvSpPr>
          <p:spPr bwMode="auto">
            <a:xfrm flipV="1">
              <a:off x="4683722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6" name="Line 70"/>
            <p:cNvSpPr>
              <a:spLocks noChangeShapeType="1"/>
            </p:cNvSpPr>
            <p:nvPr/>
          </p:nvSpPr>
          <p:spPr bwMode="auto">
            <a:xfrm flipV="1">
              <a:off x="4683722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7" name="Line 71"/>
            <p:cNvSpPr>
              <a:spLocks noChangeShapeType="1"/>
            </p:cNvSpPr>
            <p:nvPr/>
          </p:nvSpPr>
          <p:spPr bwMode="auto">
            <a:xfrm flipV="1">
              <a:off x="4683722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8" name="Line 72"/>
            <p:cNvSpPr>
              <a:spLocks noChangeShapeType="1"/>
            </p:cNvSpPr>
            <p:nvPr/>
          </p:nvSpPr>
          <p:spPr bwMode="auto">
            <a:xfrm flipV="1">
              <a:off x="4683722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9" name="Line 73"/>
            <p:cNvSpPr>
              <a:spLocks noChangeShapeType="1"/>
            </p:cNvSpPr>
            <p:nvPr/>
          </p:nvSpPr>
          <p:spPr bwMode="auto">
            <a:xfrm flipV="1">
              <a:off x="4683722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0" name="Freeform 74"/>
            <p:cNvSpPr>
              <a:spLocks/>
            </p:cNvSpPr>
            <p:nvPr/>
          </p:nvSpPr>
          <p:spPr bwMode="auto">
            <a:xfrm>
              <a:off x="4592265" y="2407228"/>
              <a:ext cx="99410" cy="100203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1"/>
                </a:cxn>
                <a:cxn ang="0">
                  <a:pos x="0" y="163"/>
                </a:cxn>
              </a:cxnLst>
              <a:rect l="0" t="0" r="r" b="b"/>
              <a:pathLst>
                <a:path w="16" h="163">
                  <a:moveTo>
                    <a:pt x="16" y="0"/>
                  </a:moveTo>
                  <a:lnTo>
                    <a:pt x="0" y="11"/>
                  </a:lnTo>
                  <a:lnTo>
                    <a:pt x="0" y="16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1" name="Line 75"/>
            <p:cNvSpPr>
              <a:spLocks noChangeShapeType="1"/>
            </p:cNvSpPr>
            <p:nvPr/>
          </p:nvSpPr>
          <p:spPr bwMode="auto">
            <a:xfrm>
              <a:off x="5144978" y="2474827"/>
              <a:ext cx="3978" cy="9344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2" name="Rectangle 76"/>
            <p:cNvSpPr>
              <a:spLocks noChangeArrowheads="1"/>
            </p:cNvSpPr>
            <p:nvPr/>
          </p:nvSpPr>
          <p:spPr bwMode="auto">
            <a:xfrm>
              <a:off x="4751319" y="2319748"/>
              <a:ext cx="234605" cy="63621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3" name="Rectangle 77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4" name="Rectangle 78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5" name="Freeform 79"/>
            <p:cNvSpPr>
              <a:spLocks/>
            </p:cNvSpPr>
            <p:nvPr/>
          </p:nvSpPr>
          <p:spPr bwMode="auto">
            <a:xfrm>
              <a:off x="4596243" y="2411205"/>
              <a:ext cx="95432" cy="9980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0"/>
                </a:cxn>
                <a:cxn ang="0">
                  <a:pos x="0" y="162"/>
                </a:cxn>
              </a:cxnLst>
              <a:rect l="0" t="0" r="r" b="b"/>
              <a:pathLst>
                <a:path w="15" h="162">
                  <a:moveTo>
                    <a:pt x="15" y="0"/>
                  </a:moveTo>
                  <a:lnTo>
                    <a:pt x="0" y="10"/>
                  </a:lnTo>
                  <a:lnTo>
                    <a:pt x="0" y="162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6" name="Line 80"/>
            <p:cNvSpPr>
              <a:spLocks noChangeShapeType="1"/>
            </p:cNvSpPr>
            <p:nvPr/>
          </p:nvSpPr>
          <p:spPr bwMode="auto">
            <a:xfrm>
              <a:off x="4325852" y="1949950"/>
              <a:ext cx="365823" cy="445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7" name="Line 81"/>
            <p:cNvSpPr>
              <a:spLocks noChangeShapeType="1"/>
            </p:cNvSpPr>
            <p:nvPr/>
          </p:nvSpPr>
          <p:spPr bwMode="auto">
            <a:xfrm>
              <a:off x="4449117" y="2105026"/>
              <a:ext cx="23858" cy="3181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8" name="Line 82"/>
            <p:cNvSpPr>
              <a:spLocks noChangeShapeType="1"/>
            </p:cNvSpPr>
            <p:nvPr/>
          </p:nvSpPr>
          <p:spPr bwMode="auto">
            <a:xfrm>
              <a:off x="4516716" y="2192506"/>
              <a:ext cx="23858" cy="2783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9" name="Freeform 83"/>
            <p:cNvSpPr>
              <a:spLocks/>
            </p:cNvSpPr>
            <p:nvPr/>
          </p:nvSpPr>
          <p:spPr bwMode="auto">
            <a:xfrm>
              <a:off x="4683722" y="3305881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0" name="Freeform 84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3"/>
                </a:cxn>
                <a:cxn ang="0">
                  <a:pos x="51" y="3"/>
                </a:cxn>
                <a:cxn ang="0">
                  <a:pos x="54" y="3"/>
                </a:cxn>
                <a:cxn ang="0">
                  <a:pos x="56" y="3"/>
                </a:cxn>
                <a:cxn ang="0">
                  <a:pos x="57" y="3"/>
                </a:cxn>
                <a:cxn ang="0">
                  <a:pos x="59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3" y="2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8"/>
                </a:cxn>
                <a:cxn ang="0">
                  <a:pos x="56" y="8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8"/>
                  </a:lnTo>
                  <a:lnTo>
                    <a:pt x="56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1" name="Freeform 85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6" y="2"/>
                </a:cxn>
                <a:cxn ang="0">
                  <a:pos x="37" y="2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2" name="Freeform 86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3" y="3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31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7"/>
                </a:cxn>
                <a:cxn ang="0">
                  <a:pos x="53" y="7"/>
                </a:cxn>
                <a:cxn ang="0">
                  <a:pos x="50" y="7"/>
                </a:cxn>
                <a:cxn ang="0">
                  <a:pos x="48" y="7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3" name="Freeform 87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4" name="Freeform 88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2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5" name="Freeform 89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6" name="Freeform 90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4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7" name="Freeform 91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8" name="Freeform 92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9" name="Freeform 93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0" name="Freeform 94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1" name="Freeform 95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2" name="Freeform 96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3" name="Freeform 97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4" name="Freeform 98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5" name="Freeform 99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6" name="Rectangle 100"/>
            <p:cNvSpPr>
              <a:spLocks noChangeArrowheads="1"/>
            </p:cNvSpPr>
            <p:nvPr/>
          </p:nvSpPr>
          <p:spPr bwMode="auto">
            <a:xfrm>
              <a:off x="4842776" y="3194543"/>
              <a:ext cx="43741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7" name="Freeform 101"/>
            <p:cNvSpPr>
              <a:spLocks/>
            </p:cNvSpPr>
            <p:nvPr/>
          </p:nvSpPr>
          <p:spPr bwMode="auto">
            <a:xfrm>
              <a:off x="4683722" y="3357574"/>
              <a:ext cx="357870" cy="6759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1"/>
                </a:cxn>
                <a:cxn ang="0">
                  <a:pos x="58" y="2"/>
                </a:cxn>
                <a:cxn ang="0">
                  <a:pos x="57" y="3"/>
                </a:cxn>
                <a:cxn ang="0">
                  <a:pos x="56" y="4"/>
                </a:cxn>
                <a:cxn ang="0">
                  <a:pos x="55" y="5"/>
                </a:cxn>
                <a:cxn ang="0">
                  <a:pos x="54" y="6"/>
                </a:cxn>
                <a:cxn ang="0">
                  <a:pos x="53" y="6"/>
                </a:cxn>
                <a:cxn ang="0">
                  <a:pos x="52" y="7"/>
                </a:cxn>
                <a:cxn ang="0">
                  <a:pos x="51" y="7"/>
                </a:cxn>
                <a:cxn ang="0">
                  <a:pos x="50" y="8"/>
                </a:cxn>
                <a:cxn ang="0">
                  <a:pos x="49" y="8"/>
                </a:cxn>
                <a:cxn ang="0">
                  <a:pos x="48" y="8"/>
                </a:cxn>
                <a:cxn ang="0">
                  <a:pos x="47" y="9"/>
                </a:cxn>
                <a:cxn ang="0">
                  <a:pos x="46" y="9"/>
                </a:cxn>
                <a:cxn ang="0">
                  <a:pos x="45" y="9"/>
                </a:cxn>
                <a:cxn ang="0">
                  <a:pos x="44" y="9"/>
                </a:cxn>
                <a:cxn ang="0">
                  <a:pos x="43" y="10"/>
                </a:cxn>
                <a:cxn ang="0">
                  <a:pos x="42" y="10"/>
                </a:cxn>
                <a:cxn ang="0">
                  <a:pos x="41" y="10"/>
                </a:cxn>
                <a:cxn ang="0">
                  <a:pos x="40" y="10"/>
                </a:cxn>
                <a:cxn ang="0">
                  <a:pos x="39" y="10"/>
                </a:cxn>
                <a:cxn ang="0">
                  <a:pos x="38" y="10"/>
                </a:cxn>
                <a:cxn ang="0">
                  <a:pos x="37" y="11"/>
                </a:cxn>
                <a:cxn ang="0">
                  <a:pos x="36" y="11"/>
                </a:cxn>
                <a:cxn ang="0">
                  <a:pos x="35" y="11"/>
                </a:cxn>
                <a:cxn ang="0">
                  <a:pos x="34" y="11"/>
                </a:cxn>
                <a:cxn ang="0">
                  <a:pos x="33" y="11"/>
                </a:cxn>
                <a:cxn ang="0">
                  <a:pos x="32" y="11"/>
                </a:cxn>
                <a:cxn ang="0">
                  <a:pos x="31" y="11"/>
                </a:cxn>
                <a:cxn ang="0">
                  <a:pos x="30" y="11"/>
                </a:cxn>
                <a:cxn ang="0">
                  <a:pos x="29" y="11"/>
                </a:cxn>
                <a:cxn ang="0">
                  <a:pos x="28" y="11"/>
                </a:cxn>
                <a:cxn ang="0">
                  <a:pos x="27" y="11"/>
                </a:cxn>
                <a:cxn ang="0">
                  <a:pos x="26" y="11"/>
                </a:cxn>
                <a:cxn ang="0">
                  <a:pos x="25" y="11"/>
                </a:cxn>
                <a:cxn ang="0">
                  <a:pos x="24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21" y="11"/>
                </a:cxn>
                <a:cxn ang="0">
                  <a:pos x="20" y="10"/>
                </a:cxn>
                <a:cxn ang="0">
                  <a:pos x="19" y="10"/>
                </a:cxn>
                <a:cxn ang="0">
                  <a:pos x="18" y="10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5" y="10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2" y="9"/>
                </a:cxn>
                <a:cxn ang="0">
                  <a:pos x="11" y="9"/>
                </a:cxn>
                <a:cxn ang="0">
                  <a:pos x="10" y="8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58" h="11">
                  <a:moveTo>
                    <a:pt x="58" y="0"/>
                  </a:moveTo>
                  <a:lnTo>
                    <a:pt x="58" y="1"/>
                  </a:lnTo>
                  <a:lnTo>
                    <a:pt x="58" y="2"/>
                  </a:lnTo>
                  <a:lnTo>
                    <a:pt x="57" y="3"/>
                  </a:lnTo>
                  <a:lnTo>
                    <a:pt x="56" y="4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8" name="Rectangle 102"/>
            <p:cNvSpPr>
              <a:spLocks noChangeArrowheads="1"/>
            </p:cNvSpPr>
            <p:nvPr/>
          </p:nvSpPr>
          <p:spPr bwMode="auto">
            <a:xfrm>
              <a:off x="4850729" y="3397338"/>
              <a:ext cx="31811" cy="2385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9" name="Line 103"/>
            <p:cNvSpPr>
              <a:spLocks noChangeShapeType="1"/>
            </p:cNvSpPr>
            <p:nvPr/>
          </p:nvSpPr>
          <p:spPr bwMode="auto">
            <a:xfrm>
              <a:off x="5129072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0" name="Line 104"/>
            <p:cNvSpPr>
              <a:spLocks noChangeShapeType="1"/>
            </p:cNvSpPr>
            <p:nvPr/>
          </p:nvSpPr>
          <p:spPr bwMode="auto">
            <a:xfrm flipH="1" flipV="1">
              <a:off x="5021710" y="3409265"/>
              <a:ext cx="23858" cy="3578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1" name="Line 105"/>
            <p:cNvSpPr>
              <a:spLocks noChangeShapeType="1"/>
            </p:cNvSpPr>
            <p:nvPr/>
          </p:nvSpPr>
          <p:spPr bwMode="auto">
            <a:xfrm flipH="1" flipV="1">
              <a:off x="4636006" y="3409265"/>
              <a:ext cx="39763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2" name="Line 106"/>
            <p:cNvSpPr>
              <a:spLocks noChangeShapeType="1"/>
            </p:cNvSpPr>
            <p:nvPr/>
          </p:nvSpPr>
          <p:spPr bwMode="auto">
            <a:xfrm flipH="1" flipV="1">
              <a:off x="5073404" y="3409265"/>
              <a:ext cx="55669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3" name="Freeform 107"/>
            <p:cNvSpPr>
              <a:spLocks/>
            </p:cNvSpPr>
            <p:nvPr/>
          </p:nvSpPr>
          <p:spPr bwMode="auto">
            <a:xfrm>
              <a:off x="4596243" y="3488792"/>
              <a:ext cx="536807" cy="3181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7" h="5">
                  <a:moveTo>
                    <a:pt x="87" y="0"/>
                  </a:moveTo>
                  <a:lnTo>
                    <a:pt x="87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4" name="Freeform 108"/>
            <p:cNvSpPr>
              <a:spLocks/>
            </p:cNvSpPr>
            <p:nvPr/>
          </p:nvSpPr>
          <p:spPr bwMode="auto">
            <a:xfrm>
              <a:off x="4242348" y="2995726"/>
              <a:ext cx="353895" cy="524877"/>
            </a:xfrm>
            <a:custGeom>
              <a:avLst/>
              <a:gdLst/>
              <a:ahLst/>
              <a:cxnLst>
                <a:cxn ang="0">
                  <a:pos x="58" y="8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58" h="85">
                  <a:moveTo>
                    <a:pt x="58" y="85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5" name="Line 109"/>
            <p:cNvSpPr>
              <a:spLocks noChangeShapeType="1"/>
            </p:cNvSpPr>
            <p:nvPr/>
          </p:nvSpPr>
          <p:spPr bwMode="auto">
            <a:xfrm flipH="1" flipV="1">
              <a:off x="4234395" y="2983798"/>
              <a:ext cx="357870" cy="50499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6" name="Oval 110"/>
            <p:cNvSpPr>
              <a:spLocks noChangeArrowheads="1"/>
            </p:cNvSpPr>
            <p:nvPr/>
          </p:nvSpPr>
          <p:spPr bwMode="auto">
            <a:xfrm>
              <a:off x="4954113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7" name="Oval 111"/>
            <p:cNvSpPr>
              <a:spLocks noChangeArrowheads="1"/>
            </p:cNvSpPr>
            <p:nvPr/>
          </p:nvSpPr>
          <p:spPr bwMode="auto">
            <a:xfrm>
              <a:off x="4966041" y="2343606"/>
              <a:ext cx="7953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8" name="Oval 112"/>
            <p:cNvSpPr>
              <a:spLocks noChangeArrowheads="1"/>
            </p:cNvSpPr>
            <p:nvPr/>
          </p:nvSpPr>
          <p:spPr bwMode="auto">
            <a:xfrm>
              <a:off x="4954113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9" name="Oval 113"/>
            <p:cNvSpPr>
              <a:spLocks noChangeArrowheads="1"/>
            </p:cNvSpPr>
            <p:nvPr/>
          </p:nvSpPr>
          <p:spPr bwMode="auto">
            <a:xfrm>
              <a:off x="4954113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0" name="Oval 114"/>
            <p:cNvSpPr>
              <a:spLocks noChangeArrowheads="1"/>
            </p:cNvSpPr>
            <p:nvPr/>
          </p:nvSpPr>
          <p:spPr bwMode="auto">
            <a:xfrm>
              <a:off x="4954113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1" name="Oval 115"/>
            <p:cNvSpPr>
              <a:spLocks noChangeArrowheads="1"/>
            </p:cNvSpPr>
            <p:nvPr/>
          </p:nvSpPr>
          <p:spPr bwMode="auto">
            <a:xfrm>
              <a:off x="4938208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2" name="Oval 116"/>
            <p:cNvSpPr>
              <a:spLocks noChangeArrowheads="1"/>
            </p:cNvSpPr>
            <p:nvPr/>
          </p:nvSpPr>
          <p:spPr bwMode="auto">
            <a:xfrm>
              <a:off x="493820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3" name="Oval 117"/>
            <p:cNvSpPr>
              <a:spLocks noChangeArrowheads="1"/>
            </p:cNvSpPr>
            <p:nvPr/>
          </p:nvSpPr>
          <p:spPr bwMode="auto">
            <a:xfrm>
              <a:off x="4938208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4" name="Oval 118"/>
            <p:cNvSpPr>
              <a:spLocks noChangeArrowheads="1"/>
            </p:cNvSpPr>
            <p:nvPr/>
          </p:nvSpPr>
          <p:spPr bwMode="auto">
            <a:xfrm>
              <a:off x="4938208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5" name="Oval 119"/>
            <p:cNvSpPr>
              <a:spLocks noChangeArrowheads="1"/>
            </p:cNvSpPr>
            <p:nvPr/>
          </p:nvSpPr>
          <p:spPr bwMode="auto">
            <a:xfrm>
              <a:off x="4818918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6" name="Oval 120"/>
            <p:cNvSpPr>
              <a:spLocks noChangeArrowheads="1"/>
            </p:cNvSpPr>
            <p:nvPr/>
          </p:nvSpPr>
          <p:spPr bwMode="auto">
            <a:xfrm>
              <a:off x="4818918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7" name="Oval 121"/>
            <p:cNvSpPr>
              <a:spLocks noChangeArrowheads="1"/>
            </p:cNvSpPr>
            <p:nvPr/>
          </p:nvSpPr>
          <p:spPr bwMode="auto">
            <a:xfrm>
              <a:off x="4799035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8" name="Oval 122"/>
            <p:cNvSpPr>
              <a:spLocks noChangeArrowheads="1"/>
            </p:cNvSpPr>
            <p:nvPr/>
          </p:nvSpPr>
          <p:spPr bwMode="auto">
            <a:xfrm>
              <a:off x="4799035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9" name="Oval 123"/>
            <p:cNvSpPr>
              <a:spLocks noChangeArrowheads="1"/>
            </p:cNvSpPr>
            <p:nvPr/>
          </p:nvSpPr>
          <p:spPr bwMode="auto">
            <a:xfrm>
              <a:off x="4830846" y="2327701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0" name="Oval 124"/>
            <p:cNvSpPr>
              <a:spLocks noChangeArrowheads="1"/>
            </p:cNvSpPr>
            <p:nvPr/>
          </p:nvSpPr>
          <p:spPr bwMode="auto">
            <a:xfrm>
              <a:off x="477120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1" name="Oval 125"/>
            <p:cNvSpPr>
              <a:spLocks noChangeArrowheads="1"/>
            </p:cNvSpPr>
            <p:nvPr/>
          </p:nvSpPr>
          <p:spPr bwMode="auto">
            <a:xfrm>
              <a:off x="477120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2" name="Oval 126"/>
            <p:cNvSpPr>
              <a:spLocks noChangeArrowheads="1"/>
            </p:cNvSpPr>
            <p:nvPr/>
          </p:nvSpPr>
          <p:spPr bwMode="auto">
            <a:xfrm>
              <a:off x="4787107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3" name="Oval 127"/>
            <p:cNvSpPr>
              <a:spLocks noChangeArrowheads="1"/>
            </p:cNvSpPr>
            <p:nvPr/>
          </p:nvSpPr>
          <p:spPr bwMode="auto">
            <a:xfrm>
              <a:off x="4783130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4" name="Oval 128"/>
            <p:cNvSpPr>
              <a:spLocks noChangeArrowheads="1"/>
            </p:cNvSpPr>
            <p:nvPr/>
          </p:nvSpPr>
          <p:spPr bwMode="auto">
            <a:xfrm>
              <a:off x="483879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5" name="Oval 129"/>
            <p:cNvSpPr>
              <a:spLocks noChangeArrowheads="1"/>
            </p:cNvSpPr>
            <p:nvPr/>
          </p:nvSpPr>
          <p:spPr bwMode="auto">
            <a:xfrm>
              <a:off x="4830846" y="2351559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6" name="Oval 130"/>
            <p:cNvSpPr>
              <a:spLocks noChangeArrowheads="1"/>
            </p:cNvSpPr>
            <p:nvPr/>
          </p:nvSpPr>
          <p:spPr bwMode="auto">
            <a:xfrm>
              <a:off x="475927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7" name="Oval 131"/>
            <p:cNvSpPr>
              <a:spLocks noChangeArrowheads="1"/>
            </p:cNvSpPr>
            <p:nvPr/>
          </p:nvSpPr>
          <p:spPr bwMode="auto">
            <a:xfrm>
              <a:off x="475927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8" name="Line 132"/>
            <p:cNvSpPr>
              <a:spLocks noChangeShapeType="1"/>
            </p:cNvSpPr>
            <p:nvPr/>
          </p:nvSpPr>
          <p:spPr bwMode="auto">
            <a:xfrm>
              <a:off x="5041593" y="2343606"/>
              <a:ext cx="103385" cy="13121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11" name="グループ化 215"/>
          <p:cNvGrpSpPr>
            <a:grpSpLocks noChangeAspect="1"/>
          </p:cNvGrpSpPr>
          <p:nvPr/>
        </p:nvGrpSpPr>
        <p:grpSpPr>
          <a:xfrm>
            <a:off x="835498" y="4880126"/>
            <a:ext cx="360632" cy="756000"/>
            <a:chOff x="3238183" y="2986088"/>
            <a:chExt cx="439738" cy="768350"/>
          </a:xfrm>
        </p:grpSpPr>
        <p:sp>
          <p:nvSpPr>
            <p:cNvPr id="135" name="Rectangle 351"/>
            <p:cNvSpPr>
              <a:spLocks noChangeArrowheads="1"/>
            </p:cNvSpPr>
            <p:nvPr/>
          </p:nvSpPr>
          <p:spPr bwMode="auto">
            <a:xfrm>
              <a:off x="3417571" y="3255963"/>
              <a:ext cx="255588" cy="4984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" name="Freeform 352"/>
            <p:cNvSpPr>
              <a:spLocks/>
            </p:cNvSpPr>
            <p:nvPr/>
          </p:nvSpPr>
          <p:spPr bwMode="auto">
            <a:xfrm>
              <a:off x="3244533" y="3017838"/>
              <a:ext cx="255588" cy="495300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2">
                  <a:moveTo>
                    <a:pt x="0" y="202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" name="Line 353"/>
            <p:cNvSpPr>
              <a:spLocks noChangeShapeType="1"/>
            </p:cNvSpPr>
            <p:nvPr/>
          </p:nvSpPr>
          <p:spPr bwMode="auto">
            <a:xfrm>
              <a:off x="3244533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" name="Line 354"/>
            <p:cNvSpPr>
              <a:spLocks noChangeShapeType="1"/>
            </p:cNvSpPr>
            <p:nvPr/>
          </p:nvSpPr>
          <p:spPr bwMode="auto">
            <a:xfrm>
              <a:off x="3500121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" name="Oval 355"/>
            <p:cNvSpPr>
              <a:spLocks noChangeArrowheads="1"/>
            </p:cNvSpPr>
            <p:nvPr/>
          </p:nvSpPr>
          <p:spPr bwMode="auto">
            <a:xfrm>
              <a:off x="3244533" y="2994025"/>
              <a:ext cx="22225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" name="Oval 356"/>
            <p:cNvSpPr>
              <a:spLocks noChangeArrowheads="1"/>
            </p:cNvSpPr>
            <p:nvPr/>
          </p:nvSpPr>
          <p:spPr bwMode="auto">
            <a:xfrm>
              <a:off x="3238183" y="2987675"/>
              <a:ext cx="36513" cy="381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" name="Oval 357"/>
            <p:cNvSpPr>
              <a:spLocks noChangeArrowheads="1"/>
            </p:cNvSpPr>
            <p:nvPr/>
          </p:nvSpPr>
          <p:spPr bwMode="auto">
            <a:xfrm>
              <a:off x="3412808" y="3221038"/>
              <a:ext cx="23813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" name="Oval 358"/>
            <p:cNvSpPr>
              <a:spLocks noChangeArrowheads="1"/>
            </p:cNvSpPr>
            <p:nvPr/>
          </p:nvSpPr>
          <p:spPr bwMode="auto">
            <a:xfrm>
              <a:off x="3404871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" name="Oval 359"/>
            <p:cNvSpPr>
              <a:spLocks noChangeArrowheads="1"/>
            </p:cNvSpPr>
            <p:nvPr/>
          </p:nvSpPr>
          <p:spPr bwMode="auto">
            <a:xfrm>
              <a:off x="3647758" y="3221038"/>
              <a:ext cx="22225" cy="254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" name="Oval 360"/>
            <p:cNvSpPr>
              <a:spLocks noChangeArrowheads="1"/>
            </p:cNvSpPr>
            <p:nvPr/>
          </p:nvSpPr>
          <p:spPr bwMode="auto">
            <a:xfrm>
              <a:off x="3641408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" name="Oval 361"/>
            <p:cNvSpPr>
              <a:spLocks noChangeArrowheads="1"/>
            </p:cNvSpPr>
            <p:nvPr/>
          </p:nvSpPr>
          <p:spPr bwMode="auto">
            <a:xfrm>
              <a:off x="3476308" y="2994025"/>
              <a:ext cx="23813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" name="Oval 362"/>
            <p:cNvSpPr>
              <a:spLocks noChangeArrowheads="1"/>
            </p:cNvSpPr>
            <p:nvPr/>
          </p:nvSpPr>
          <p:spPr bwMode="auto">
            <a:xfrm>
              <a:off x="3468371" y="29860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" name="Oval 363"/>
            <p:cNvSpPr>
              <a:spLocks noChangeArrowheads="1"/>
            </p:cNvSpPr>
            <p:nvPr/>
          </p:nvSpPr>
          <p:spPr bwMode="auto">
            <a:xfrm>
              <a:off x="3431858" y="3279775"/>
              <a:ext cx="9525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8" name="Oval 364"/>
            <p:cNvSpPr>
              <a:spLocks noChangeArrowheads="1"/>
            </p:cNvSpPr>
            <p:nvPr/>
          </p:nvSpPr>
          <p:spPr bwMode="auto">
            <a:xfrm>
              <a:off x="3427096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9" name="Oval 365"/>
            <p:cNvSpPr>
              <a:spLocks noChangeArrowheads="1"/>
            </p:cNvSpPr>
            <p:nvPr/>
          </p:nvSpPr>
          <p:spPr bwMode="auto">
            <a:xfrm>
              <a:off x="3428683" y="3724275"/>
              <a:ext cx="11113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0" name="Oval 366"/>
            <p:cNvSpPr>
              <a:spLocks noChangeArrowheads="1"/>
            </p:cNvSpPr>
            <p:nvPr/>
          </p:nvSpPr>
          <p:spPr bwMode="auto">
            <a:xfrm>
              <a:off x="3650933" y="3282950"/>
              <a:ext cx="9525" cy="7938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1" name="Oval 367"/>
            <p:cNvSpPr>
              <a:spLocks noChangeArrowheads="1"/>
            </p:cNvSpPr>
            <p:nvPr/>
          </p:nvSpPr>
          <p:spPr bwMode="auto">
            <a:xfrm>
              <a:off x="3650933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2" name="Oval 368"/>
            <p:cNvSpPr>
              <a:spLocks noChangeArrowheads="1"/>
            </p:cNvSpPr>
            <p:nvPr/>
          </p:nvSpPr>
          <p:spPr bwMode="auto">
            <a:xfrm>
              <a:off x="3650933" y="3727450"/>
              <a:ext cx="9525" cy="95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3" name="Rectangle 369"/>
            <p:cNvSpPr>
              <a:spLocks noChangeArrowheads="1"/>
            </p:cNvSpPr>
            <p:nvPr/>
          </p:nvSpPr>
          <p:spPr bwMode="auto">
            <a:xfrm>
              <a:off x="3498216" y="3364548"/>
              <a:ext cx="92075" cy="508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4" name="Rectangle 370"/>
            <p:cNvSpPr>
              <a:spLocks noChangeArrowheads="1"/>
            </p:cNvSpPr>
            <p:nvPr/>
          </p:nvSpPr>
          <p:spPr bwMode="auto">
            <a:xfrm>
              <a:off x="3511868" y="3546475"/>
              <a:ext cx="65088" cy="285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5" name="Line 371"/>
            <p:cNvSpPr>
              <a:spLocks noChangeShapeType="1"/>
            </p:cNvSpPr>
            <p:nvPr/>
          </p:nvSpPr>
          <p:spPr bwMode="auto">
            <a:xfrm>
              <a:off x="3542666" y="3546475"/>
              <a:ext cx="1588" cy="285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6" name="Freeform 386"/>
            <p:cNvSpPr>
              <a:spLocks/>
            </p:cNvSpPr>
            <p:nvPr/>
          </p:nvSpPr>
          <p:spPr bwMode="auto">
            <a:xfrm>
              <a:off x="3408046" y="3241675"/>
              <a:ext cx="255588" cy="498475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3">
                  <a:moveTo>
                    <a:pt x="0" y="203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7" name="Line 387"/>
            <p:cNvSpPr>
              <a:spLocks noChangeShapeType="1"/>
            </p:cNvSpPr>
            <p:nvPr/>
          </p:nvSpPr>
          <p:spPr bwMode="auto">
            <a:xfrm>
              <a:off x="3266758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8" name="Line 388"/>
            <p:cNvSpPr>
              <a:spLocks noChangeShapeType="1"/>
            </p:cNvSpPr>
            <p:nvPr/>
          </p:nvSpPr>
          <p:spPr bwMode="auto">
            <a:xfrm>
              <a:off x="3257233" y="3517900"/>
              <a:ext cx="125413" cy="174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9" name="Line 389"/>
            <p:cNvSpPr>
              <a:spLocks noChangeShapeType="1"/>
            </p:cNvSpPr>
            <p:nvPr/>
          </p:nvSpPr>
          <p:spPr bwMode="auto">
            <a:xfrm>
              <a:off x="3244533" y="3513138"/>
              <a:ext cx="173038" cy="2413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0" name="Oval 390"/>
            <p:cNvSpPr>
              <a:spLocks noChangeArrowheads="1"/>
            </p:cNvSpPr>
            <p:nvPr/>
          </p:nvSpPr>
          <p:spPr bwMode="auto">
            <a:xfrm>
              <a:off x="3396933" y="3695700"/>
              <a:ext cx="15875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1" name="Line 391"/>
            <p:cNvSpPr>
              <a:spLocks noChangeShapeType="1"/>
            </p:cNvSpPr>
            <p:nvPr/>
          </p:nvSpPr>
          <p:spPr bwMode="auto">
            <a:xfrm>
              <a:off x="3392171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2" name="Line 392"/>
            <p:cNvSpPr>
              <a:spLocks noChangeShapeType="1"/>
            </p:cNvSpPr>
            <p:nvPr/>
          </p:nvSpPr>
          <p:spPr bwMode="auto">
            <a:xfrm>
              <a:off x="3257233" y="30892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3" name="Line 393"/>
            <p:cNvSpPr>
              <a:spLocks noChangeShapeType="1"/>
            </p:cNvSpPr>
            <p:nvPr/>
          </p:nvSpPr>
          <p:spPr bwMode="auto">
            <a:xfrm>
              <a:off x="3382646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4" name="Line 394"/>
            <p:cNvSpPr>
              <a:spLocks noChangeShapeType="1"/>
            </p:cNvSpPr>
            <p:nvPr/>
          </p:nvSpPr>
          <p:spPr bwMode="auto">
            <a:xfrm flipH="1">
              <a:off x="3382646" y="369252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5" name="Line 395"/>
            <p:cNvSpPr>
              <a:spLocks noChangeShapeType="1"/>
            </p:cNvSpPr>
            <p:nvPr/>
          </p:nvSpPr>
          <p:spPr bwMode="auto">
            <a:xfrm>
              <a:off x="3382646" y="3265488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6" name="Line 396"/>
            <p:cNvSpPr>
              <a:spLocks noChangeShapeType="1"/>
            </p:cNvSpPr>
            <p:nvPr/>
          </p:nvSpPr>
          <p:spPr bwMode="auto">
            <a:xfrm flipH="1">
              <a:off x="3257233" y="308927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7" name="Line 397"/>
            <p:cNvSpPr>
              <a:spLocks noChangeShapeType="1"/>
            </p:cNvSpPr>
            <p:nvPr/>
          </p:nvSpPr>
          <p:spPr bwMode="auto">
            <a:xfrm flipH="1" flipV="1">
              <a:off x="3257233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8" name="Line 398"/>
            <p:cNvSpPr>
              <a:spLocks noChangeShapeType="1"/>
            </p:cNvSpPr>
            <p:nvPr/>
          </p:nvSpPr>
          <p:spPr bwMode="auto">
            <a:xfrm>
              <a:off x="3319146" y="31781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9" name="Line 399"/>
            <p:cNvSpPr>
              <a:spLocks noChangeShapeType="1"/>
            </p:cNvSpPr>
            <p:nvPr/>
          </p:nvSpPr>
          <p:spPr bwMode="auto">
            <a:xfrm flipH="1" flipV="1">
              <a:off x="3279458" y="3209925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0" name="Line 400"/>
            <p:cNvSpPr>
              <a:spLocks noChangeShapeType="1"/>
            </p:cNvSpPr>
            <p:nvPr/>
          </p:nvSpPr>
          <p:spPr bwMode="auto">
            <a:xfrm flipH="1" flipV="1">
              <a:off x="3287396" y="3221038"/>
              <a:ext cx="6350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1" name="Line 401"/>
            <p:cNvSpPr>
              <a:spLocks noChangeShapeType="1"/>
            </p:cNvSpPr>
            <p:nvPr/>
          </p:nvSpPr>
          <p:spPr bwMode="auto">
            <a:xfrm flipH="1" flipV="1">
              <a:off x="3279458" y="3214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2" name="Line 402"/>
            <p:cNvSpPr>
              <a:spLocks noChangeShapeType="1"/>
            </p:cNvSpPr>
            <p:nvPr/>
          </p:nvSpPr>
          <p:spPr bwMode="auto">
            <a:xfrm flipH="1" flipV="1">
              <a:off x="3287396" y="3225800"/>
              <a:ext cx="6350" cy="11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3" name="Line 403"/>
            <p:cNvSpPr>
              <a:spLocks noChangeShapeType="1"/>
            </p:cNvSpPr>
            <p:nvPr/>
          </p:nvSpPr>
          <p:spPr bwMode="auto">
            <a:xfrm flipH="1" flipV="1">
              <a:off x="3279458" y="3224213"/>
              <a:ext cx="4763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4" name="Line 404"/>
            <p:cNvSpPr>
              <a:spLocks noChangeShapeType="1"/>
            </p:cNvSpPr>
            <p:nvPr/>
          </p:nvSpPr>
          <p:spPr bwMode="auto">
            <a:xfrm flipH="1" flipV="1">
              <a:off x="3287396" y="32337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5" name="Line 405"/>
            <p:cNvSpPr>
              <a:spLocks noChangeShapeType="1"/>
            </p:cNvSpPr>
            <p:nvPr/>
          </p:nvSpPr>
          <p:spPr bwMode="auto">
            <a:xfrm flipH="1" flipV="1">
              <a:off x="3279458" y="32321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6" name="Line 406"/>
            <p:cNvSpPr>
              <a:spLocks noChangeShapeType="1"/>
            </p:cNvSpPr>
            <p:nvPr/>
          </p:nvSpPr>
          <p:spPr bwMode="auto">
            <a:xfrm flipH="1" flipV="1">
              <a:off x="3287396" y="32432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7" name="Line 407"/>
            <p:cNvSpPr>
              <a:spLocks noChangeShapeType="1"/>
            </p:cNvSpPr>
            <p:nvPr/>
          </p:nvSpPr>
          <p:spPr bwMode="auto">
            <a:xfrm flipH="1" flipV="1">
              <a:off x="3279458" y="3241675"/>
              <a:ext cx="4763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8" name="Line 408"/>
            <p:cNvSpPr>
              <a:spLocks noChangeShapeType="1"/>
            </p:cNvSpPr>
            <p:nvPr/>
          </p:nvSpPr>
          <p:spPr bwMode="auto">
            <a:xfrm flipH="1" flipV="1">
              <a:off x="3287396" y="325120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9" name="Line 410"/>
            <p:cNvSpPr>
              <a:spLocks noChangeShapeType="1"/>
            </p:cNvSpPr>
            <p:nvPr/>
          </p:nvSpPr>
          <p:spPr bwMode="auto">
            <a:xfrm flipH="1" flipV="1">
              <a:off x="3279458" y="325120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0" name="Line 411"/>
            <p:cNvSpPr>
              <a:spLocks noChangeShapeType="1"/>
            </p:cNvSpPr>
            <p:nvPr/>
          </p:nvSpPr>
          <p:spPr bwMode="auto">
            <a:xfrm flipH="1" flipV="1">
              <a:off x="3287396" y="32607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1" name="Line 412"/>
            <p:cNvSpPr>
              <a:spLocks noChangeShapeType="1"/>
            </p:cNvSpPr>
            <p:nvPr/>
          </p:nvSpPr>
          <p:spPr bwMode="auto">
            <a:xfrm flipH="1" flipV="1">
              <a:off x="3279458" y="32591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2" name="Line 413"/>
            <p:cNvSpPr>
              <a:spLocks noChangeShapeType="1"/>
            </p:cNvSpPr>
            <p:nvPr/>
          </p:nvSpPr>
          <p:spPr bwMode="auto">
            <a:xfrm flipH="1" flipV="1">
              <a:off x="3287396" y="32702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3" name="Line 414"/>
            <p:cNvSpPr>
              <a:spLocks noChangeShapeType="1"/>
            </p:cNvSpPr>
            <p:nvPr/>
          </p:nvSpPr>
          <p:spPr bwMode="auto">
            <a:xfrm flipH="1" flipV="1">
              <a:off x="3279458" y="32654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4" name="Line 415"/>
            <p:cNvSpPr>
              <a:spLocks noChangeShapeType="1"/>
            </p:cNvSpPr>
            <p:nvPr/>
          </p:nvSpPr>
          <p:spPr bwMode="auto">
            <a:xfrm flipH="1" flipV="1">
              <a:off x="3287396" y="3275013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5" name="Line 416"/>
            <p:cNvSpPr>
              <a:spLocks noChangeShapeType="1"/>
            </p:cNvSpPr>
            <p:nvPr/>
          </p:nvSpPr>
          <p:spPr bwMode="auto">
            <a:xfrm flipH="1" flipV="1">
              <a:off x="3279458" y="32734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6" name="Line 417"/>
            <p:cNvSpPr>
              <a:spLocks noChangeShapeType="1"/>
            </p:cNvSpPr>
            <p:nvPr/>
          </p:nvSpPr>
          <p:spPr bwMode="auto">
            <a:xfrm flipH="1" flipV="1">
              <a:off x="3287396" y="32829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7" name="Line 418"/>
            <p:cNvSpPr>
              <a:spLocks noChangeShapeType="1"/>
            </p:cNvSpPr>
            <p:nvPr/>
          </p:nvSpPr>
          <p:spPr bwMode="auto">
            <a:xfrm flipH="1" flipV="1">
              <a:off x="3279458" y="3279775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8" name="Line 419"/>
            <p:cNvSpPr>
              <a:spLocks noChangeShapeType="1"/>
            </p:cNvSpPr>
            <p:nvPr/>
          </p:nvSpPr>
          <p:spPr bwMode="auto">
            <a:xfrm flipH="1" flipV="1">
              <a:off x="3287396" y="32924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9" name="Line 420"/>
            <p:cNvSpPr>
              <a:spLocks noChangeShapeType="1"/>
            </p:cNvSpPr>
            <p:nvPr/>
          </p:nvSpPr>
          <p:spPr bwMode="auto">
            <a:xfrm flipH="1" flipV="1">
              <a:off x="3279458" y="32908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0" name="Line 421"/>
            <p:cNvSpPr>
              <a:spLocks noChangeShapeType="1"/>
            </p:cNvSpPr>
            <p:nvPr/>
          </p:nvSpPr>
          <p:spPr bwMode="auto">
            <a:xfrm flipH="1" flipV="1">
              <a:off x="3287396" y="330041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1" name="Line 422"/>
            <p:cNvSpPr>
              <a:spLocks noChangeShapeType="1"/>
            </p:cNvSpPr>
            <p:nvPr/>
          </p:nvSpPr>
          <p:spPr bwMode="auto">
            <a:xfrm flipH="1" flipV="1">
              <a:off x="3279458" y="3300413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2" name="Line 423"/>
            <p:cNvSpPr>
              <a:spLocks noChangeShapeType="1"/>
            </p:cNvSpPr>
            <p:nvPr/>
          </p:nvSpPr>
          <p:spPr bwMode="auto">
            <a:xfrm flipH="1" flipV="1">
              <a:off x="3287396" y="33099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3" name="Line 424"/>
            <p:cNvSpPr>
              <a:spLocks noChangeShapeType="1"/>
            </p:cNvSpPr>
            <p:nvPr/>
          </p:nvSpPr>
          <p:spPr bwMode="auto">
            <a:xfrm flipH="1" flipV="1">
              <a:off x="3279458" y="33067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4" name="Line 425"/>
            <p:cNvSpPr>
              <a:spLocks noChangeShapeType="1"/>
            </p:cNvSpPr>
            <p:nvPr/>
          </p:nvSpPr>
          <p:spPr bwMode="auto">
            <a:xfrm flipH="1" flipV="1">
              <a:off x="3288983" y="33194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5" name="Line 426"/>
            <p:cNvSpPr>
              <a:spLocks noChangeShapeType="1"/>
            </p:cNvSpPr>
            <p:nvPr/>
          </p:nvSpPr>
          <p:spPr bwMode="auto">
            <a:xfrm flipH="1" flipV="1">
              <a:off x="3279458" y="33147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6" name="Line 427"/>
            <p:cNvSpPr>
              <a:spLocks noChangeShapeType="1"/>
            </p:cNvSpPr>
            <p:nvPr/>
          </p:nvSpPr>
          <p:spPr bwMode="auto">
            <a:xfrm flipH="1" flipV="1">
              <a:off x="3287396" y="3324225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7" name="Line 428"/>
            <p:cNvSpPr>
              <a:spLocks noChangeShapeType="1"/>
            </p:cNvSpPr>
            <p:nvPr/>
          </p:nvSpPr>
          <p:spPr bwMode="auto">
            <a:xfrm flipH="1" flipV="1">
              <a:off x="3279458" y="33226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8" name="Line 429"/>
            <p:cNvSpPr>
              <a:spLocks noChangeShapeType="1"/>
            </p:cNvSpPr>
            <p:nvPr/>
          </p:nvSpPr>
          <p:spPr bwMode="auto">
            <a:xfrm flipH="1" flipV="1">
              <a:off x="3287396" y="333533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9" name="Line 430"/>
            <p:cNvSpPr>
              <a:spLocks noChangeShapeType="1"/>
            </p:cNvSpPr>
            <p:nvPr/>
          </p:nvSpPr>
          <p:spPr bwMode="auto">
            <a:xfrm flipH="1" flipV="1">
              <a:off x="3279458" y="3332163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0" name="Line 431"/>
            <p:cNvSpPr>
              <a:spLocks noChangeShapeType="1"/>
            </p:cNvSpPr>
            <p:nvPr/>
          </p:nvSpPr>
          <p:spPr bwMode="auto">
            <a:xfrm flipH="1" flipV="1">
              <a:off x="3288983" y="3341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1" name="Line 432"/>
            <p:cNvSpPr>
              <a:spLocks noChangeShapeType="1"/>
            </p:cNvSpPr>
            <p:nvPr/>
          </p:nvSpPr>
          <p:spPr bwMode="auto">
            <a:xfrm flipH="1" flipV="1">
              <a:off x="3279458" y="3340100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2" name="Line 433"/>
            <p:cNvSpPr>
              <a:spLocks noChangeShapeType="1"/>
            </p:cNvSpPr>
            <p:nvPr/>
          </p:nvSpPr>
          <p:spPr bwMode="auto">
            <a:xfrm flipH="1" flipV="1">
              <a:off x="3287396" y="33496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3" name="Line 434"/>
            <p:cNvSpPr>
              <a:spLocks noChangeShapeType="1"/>
            </p:cNvSpPr>
            <p:nvPr/>
          </p:nvSpPr>
          <p:spPr bwMode="auto">
            <a:xfrm flipH="1" flipV="1">
              <a:off x="3279458" y="334645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4" name="Line 435"/>
            <p:cNvSpPr>
              <a:spLocks noChangeShapeType="1"/>
            </p:cNvSpPr>
            <p:nvPr/>
          </p:nvSpPr>
          <p:spPr bwMode="auto">
            <a:xfrm flipH="1" flipV="1">
              <a:off x="3287396" y="33591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5" name="Line 436"/>
            <p:cNvSpPr>
              <a:spLocks noChangeShapeType="1"/>
            </p:cNvSpPr>
            <p:nvPr/>
          </p:nvSpPr>
          <p:spPr bwMode="auto">
            <a:xfrm flipH="1" flipV="1">
              <a:off x="3279458" y="3354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6" name="Line 437"/>
            <p:cNvSpPr>
              <a:spLocks noChangeShapeType="1"/>
            </p:cNvSpPr>
            <p:nvPr/>
          </p:nvSpPr>
          <p:spPr bwMode="auto">
            <a:xfrm flipH="1" flipV="1">
              <a:off x="3287396" y="336708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7" name="Line 438"/>
            <p:cNvSpPr>
              <a:spLocks noChangeShapeType="1"/>
            </p:cNvSpPr>
            <p:nvPr/>
          </p:nvSpPr>
          <p:spPr bwMode="auto">
            <a:xfrm flipH="1" flipV="1">
              <a:off x="3279458" y="33623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8" name="Line 439"/>
            <p:cNvSpPr>
              <a:spLocks noChangeShapeType="1"/>
            </p:cNvSpPr>
            <p:nvPr/>
          </p:nvSpPr>
          <p:spPr bwMode="auto">
            <a:xfrm flipH="1" flipV="1">
              <a:off x="3287396" y="33734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9" name="Line 440"/>
            <p:cNvSpPr>
              <a:spLocks noChangeShapeType="1"/>
            </p:cNvSpPr>
            <p:nvPr/>
          </p:nvSpPr>
          <p:spPr bwMode="auto">
            <a:xfrm flipH="1" flipV="1">
              <a:off x="3279458" y="33718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0" name="Line 441"/>
            <p:cNvSpPr>
              <a:spLocks noChangeShapeType="1"/>
            </p:cNvSpPr>
            <p:nvPr/>
          </p:nvSpPr>
          <p:spPr bwMode="auto">
            <a:xfrm flipH="1" flipV="1">
              <a:off x="3287396" y="33813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1" name="Line 442"/>
            <p:cNvSpPr>
              <a:spLocks noChangeShapeType="1"/>
            </p:cNvSpPr>
            <p:nvPr/>
          </p:nvSpPr>
          <p:spPr bwMode="auto">
            <a:xfrm flipH="1" flipV="1">
              <a:off x="3279458" y="3378200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2" name="Line 443"/>
            <p:cNvSpPr>
              <a:spLocks noChangeShapeType="1"/>
            </p:cNvSpPr>
            <p:nvPr/>
          </p:nvSpPr>
          <p:spPr bwMode="auto">
            <a:xfrm flipH="1" flipV="1">
              <a:off x="3287396" y="339090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3" name="Line 444"/>
            <p:cNvSpPr>
              <a:spLocks noChangeShapeType="1"/>
            </p:cNvSpPr>
            <p:nvPr/>
          </p:nvSpPr>
          <p:spPr bwMode="auto">
            <a:xfrm flipH="1" flipV="1">
              <a:off x="3279458" y="33893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4" name="Line 445"/>
            <p:cNvSpPr>
              <a:spLocks noChangeShapeType="1"/>
            </p:cNvSpPr>
            <p:nvPr/>
          </p:nvSpPr>
          <p:spPr bwMode="auto">
            <a:xfrm flipH="1" flipV="1">
              <a:off x="3287396" y="3400425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5" name="Line 446"/>
            <p:cNvSpPr>
              <a:spLocks noChangeShapeType="1"/>
            </p:cNvSpPr>
            <p:nvPr/>
          </p:nvSpPr>
          <p:spPr bwMode="auto">
            <a:xfrm flipH="1" flipV="1">
              <a:off x="3279458" y="33956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6" name="Line 447"/>
            <p:cNvSpPr>
              <a:spLocks noChangeShapeType="1"/>
            </p:cNvSpPr>
            <p:nvPr/>
          </p:nvSpPr>
          <p:spPr bwMode="auto">
            <a:xfrm flipH="1" flipV="1">
              <a:off x="3287396" y="34083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7" name="Line 448"/>
            <p:cNvSpPr>
              <a:spLocks noChangeShapeType="1"/>
            </p:cNvSpPr>
            <p:nvPr/>
          </p:nvSpPr>
          <p:spPr bwMode="auto">
            <a:xfrm flipH="1" flipV="1">
              <a:off x="3279458" y="34036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8" name="Line 449"/>
            <p:cNvSpPr>
              <a:spLocks noChangeShapeType="1"/>
            </p:cNvSpPr>
            <p:nvPr/>
          </p:nvSpPr>
          <p:spPr bwMode="auto">
            <a:xfrm flipH="1" flipV="1">
              <a:off x="3287396" y="3416300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9" name="Line 450"/>
            <p:cNvSpPr>
              <a:spLocks noChangeShapeType="1"/>
            </p:cNvSpPr>
            <p:nvPr/>
          </p:nvSpPr>
          <p:spPr bwMode="auto">
            <a:xfrm flipH="1" flipV="1">
              <a:off x="3279458" y="3413125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0" name="Line 451"/>
            <p:cNvSpPr>
              <a:spLocks noChangeShapeType="1"/>
            </p:cNvSpPr>
            <p:nvPr/>
          </p:nvSpPr>
          <p:spPr bwMode="auto">
            <a:xfrm flipH="1" flipV="1">
              <a:off x="3287396" y="34226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1" name="Line 452"/>
            <p:cNvSpPr>
              <a:spLocks noChangeShapeType="1"/>
            </p:cNvSpPr>
            <p:nvPr/>
          </p:nvSpPr>
          <p:spPr bwMode="auto">
            <a:xfrm flipH="1" flipV="1">
              <a:off x="3279458" y="34210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2" name="Line 453"/>
            <p:cNvSpPr>
              <a:spLocks noChangeShapeType="1"/>
            </p:cNvSpPr>
            <p:nvPr/>
          </p:nvSpPr>
          <p:spPr bwMode="auto">
            <a:xfrm flipH="1" flipV="1">
              <a:off x="3287396" y="343058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3" name="Line 454"/>
            <p:cNvSpPr>
              <a:spLocks noChangeShapeType="1"/>
            </p:cNvSpPr>
            <p:nvPr/>
          </p:nvSpPr>
          <p:spPr bwMode="auto">
            <a:xfrm flipH="1" flipV="1">
              <a:off x="3279458" y="34274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4" name="Line 455"/>
            <p:cNvSpPr>
              <a:spLocks noChangeShapeType="1"/>
            </p:cNvSpPr>
            <p:nvPr/>
          </p:nvSpPr>
          <p:spPr bwMode="auto">
            <a:xfrm flipH="1" flipV="1">
              <a:off x="3287396" y="3440113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5" name="Line 456"/>
            <p:cNvSpPr>
              <a:spLocks noChangeShapeType="1"/>
            </p:cNvSpPr>
            <p:nvPr/>
          </p:nvSpPr>
          <p:spPr bwMode="auto">
            <a:xfrm flipH="1" flipV="1">
              <a:off x="3279458" y="3436938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6" name="Line 457"/>
            <p:cNvSpPr>
              <a:spLocks noChangeShapeType="1"/>
            </p:cNvSpPr>
            <p:nvPr/>
          </p:nvSpPr>
          <p:spPr bwMode="auto">
            <a:xfrm flipH="1" flipV="1">
              <a:off x="3287396" y="34496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7" name="Line 458"/>
            <p:cNvSpPr>
              <a:spLocks noChangeShapeType="1"/>
            </p:cNvSpPr>
            <p:nvPr/>
          </p:nvSpPr>
          <p:spPr bwMode="auto">
            <a:xfrm flipH="1" flipV="1">
              <a:off x="3282633" y="34448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8" name="Line 459"/>
            <p:cNvSpPr>
              <a:spLocks noChangeShapeType="1"/>
            </p:cNvSpPr>
            <p:nvPr/>
          </p:nvSpPr>
          <p:spPr bwMode="auto">
            <a:xfrm flipH="1" flipV="1">
              <a:off x="3288983" y="345757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9" name="Line 460"/>
            <p:cNvSpPr>
              <a:spLocks noChangeShapeType="1"/>
            </p:cNvSpPr>
            <p:nvPr/>
          </p:nvSpPr>
          <p:spPr bwMode="auto">
            <a:xfrm flipH="1" flipV="1">
              <a:off x="3279458" y="34528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0" name="Line 461"/>
            <p:cNvSpPr>
              <a:spLocks noChangeShapeType="1"/>
            </p:cNvSpPr>
            <p:nvPr/>
          </p:nvSpPr>
          <p:spPr bwMode="auto">
            <a:xfrm flipH="1" flipV="1">
              <a:off x="3288983" y="3463925"/>
              <a:ext cx="4763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1" name="Line 462"/>
            <p:cNvSpPr>
              <a:spLocks noChangeShapeType="1"/>
            </p:cNvSpPr>
            <p:nvPr/>
          </p:nvSpPr>
          <p:spPr bwMode="auto">
            <a:xfrm flipH="1" flipV="1">
              <a:off x="3279458" y="34591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2" name="Line 463"/>
            <p:cNvSpPr>
              <a:spLocks noChangeShapeType="1"/>
            </p:cNvSpPr>
            <p:nvPr/>
          </p:nvSpPr>
          <p:spPr bwMode="auto">
            <a:xfrm flipH="1" flipV="1">
              <a:off x="3288983" y="34718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3" name="Line 464"/>
            <p:cNvSpPr>
              <a:spLocks noChangeShapeType="1"/>
            </p:cNvSpPr>
            <p:nvPr/>
          </p:nvSpPr>
          <p:spPr bwMode="auto">
            <a:xfrm flipH="1" flipV="1">
              <a:off x="3282633" y="34702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4" name="Line 465"/>
            <p:cNvSpPr>
              <a:spLocks noChangeShapeType="1"/>
            </p:cNvSpPr>
            <p:nvPr/>
          </p:nvSpPr>
          <p:spPr bwMode="auto">
            <a:xfrm flipH="1" flipV="1">
              <a:off x="3288983" y="3481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5" name="Line 466"/>
            <p:cNvSpPr>
              <a:spLocks noChangeShapeType="1"/>
            </p:cNvSpPr>
            <p:nvPr/>
          </p:nvSpPr>
          <p:spPr bwMode="auto">
            <a:xfrm flipH="1" flipV="1">
              <a:off x="3279458" y="34766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6" name="Line 467"/>
            <p:cNvSpPr>
              <a:spLocks noChangeShapeType="1"/>
            </p:cNvSpPr>
            <p:nvPr/>
          </p:nvSpPr>
          <p:spPr bwMode="auto">
            <a:xfrm flipH="1" flipV="1">
              <a:off x="3288983" y="348932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cxnSp>
        <p:nvCxnSpPr>
          <p:cNvPr id="116" name="直線矢印コネクタ 115"/>
          <p:cNvCxnSpPr/>
          <p:nvPr/>
        </p:nvCxnSpPr>
        <p:spPr>
          <a:xfrm rot="10800000">
            <a:off x="1239196" y="6185816"/>
            <a:ext cx="4176000" cy="1588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矢印コネクタ 116"/>
          <p:cNvCxnSpPr/>
          <p:nvPr/>
        </p:nvCxnSpPr>
        <p:spPr>
          <a:xfrm rot="5400000" flipH="1" flipV="1">
            <a:off x="995887" y="5971309"/>
            <a:ext cx="471054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 rot="5400000" flipH="1" flipV="1">
            <a:off x="3022726" y="5971309"/>
            <a:ext cx="471054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rot="5400000" flipH="1" flipV="1">
            <a:off x="5154693" y="5971309"/>
            <a:ext cx="471054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テキスト ボックス 119"/>
          <p:cNvSpPr txBox="1"/>
          <p:nvPr/>
        </p:nvSpPr>
        <p:spPr>
          <a:xfrm>
            <a:off x="2575070" y="6185816"/>
            <a:ext cx="13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Biogas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cxnSp>
        <p:nvCxnSpPr>
          <p:cNvPr id="121" name="直線矢印コネクタ 120"/>
          <p:cNvCxnSpPr/>
          <p:nvPr/>
        </p:nvCxnSpPr>
        <p:spPr>
          <a:xfrm rot="10800000">
            <a:off x="1263929" y="4597433"/>
            <a:ext cx="4104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/>
          <p:cNvCxnSpPr/>
          <p:nvPr/>
        </p:nvCxnSpPr>
        <p:spPr>
          <a:xfrm rot="5400000" flipH="1" flipV="1">
            <a:off x="1102902" y="4716014"/>
            <a:ext cx="288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矢印コネクタ 122"/>
          <p:cNvCxnSpPr/>
          <p:nvPr/>
        </p:nvCxnSpPr>
        <p:spPr>
          <a:xfrm rot="5400000" flipH="1" flipV="1">
            <a:off x="2299847" y="4391891"/>
            <a:ext cx="471054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矢印コネクタ 123"/>
          <p:cNvCxnSpPr/>
          <p:nvPr/>
        </p:nvCxnSpPr>
        <p:spPr>
          <a:xfrm rot="5400000" flipH="1" flipV="1">
            <a:off x="3097956" y="4716014"/>
            <a:ext cx="288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 rot="5400000" flipH="1" flipV="1">
            <a:off x="5225848" y="4716014"/>
            <a:ext cx="288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テキスト ボックス 125"/>
          <p:cNvSpPr txBox="1"/>
          <p:nvPr/>
        </p:nvSpPr>
        <p:spPr>
          <a:xfrm>
            <a:off x="1842642" y="4249749"/>
            <a:ext cx="120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Electricity</a:t>
            </a:r>
            <a:endParaRPr kumimoji="1" lang="ja-JP" altLang="en-US" b="1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cxnSp>
        <p:nvCxnSpPr>
          <p:cNvPr id="127" name="直線矢印コネクタ 126"/>
          <p:cNvCxnSpPr/>
          <p:nvPr/>
        </p:nvCxnSpPr>
        <p:spPr>
          <a:xfrm rot="5400000" flipH="1" flipV="1">
            <a:off x="1357956" y="4419393"/>
            <a:ext cx="720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矢印コネクタ 127"/>
          <p:cNvCxnSpPr/>
          <p:nvPr/>
        </p:nvCxnSpPr>
        <p:spPr>
          <a:xfrm rot="5400000" flipH="1" flipV="1">
            <a:off x="2729556" y="4419393"/>
            <a:ext cx="720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矢印コネクタ 128"/>
          <p:cNvCxnSpPr/>
          <p:nvPr/>
        </p:nvCxnSpPr>
        <p:spPr>
          <a:xfrm rot="5400000" flipH="1" flipV="1">
            <a:off x="4828465" y="4523363"/>
            <a:ext cx="540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29"/>
          <p:cNvSpPr txBox="1"/>
          <p:nvPr/>
        </p:nvSpPr>
        <p:spPr>
          <a:xfrm>
            <a:off x="1066800" y="42358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Heat</a:t>
            </a:r>
            <a:endParaRPr kumimoji="1" lang="ja-JP" altLang="en-US" b="1" dirty="0">
              <a:solidFill>
                <a:srgbClr val="FF0000"/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6629400" y="5181600"/>
            <a:ext cx="146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chemeClr val="tx2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CGS</a:t>
            </a:r>
          </a:p>
        </p:txBody>
      </p:sp>
      <p:sp>
        <p:nvSpPr>
          <p:cNvPr id="134" name="右中かっこ 133"/>
          <p:cNvSpPr/>
          <p:nvPr/>
        </p:nvSpPr>
        <p:spPr>
          <a:xfrm>
            <a:off x="6470073" y="4655127"/>
            <a:ext cx="318654" cy="1330037"/>
          </a:xfrm>
          <a:prstGeom prst="righ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2" name="グループ化 1990"/>
          <p:cNvGrpSpPr/>
          <p:nvPr/>
        </p:nvGrpSpPr>
        <p:grpSpPr>
          <a:xfrm>
            <a:off x="304800" y="670603"/>
            <a:ext cx="8534400" cy="1752600"/>
            <a:chOff x="2326511" y="856812"/>
            <a:chExt cx="4379089" cy="1752600"/>
          </a:xfrm>
        </p:grpSpPr>
        <p:sp>
          <p:nvSpPr>
            <p:cNvPr id="1481" name="テキスト ボックス 1480"/>
            <p:cNvSpPr txBox="1"/>
            <p:nvPr/>
          </p:nvSpPr>
          <p:spPr>
            <a:xfrm>
              <a:off x="2326511" y="1390212"/>
              <a:ext cx="43081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l"/>
              </a:pPr>
              <a:r>
                <a:rPr kumimoji="1" lang="en-US" altLang="ja-JP" b="1" dirty="0" smtClean="0"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CGS: MGTs has its characteristics (performance at partial load, scale, etc)</a:t>
              </a:r>
              <a:endParaRPr kumimoji="1" lang="ja-JP" altLang="en-US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  <a:p>
              <a:pPr>
                <a:buFont typeface="Wingdings" pitchFamily="2" charset="2"/>
                <a:buChar char="l"/>
              </a:pPr>
              <a:r>
                <a:rPr kumimoji="1" lang="en-US" altLang="ja-JP" b="1" dirty="0" smtClean="0"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STP: STPs has its own characteristics, heat demand, biogas production, scale, etc.)</a:t>
              </a:r>
            </a:p>
            <a:p>
              <a:pPr>
                <a:buFont typeface="Wingdings" pitchFamily="2" charset="2"/>
                <a:buChar char="l"/>
              </a:pPr>
              <a:r>
                <a:rPr kumimoji="1" lang="en-US" altLang="ja-JP" b="1" dirty="0" smtClean="0"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Efficient combination method and its performance is not well clarified</a:t>
              </a:r>
              <a:endParaRPr kumimoji="1" lang="ja-JP" altLang="en-US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83" name="角丸四角形 1482"/>
            <p:cNvSpPr/>
            <p:nvPr/>
          </p:nvSpPr>
          <p:spPr>
            <a:xfrm>
              <a:off x="2326511" y="1018571"/>
              <a:ext cx="4379089" cy="159084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テキスト ボックス 1483"/>
            <p:cNvSpPr txBox="1"/>
            <p:nvPr/>
          </p:nvSpPr>
          <p:spPr>
            <a:xfrm>
              <a:off x="2581381" y="856812"/>
              <a:ext cx="20222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chemeClr val="tx2"/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Problems Statement</a:t>
              </a:r>
            </a:p>
          </p:txBody>
        </p:sp>
      </p:grpSp>
      <p:sp>
        <p:nvSpPr>
          <p:cNvPr id="1485" name="Text Box 69"/>
          <p:cNvSpPr txBox="1">
            <a:spLocks noChangeArrowheads="1"/>
          </p:cNvSpPr>
          <p:nvPr/>
        </p:nvSpPr>
        <p:spPr bwMode="auto">
          <a:xfrm>
            <a:off x="4114800" y="2420870"/>
            <a:ext cx="1963784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sz="16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Anaerobic Digestion</a:t>
            </a:r>
            <a:endParaRPr lang="ja-JP" altLang="en-US" sz="1600" b="1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486" name="テキスト ボックス 1485"/>
          <p:cNvSpPr txBox="1"/>
          <p:nvPr/>
        </p:nvSpPr>
        <p:spPr>
          <a:xfrm>
            <a:off x="3630102" y="3016695"/>
            <a:ext cx="789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Sludge</a:t>
            </a:r>
            <a:endParaRPr kumimoji="1" lang="ja-JP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487" name="テキスト ボックス 1486"/>
          <p:cNvSpPr txBox="1"/>
          <p:nvPr/>
        </p:nvSpPr>
        <p:spPr>
          <a:xfrm>
            <a:off x="5794001" y="2993120"/>
            <a:ext cx="13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Biogas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488" name="Text Box 69"/>
          <p:cNvSpPr txBox="1">
            <a:spLocks noChangeArrowheads="1"/>
          </p:cNvSpPr>
          <p:nvPr/>
        </p:nvSpPr>
        <p:spPr bwMode="auto">
          <a:xfrm>
            <a:off x="1371600" y="2420870"/>
            <a:ext cx="2315099" cy="3407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sz="16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Sewage Treatment Plant</a:t>
            </a:r>
            <a:endParaRPr lang="ja-JP" altLang="en-US" sz="1600" b="1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grpSp>
        <p:nvGrpSpPr>
          <p:cNvPr id="1482" name="グループ化 1481"/>
          <p:cNvGrpSpPr/>
          <p:nvPr/>
        </p:nvGrpSpPr>
        <p:grpSpPr>
          <a:xfrm>
            <a:off x="228600" y="2514600"/>
            <a:ext cx="8614632" cy="2130785"/>
            <a:chOff x="301813" y="4570213"/>
            <a:chExt cx="8614632" cy="1801210"/>
          </a:xfrm>
        </p:grpSpPr>
        <p:sp>
          <p:nvSpPr>
            <p:cNvPr id="1489" name="角丸四角形 1488"/>
            <p:cNvSpPr/>
            <p:nvPr/>
          </p:nvSpPr>
          <p:spPr>
            <a:xfrm>
              <a:off x="301813" y="4770268"/>
              <a:ext cx="8568000" cy="1601155"/>
            </a:xfrm>
            <a:prstGeom prst="roundRect">
              <a:avLst/>
            </a:prstGeom>
            <a:solidFill>
              <a:schemeClr val="bg1"/>
            </a:solidFill>
            <a:ln w="5715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90" name="テキスト ボックス 1489"/>
            <p:cNvSpPr txBox="1"/>
            <p:nvPr/>
          </p:nvSpPr>
          <p:spPr>
            <a:xfrm>
              <a:off x="301813" y="5085524"/>
              <a:ext cx="8614632" cy="33822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 algn="just">
                <a:buSzPct val="70000"/>
                <a:buFont typeface="Wingdings" pitchFamily="2" charset="2"/>
                <a:buChar char="v"/>
              </a:pPr>
              <a:r>
                <a:rPr lang="en-US" altLang="ja-JP" sz="2000" b="1" dirty="0" smtClean="0"/>
                <a:t>Clarifies performance of MGT-CGSs</a:t>
              </a:r>
              <a:endParaRPr lang="en-US" altLang="ja-JP" dirty="0" smtClean="0"/>
            </a:p>
          </p:txBody>
        </p:sp>
        <p:sp>
          <p:nvSpPr>
            <p:cNvPr id="1491" name="テキスト ボックス 1490"/>
            <p:cNvSpPr txBox="1"/>
            <p:nvPr/>
          </p:nvSpPr>
          <p:spPr>
            <a:xfrm>
              <a:off x="1023821" y="4570213"/>
              <a:ext cx="1566609" cy="40011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lvl="0" algn="ctr">
                <a:spcBef>
                  <a:spcPts val="1200"/>
                </a:spcBef>
                <a:spcAft>
                  <a:spcPts val="1200"/>
                </a:spcAft>
              </a:pPr>
              <a:r>
                <a:rPr lang="en-US" altLang="ja-JP" sz="2400" b="1" dirty="0" smtClean="0"/>
                <a:t>Objectives</a:t>
              </a:r>
              <a:endParaRPr lang="en-US" altLang="ja-JP" sz="2400" dirty="0"/>
            </a:p>
          </p:txBody>
        </p:sp>
      </p:grpSp>
      <p:sp>
        <p:nvSpPr>
          <p:cNvPr id="1492" name="テキスト ボックス 1491"/>
          <p:cNvSpPr txBox="1"/>
          <p:nvPr/>
        </p:nvSpPr>
        <p:spPr>
          <a:xfrm>
            <a:off x="152400" y="3810000"/>
            <a:ext cx="861463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SzPct val="70000"/>
              <a:buFont typeface="Wingdings" pitchFamily="2" charset="2"/>
              <a:buChar char="v"/>
            </a:pPr>
            <a:r>
              <a:rPr lang="en-US" altLang="ja-JP" sz="2000" b="1" dirty="0" smtClean="0"/>
              <a:t>Clarifies efficient utilization of biogas-fuelled CGS</a:t>
            </a:r>
            <a:endParaRPr lang="en-US" altLang="ja-JP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正方形/長方形 1"/>
          <p:cNvSpPr/>
          <p:nvPr/>
        </p:nvSpPr>
        <p:spPr>
          <a:xfrm>
            <a:off x="3532664" y="2037638"/>
            <a:ext cx="533400" cy="251460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ja-JP" altLang="en-US" sz="2000"/>
          </a:p>
        </p:txBody>
      </p:sp>
      <p:sp>
        <p:nvSpPr>
          <p:cNvPr id="4" name="Freeform 54"/>
          <p:cNvSpPr>
            <a:spLocks noEditPoints="1"/>
          </p:cNvSpPr>
          <p:nvPr/>
        </p:nvSpPr>
        <p:spPr bwMode="auto">
          <a:xfrm>
            <a:off x="838200" y="2022205"/>
            <a:ext cx="3861037" cy="2525194"/>
          </a:xfrm>
          <a:custGeom>
            <a:avLst/>
            <a:gdLst/>
            <a:ahLst/>
            <a:cxnLst>
              <a:cxn ang="0">
                <a:pos x="0" y="8"/>
              </a:cxn>
              <a:cxn ang="0">
                <a:pos x="8" y="0"/>
              </a:cxn>
              <a:cxn ang="0">
                <a:pos x="7192" y="0"/>
              </a:cxn>
              <a:cxn ang="0">
                <a:pos x="7200" y="8"/>
              </a:cxn>
              <a:cxn ang="0">
                <a:pos x="7200" y="4920"/>
              </a:cxn>
              <a:cxn ang="0">
                <a:pos x="7192" y="4928"/>
              </a:cxn>
              <a:cxn ang="0">
                <a:pos x="8" y="4928"/>
              </a:cxn>
              <a:cxn ang="0">
                <a:pos x="0" y="4920"/>
              </a:cxn>
              <a:cxn ang="0">
                <a:pos x="0" y="8"/>
              </a:cxn>
              <a:cxn ang="0">
                <a:pos x="16" y="4920"/>
              </a:cxn>
              <a:cxn ang="0">
                <a:pos x="8" y="4912"/>
              </a:cxn>
              <a:cxn ang="0">
                <a:pos x="7192" y="4912"/>
              </a:cxn>
              <a:cxn ang="0">
                <a:pos x="7184" y="4920"/>
              </a:cxn>
              <a:cxn ang="0">
                <a:pos x="7184" y="8"/>
              </a:cxn>
              <a:cxn ang="0">
                <a:pos x="7192" y="16"/>
              </a:cxn>
              <a:cxn ang="0">
                <a:pos x="8" y="16"/>
              </a:cxn>
              <a:cxn ang="0">
                <a:pos x="16" y="8"/>
              </a:cxn>
              <a:cxn ang="0">
                <a:pos x="16" y="4920"/>
              </a:cxn>
            </a:cxnLst>
            <a:rect l="0" t="0" r="r" b="b"/>
            <a:pathLst>
              <a:path w="7200" h="4928">
                <a:moveTo>
                  <a:pt x="0" y="8"/>
                </a:moveTo>
                <a:cubicBezTo>
                  <a:pt x="0" y="4"/>
                  <a:pt x="4" y="0"/>
                  <a:pt x="8" y="0"/>
                </a:cubicBezTo>
                <a:lnTo>
                  <a:pt x="7192" y="0"/>
                </a:lnTo>
                <a:cubicBezTo>
                  <a:pt x="7197" y="0"/>
                  <a:pt x="7200" y="4"/>
                  <a:pt x="7200" y="8"/>
                </a:cubicBezTo>
                <a:lnTo>
                  <a:pt x="7200" y="4920"/>
                </a:lnTo>
                <a:cubicBezTo>
                  <a:pt x="7200" y="4925"/>
                  <a:pt x="7197" y="4928"/>
                  <a:pt x="7192" y="4928"/>
                </a:cubicBezTo>
                <a:lnTo>
                  <a:pt x="8" y="4928"/>
                </a:lnTo>
                <a:cubicBezTo>
                  <a:pt x="4" y="4928"/>
                  <a:pt x="0" y="4925"/>
                  <a:pt x="0" y="4920"/>
                </a:cubicBezTo>
                <a:lnTo>
                  <a:pt x="0" y="8"/>
                </a:lnTo>
                <a:close/>
                <a:moveTo>
                  <a:pt x="16" y="4920"/>
                </a:moveTo>
                <a:lnTo>
                  <a:pt x="8" y="4912"/>
                </a:lnTo>
                <a:lnTo>
                  <a:pt x="7192" y="4912"/>
                </a:lnTo>
                <a:lnTo>
                  <a:pt x="7184" y="4920"/>
                </a:lnTo>
                <a:lnTo>
                  <a:pt x="7184" y="8"/>
                </a:lnTo>
                <a:lnTo>
                  <a:pt x="7192" y="16"/>
                </a:lnTo>
                <a:lnTo>
                  <a:pt x="8" y="16"/>
                </a:lnTo>
                <a:lnTo>
                  <a:pt x="16" y="8"/>
                </a:lnTo>
                <a:lnTo>
                  <a:pt x="16" y="4920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/>
          </a:p>
        </p:txBody>
      </p:sp>
      <p:sp>
        <p:nvSpPr>
          <p:cNvPr id="5" name="Rectangle 55"/>
          <p:cNvSpPr>
            <a:spLocks noChangeArrowheads="1"/>
          </p:cNvSpPr>
          <p:nvPr/>
        </p:nvSpPr>
        <p:spPr bwMode="auto">
          <a:xfrm>
            <a:off x="838200" y="2025620"/>
            <a:ext cx="8938" cy="2518361"/>
          </a:xfrm>
          <a:prstGeom prst="rect">
            <a:avLst/>
          </a:prstGeom>
          <a:solidFill>
            <a:srgbClr val="000000"/>
          </a:solidFill>
          <a:ln w="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/>
          </a:p>
        </p:txBody>
      </p:sp>
      <p:sp>
        <p:nvSpPr>
          <p:cNvPr id="6" name="Freeform 56"/>
          <p:cNvSpPr>
            <a:spLocks noEditPoints="1"/>
          </p:cNvSpPr>
          <p:nvPr/>
        </p:nvSpPr>
        <p:spPr bwMode="auto">
          <a:xfrm>
            <a:off x="841775" y="2022205"/>
            <a:ext cx="42900" cy="2525194"/>
          </a:xfrm>
          <a:custGeom>
            <a:avLst/>
            <a:gdLst/>
            <a:ahLst/>
            <a:cxnLst>
              <a:cxn ang="0">
                <a:pos x="20" y="1478"/>
              </a:cxn>
              <a:cxn ang="0">
                <a:pos x="0" y="1425"/>
              </a:cxn>
              <a:cxn ang="0">
                <a:pos x="0" y="1430"/>
              </a:cxn>
              <a:cxn ang="0">
                <a:pos x="20" y="1377"/>
              </a:cxn>
              <a:cxn ang="0">
                <a:pos x="0" y="1377"/>
              </a:cxn>
              <a:cxn ang="0">
                <a:pos x="20" y="1329"/>
              </a:cxn>
              <a:cxn ang="0">
                <a:pos x="0" y="1276"/>
              </a:cxn>
              <a:cxn ang="0">
                <a:pos x="0" y="1281"/>
              </a:cxn>
              <a:cxn ang="0">
                <a:pos x="20" y="1228"/>
              </a:cxn>
              <a:cxn ang="0">
                <a:pos x="0" y="1228"/>
              </a:cxn>
              <a:cxn ang="0">
                <a:pos x="20" y="1185"/>
              </a:cxn>
              <a:cxn ang="0">
                <a:pos x="0" y="1128"/>
              </a:cxn>
              <a:cxn ang="0">
                <a:pos x="0" y="1132"/>
              </a:cxn>
              <a:cxn ang="0">
                <a:pos x="20" y="1080"/>
              </a:cxn>
              <a:cxn ang="0">
                <a:pos x="0" y="1080"/>
              </a:cxn>
              <a:cxn ang="0">
                <a:pos x="20" y="1036"/>
              </a:cxn>
              <a:cxn ang="0">
                <a:pos x="0" y="984"/>
              </a:cxn>
              <a:cxn ang="0">
                <a:pos x="0" y="988"/>
              </a:cxn>
              <a:cxn ang="0">
                <a:pos x="20" y="931"/>
              </a:cxn>
              <a:cxn ang="0">
                <a:pos x="0" y="931"/>
              </a:cxn>
              <a:cxn ang="0">
                <a:pos x="20" y="888"/>
              </a:cxn>
              <a:cxn ang="0">
                <a:pos x="0" y="835"/>
              </a:cxn>
              <a:cxn ang="0">
                <a:pos x="0" y="840"/>
              </a:cxn>
              <a:cxn ang="0">
                <a:pos x="20" y="787"/>
              </a:cxn>
              <a:cxn ang="0">
                <a:pos x="0" y="787"/>
              </a:cxn>
              <a:cxn ang="0">
                <a:pos x="20" y="739"/>
              </a:cxn>
              <a:cxn ang="0">
                <a:pos x="0" y="686"/>
              </a:cxn>
              <a:cxn ang="0">
                <a:pos x="0" y="691"/>
              </a:cxn>
              <a:cxn ang="0">
                <a:pos x="20" y="638"/>
              </a:cxn>
              <a:cxn ang="0">
                <a:pos x="0" y="638"/>
              </a:cxn>
              <a:cxn ang="0">
                <a:pos x="20" y="595"/>
              </a:cxn>
              <a:cxn ang="0">
                <a:pos x="0" y="542"/>
              </a:cxn>
              <a:cxn ang="0">
                <a:pos x="0" y="547"/>
              </a:cxn>
              <a:cxn ang="0">
                <a:pos x="20" y="489"/>
              </a:cxn>
              <a:cxn ang="0">
                <a:pos x="0" y="489"/>
              </a:cxn>
              <a:cxn ang="0">
                <a:pos x="20" y="446"/>
              </a:cxn>
              <a:cxn ang="0">
                <a:pos x="0" y="393"/>
              </a:cxn>
              <a:cxn ang="0">
                <a:pos x="0" y="398"/>
              </a:cxn>
              <a:cxn ang="0">
                <a:pos x="20" y="345"/>
              </a:cxn>
              <a:cxn ang="0">
                <a:pos x="0" y="345"/>
              </a:cxn>
              <a:cxn ang="0">
                <a:pos x="20" y="297"/>
              </a:cxn>
              <a:cxn ang="0">
                <a:pos x="0" y="245"/>
              </a:cxn>
              <a:cxn ang="0">
                <a:pos x="0" y="249"/>
              </a:cxn>
              <a:cxn ang="0">
                <a:pos x="20" y="197"/>
              </a:cxn>
              <a:cxn ang="0">
                <a:pos x="0" y="197"/>
              </a:cxn>
              <a:cxn ang="0">
                <a:pos x="20" y="153"/>
              </a:cxn>
              <a:cxn ang="0">
                <a:pos x="0" y="96"/>
              </a:cxn>
              <a:cxn ang="0">
                <a:pos x="0" y="101"/>
              </a:cxn>
              <a:cxn ang="0">
                <a:pos x="20" y="48"/>
              </a:cxn>
              <a:cxn ang="0">
                <a:pos x="0" y="48"/>
              </a:cxn>
              <a:cxn ang="0">
                <a:pos x="20" y="5"/>
              </a:cxn>
              <a:cxn ang="0">
                <a:pos x="0" y="1473"/>
              </a:cxn>
              <a:cxn ang="0">
                <a:pos x="0" y="1478"/>
              </a:cxn>
              <a:cxn ang="0">
                <a:pos x="24" y="1228"/>
              </a:cxn>
              <a:cxn ang="0">
                <a:pos x="0" y="1228"/>
              </a:cxn>
              <a:cxn ang="0">
                <a:pos x="24" y="988"/>
              </a:cxn>
              <a:cxn ang="0">
                <a:pos x="0" y="734"/>
              </a:cxn>
              <a:cxn ang="0">
                <a:pos x="0" y="739"/>
              </a:cxn>
              <a:cxn ang="0">
                <a:pos x="24" y="489"/>
              </a:cxn>
              <a:cxn ang="0">
                <a:pos x="0" y="489"/>
              </a:cxn>
              <a:cxn ang="0">
                <a:pos x="24" y="249"/>
              </a:cxn>
              <a:cxn ang="0">
                <a:pos x="0" y="0"/>
              </a:cxn>
              <a:cxn ang="0">
                <a:pos x="0" y="5"/>
              </a:cxn>
            </a:cxnLst>
            <a:rect l="0" t="0" r="r" b="b"/>
            <a:pathLst>
              <a:path w="24" h="1478">
                <a:moveTo>
                  <a:pt x="0" y="1473"/>
                </a:moveTo>
                <a:lnTo>
                  <a:pt x="20" y="1473"/>
                </a:lnTo>
                <a:lnTo>
                  <a:pt x="20" y="1478"/>
                </a:lnTo>
                <a:lnTo>
                  <a:pt x="0" y="1478"/>
                </a:lnTo>
                <a:lnTo>
                  <a:pt x="0" y="1473"/>
                </a:lnTo>
                <a:close/>
                <a:moveTo>
                  <a:pt x="0" y="1425"/>
                </a:moveTo>
                <a:lnTo>
                  <a:pt x="20" y="1425"/>
                </a:lnTo>
                <a:lnTo>
                  <a:pt x="20" y="1430"/>
                </a:lnTo>
                <a:lnTo>
                  <a:pt x="0" y="1430"/>
                </a:lnTo>
                <a:lnTo>
                  <a:pt x="0" y="1425"/>
                </a:lnTo>
                <a:close/>
                <a:moveTo>
                  <a:pt x="0" y="1377"/>
                </a:moveTo>
                <a:lnTo>
                  <a:pt x="20" y="1377"/>
                </a:lnTo>
                <a:lnTo>
                  <a:pt x="20" y="1382"/>
                </a:lnTo>
                <a:lnTo>
                  <a:pt x="0" y="1382"/>
                </a:lnTo>
                <a:lnTo>
                  <a:pt x="0" y="1377"/>
                </a:lnTo>
                <a:close/>
                <a:moveTo>
                  <a:pt x="0" y="1324"/>
                </a:moveTo>
                <a:lnTo>
                  <a:pt x="20" y="1324"/>
                </a:lnTo>
                <a:lnTo>
                  <a:pt x="20" y="1329"/>
                </a:lnTo>
                <a:lnTo>
                  <a:pt x="0" y="1329"/>
                </a:lnTo>
                <a:lnTo>
                  <a:pt x="0" y="1324"/>
                </a:lnTo>
                <a:close/>
                <a:moveTo>
                  <a:pt x="0" y="1276"/>
                </a:moveTo>
                <a:lnTo>
                  <a:pt x="20" y="1276"/>
                </a:lnTo>
                <a:lnTo>
                  <a:pt x="20" y="1281"/>
                </a:lnTo>
                <a:lnTo>
                  <a:pt x="0" y="1281"/>
                </a:lnTo>
                <a:lnTo>
                  <a:pt x="0" y="1276"/>
                </a:lnTo>
                <a:close/>
                <a:moveTo>
                  <a:pt x="0" y="1228"/>
                </a:moveTo>
                <a:lnTo>
                  <a:pt x="20" y="1228"/>
                </a:lnTo>
                <a:lnTo>
                  <a:pt x="20" y="1233"/>
                </a:lnTo>
                <a:lnTo>
                  <a:pt x="0" y="1233"/>
                </a:lnTo>
                <a:lnTo>
                  <a:pt x="0" y="1228"/>
                </a:lnTo>
                <a:close/>
                <a:moveTo>
                  <a:pt x="0" y="1180"/>
                </a:moveTo>
                <a:lnTo>
                  <a:pt x="20" y="1180"/>
                </a:lnTo>
                <a:lnTo>
                  <a:pt x="20" y="1185"/>
                </a:lnTo>
                <a:lnTo>
                  <a:pt x="0" y="1185"/>
                </a:lnTo>
                <a:lnTo>
                  <a:pt x="0" y="1180"/>
                </a:lnTo>
                <a:close/>
                <a:moveTo>
                  <a:pt x="0" y="1128"/>
                </a:moveTo>
                <a:lnTo>
                  <a:pt x="20" y="1128"/>
                </a:lnTo>
                <a:lnTo>
                  <a:pt x="20" y="1132"/>
                </a:lnTo>
                <a:lnTo>
                  <a:pt x="0" y="1132"/>
                </a:lnTo>
                <a:lnTo>
                  <a:pt x="0" y="1128"/>
                </a:lnTo>
                <a:close/>
                <a:moveTo>
                  <a:pt x="0" y="1080"/>
                </a:moveTo>
                <a:lnTo>
                  <a:pt x="20" y="1080"/>
                </a:lnTo>
                <a:lnTo>
                  <a:pt x="20" y="1084"/>
                </a:lnTo>
                <a:lnTo>
                  <a:pt x="0" y="1084"/>
                </a:lnTo>
                <a:lnTo>
                  <a:pt x="0" y="1080"/>
                </a:lnTo>
                <a:close/>
                <a:moveTo>
                  <a:pt x="0" y="1032"/>
                </a:moveTo>
                <a:lnTo>
                  <a:pt x="20" y="1032"/>
                </a:lnTo>
                <a:lnTo>
                  <a:pt x="20" y="1036"/>
                </a:lnTo>
                <a:lnTo>
                  <a:pt x="0" y="1036"/>
                </a:lnTo>
                <a:lnTo>
                  <a:pt x="0" y="1032"/>
                </a:lnTo>
                <a:close/>
                <a:moveTo>
                  <a:pt x="0" y="984"/>
                </a:moveTo>
                <a:lnTo>
                  <a:pt x="20" y="984"/>
                </a:lnTo>
                <a:lnTo>
                  <a:pt x="20" y="988"/>
                </a:lnTo>
                <a:lnTo>
                  <a:pt x="0" y="988"/>
                </a:lnTo>
                <a:lnTo>
                  <a:pt x="0" y="984"/>
                </a:lnTo>
                <a:close/>
                <a:moveTo>
                  <a:pt x="0" y="931"/>
                </a:moveTo>
                <a:lnTo>
                  <a:pt x="20" y="931"/>
                </a:lnTo>
                <a:lnTo>
                  <a:pt x="20" y="936"/>
                </a:lnTo>
                <a:lnTo>
                  <a:pt x="0" y="936"/>
                </a:lnTo>
                <a:lnTo>
                  <a:pt x="0" y="931"/>
                </a:lnTo>
                <a:close/>
                <a:moveTo>
                  <a:pt x="0" y="883"/>
                </a:moveTo>
                <a:lnTo>
                  <a:pt x="20" y="883"/>
                </a:lnTo>
                <a:lnTo>
                  <a:pt x="20" y="888"/>
                </a:lnTo>
                <a:lnTo>
                  <a:pt x="0" y="888"/>
                </a:lnTo>
                <a:lnTo>
                  <a:pt x="0" y="883"/>
                </a:lnTo>
                <a:close/>
                <a:moveTo>
                  <a:pt x="0" y="835"/>
                </a:moveTo>
                <a:lnTo>
                  <a:pt x="20" y="835"/>
                </a:lnTo>
                <a:lnTo>
                  <a:pt x="20" y="840"/>
                </a:lnTo>
                <a:lnTo>
                  <a:pt x="0" y="840"/>
                </a:lnTo>
                <a:lnTo>
                  <a:pt x="0" y="835"/>
                </a:lnTo>
                <a:close/>
                <a:moveTo>
                  <a:pt x="0" y="787"/>
                </a:moveTo>
                <a:lnTo>
                  <a:pt x="20" y="787"/>
                </a:lnTo>
                <a:lnTo>
                  <a:pt x="20" y="792"/>
                </a:lnTo>
                <a:lnTo>
                  <a:pt x="0" y="792"/>
                </a:lnTo>
                <a:lnTo>
                  <a:pt x="0" y="787"/>
                </a:lnTo>
                <a:close/>
                <a:moveTo>
                  <a:pt x="0" y="734"/>
                </a:moveTo>
                <a:lnTo>
                  <a:pt x="20" y="734"/>
                </a:lnTo>
                <a:lnTo>
                  <a:pt x="20" y="739"/>
                </a:lnTo>
                <a:lnTo>
                  <a:pt x="0" y="739"/>
                </a:lnTo>
                <a:lnTo>
                  <a:pt x="0" y="734"/>
                </a:lnTo>
                <a:close/>
                <a:moveTo>
                  <a:pt x="0" y="686"/>
                </a:moveTo>
                <a:lnTo>
                  <a:pt x="20" y="686"/>
                </a:lnTo>
                <a:lnTo>
                  <a:pt x="20" y="691"/>
                </a:lnTo>
                <a:lnTo>
                  <a:pt x="0" y="691"/>
                </a:lnTo>
                <a:lnTo>
                  <a:pt x="0" y="686"/>
                </a:lnTo>
                <a:close/>
                <a:moveTo>
                  <a:pt x="0" y="638"/>
                </a:moveTo>
                <a:lnTo>
                  <a:pt x="20" y="638"/>
                </a:lnTo>
                <a:lnTo>
                  <a:pt x="20" y="643"/>
                </a:lnTo>
                <a:lnTo>
                  <a:pt x="0" y="643"/>
                </a:lnTo>
                <a:lnTo>
                  <a:pt x="0" y="638"/>
                </a:lnTo>
                <a:close/>
                <a:moveTo>
                  <a:pt x="0" y="590"/>
                </a:moveTo>
                <a:lnTo>
                  <a:pt x="20" y="590"/>
                </a:lnTo>
                <a:lnTo>
                  <a:pt x="20" y="595"/>
                </a:lnTo>
                <a:lnTo>
                  <a:pt x="0" y="595"/>
                </a:lnTo>
                <a:lnTo>
                  <a:pt x="0" y="590"/>
                </a:lnTo>
                <a:close/>
                <a:moveTo>
                  <a:pt x="0" y="542"/>
                </a:moveTo>
                <a:lnTo>
                  <a:pt x="20" y="542"/>
                </a:lnTo>
                <a:lnTo>
                  <a:pt x="20" y="547"/>
                </a:lnTo>
                <a:lnTo>
                  <a:pt x="0" y="547"/>
                </a:lnTo>
                <a:lnTo>
                  <a:pt x="0" y="542"/>
                </a:lnTo>
                <a:close/>
                <a:moveTo>
                  <a:pt x="0" y="489"/>
                </a:moveTo>
                <a:lnTo>
                  <a:pt x="20" y="489"/>
                </a:lnTo>
                <a:lnTo>
                  <a:pt x="20" y="494"/>
                </a:lnTo>
                <a:lnTo>
                  <a:pt x="0" y="494"/>
                </a:lnTo>
                <a:lnTo>
                  <a:pt x="0" y="489"/>
                </a:lnTo>
                <a:close/>
                <a:moveTo>
                  <a:pt x="0" y="441"/>
                </a:moveTo>
                <a:lnTo>
                  <a:pt x="20" y="441"/>
                </a:lnTo>
                <a:lnTo>
                  <a:pt x="20" y="446"/>
                </a:lnTo>
                <a:lnTo>
                  <a:pt x="0" y="446"/>
                </a:lnTo>
                <a:lnTo>
                  <a:pt x="0" y="441"/>
                </a:lnTo>
                <a:close/>
                <a:moveTo>
                  <a:pt x="0" y="393"/>
                </a:moveTo>
                <a:lnTo>
                  <a:pt x="20" y="393"/>
                </a:lnTo>
                <a:lnTo>
                  <a:pt x="20" y="398"/>
                </a:lnTo>
                <a:lnTo>
                  <a:pt x="0" y="398"/>
                </a:lnTo>
                <a:lnTo>
                  <a:pt x="0" y="393"/>
                </a:lnTo>
                <a:close/>
                <a:moveTo>
                  <a:pt x="0" y="345"/>
                </a:moveTo>
                <a:lnTo>
                  <a:pt x="20" y="345"/>
                </a:lnTo>
                <a:lnTo>
                  <a:pt x="20" y="350"/>
                </a:lnTo>
                <a:lnTo>
                  <a:pt x="0" y="350"/>
                </a:lnTo>
                <a:lnTo>
                  <a:pt x="0" y="345"/>
                </a:lnTo>
                <a:close/>
                <a:moveTo>
                  <a:pt x="0" y="293"/>
                </a:moveTo>
                <a:lnTo>
                  <a:pt x="20" y="293"/>
                </a:lnTo>
                <a:lnTo>
                  <a:pt x="20" y="297"/>
                </a:lnTo>
                <a:lnTo>
                  <a:pt x="0" y="297"/>
                </a:lnTo>
                <a:lnTo>
                  <a:pt x="0" y="293"/>
                </a:lnTo>
                <a:close/>
                <a:moveTo>
                  <a:pt x="0" y="245"/>
                </a:moveTo>
                <a:lnTo>
                  <a:pt x="20" y="245"/>
                </a:lnTo>
                <a:lnTo>
                  <a:pt x="20" y="249"/>
                </a:lnTo>
                <a:lnTo>
                  <a:pt x="0" y="249"/>
                </a:lnTo>
                <a:lnTo>
                  <a:pt x="0" y="245"/>
                </a:lnTo>
                <a:close/>
                <a:moveTo>
                  <a:pt x="0" y="197"/>
                </a:moveTo>
                <a:lnTo>
                  <a:pt x="20" y="197"/>
                </a:lnTo>
                <a:lnTo>
                  <a:pt x="20" y="201"/>
                </a:lnTo>
                <a:lnTo>
                  <a:pt x="0" y="201"/>
                </a:lnTo>
                <a:lnTo>
                  <a:pt x="0" y="197"/>
                </a:lnTo>
                <a:close/>
                <a:moveTo>
                  <a:pt x="0" y="149"/>
                </a:moveTo>
                <a:lnTo>
                  <a:pt x="20" y="149"/>
                </a:lnTo>
                <a:lnTo>
                  <a:pt x="20" y="153"/>
                </a:lnTo>
                <a:lnTo>
                  <a:pt x="0" y="153"/>
                </a:lnTo>
                <a:lnTo>
                  <a:pt x="0" y="149"/>
                </a:lnTo>
                <a:close/>
                <a:moveTo>
                  <a:pt x="0" y="96"/>
                </a:moveTo>
                <a:lnTo>
                  <a:pt x="20" y="96"/>
                </a:lnTo>
                <a:lnTo>
                  <a:pt x="20" y="101"/>
                </a:lnTo>
                <a:lnTo>
                  <a:pt x="0" y="101"/>
                </a:lnTo>
                <a:lnTo>
                  <a:pt x="0" y="96"/>
                </a:lnTo>
                <a:close/>
                <a:moveTo>
                  <a:pt x="0" y="48"/>
                </a:moveTo>
                <a:lnTo>
                  <a:pt x="20" y="48"/>
                </a:lnTo>
                <a:lnTo>
                  <a:pt x="20" y="53"/>
                </a:lnTo>
                <a:lnTo>
                  <a:pt x="0" y="53"/>
                </a:lnTo>
                <a:lnTo>
                  <a:pt x="0" y="48"/>
                </a:lnTo>
                <a:close/>
                <a:moveTo>
                  <a:pt x="0" y="0"/>
                </a:moveTo>
                <a:lnTo>
                  <a:pt x="20" y="0"/>
                </a:lnTo>
                <a:lnTo>
                  <a:pt x="20" y="5"/>
                </a:lnTo>
                <a:lnTo>
                  <a:pt x="0" y="5"/>
                </a:lnTo>
                <a:lnTo>
                  <a:pt x="0" y="0"/>
                </a:lnTo>
                <a:close/>
                <a:moveTo>
                  <a:pt x="0" y="1473"/>
                </a:moveTo>
                <a:lnTo>
                  <a:pt x="24" y="1473"/>
                </a:lnTo>
                <a:lnTo>
                  <a:pt x="24" y="1478"/>
                </a:lnTo>
                <a:lnTo>
                  <a:pt x="0" y="1478"/>
                </a:lnTo>
                <a:lnTo>
                  <a:pt x="0" y="1473"/>
                </a:lnTo>
                <a:close/>
                <a:moveTo>
                  <a:pt x="0" y="1228"/>
                </a:moveTo>
                <a:lnTo>
                  <a:pt x="24" y="1228"/>
                </a:lnTo>
                <a:lnTo>
                  <a:pt x="24" y="1233"/>
                </a:lnTo>
                <a:lnTo>
                  <a:pt x="0" y="1233"/>
                </a:lnTo>
                <a:lnTo>
                  <a:pt x="0" y="1228"/>
                </a:lnTo>
                <a:close/>
                <a:moveTo>
                  <a:pt x="0" y="984"/>
                </a:moveTo>
                <a:lnTo>
                  <a:pt x="24" y="984"/>
                </a:lnTo>
                <a:lnTo>
                  <a:pt x="24" y="988"/>
                </a:lnTo>
                <a:lnTo>
                  <a:pt x="0" y="988"/>
                </a:lnTo>
                <a:lnTo>
                  <a:pt x="0" y="984"/>
                </a:lnTo>
                <a:close/>
                <a:moveTo>
                  <a:pt x="0" y="734"/>
                </a:moveTo>
                <a:lnTo>
                  <a:pt x="24" y="734"/>
                </a:lnTo>
                <a:lnTo>
                  <a:pt x="24" y="739"/>
                </a:lnTo>
                <a:lnTo>
                  <a:pt x="0" y="739"/>
                </a:lnTo>
                <a:lnTo>
                  <a:pt x="0" y="734"/>
                </a:lnTo>
                <a:close/>
                <a:moveTo>
                  <a:pt x="0" y="489"/>
                </a:moveTo>
                <a:lnTo>
                  <a:pt x="24" y="489"/>
                </a:lnTo>
                <a:lnTo>
                  <a:pt x="24" y="494"/>
                </a:lnTo>
                <a:lnTo>
                  <a:pt x="0" y="494"/>
                </a:lnTo>
                <a:lnTo>
                  <a:pt x="0" y="489"/>
                </a:lnTo>
                <a:close/>
                <a:moveTo>
                  <a:pt x="0" y="245"/>
                </a:moveTo>
                <a:lnTo>
                  <a:pt x="24" y="245"/>
                </a:lnTo>
                <a:lnTo>
                  <a:pt x="24" y="249"/>
                </a:lnTo>
                <a:lnTo>
                  <a:pt x="0" y="249"/>
                </a:lnTo>
                <a:lnTo>
                  <a:pt x="0" y="245"/>
                </a:lnTo>
                <a:close/>
                <a:moveTo>
                  <a:pt x="0" y="0"/>
                </a:moveTo>
                <a:lnTo>
                  <a:pt x="24" y="0"/>
                </a:lnTo>
                <a:lnTo>
                  <a:pt x="24" y="5"/>
                </a:lnTo>
                <a:lnTo>
                  <a:pt x="0" y="5"/>
                </a:lnTo>
                <a:lnTo>
                  <a:pt x="0" y="0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/>
          </a:p>
        </p:txBody>
      </p:sp>
      <p:sp>
        <p:nvSpPr>
          <p:cNvPr id="7" name="Rectangle 57"/>
          <p:cNvSpPr>
            <a:spLocks noChangeArrowheads="1"/>
          </p:cNvSpPr>
          <p:nvPr/>
        </p:nvSpPr>
        <p:spPr bwMode="auto">
          <a:xfrm>
            <a:off x="841775" y="4538857"/>
            <a:ext cx="3852100" cy="8544"/>
          </a:xfrm>
          <a:prstGeom prst="rect">
            <a:avLst/>
          </a:prstGeom>
          <a:solidFill>
            <a:srgbClr val="000000"/>
          </a:solidFill>
          <a:ln w="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/>
          </a:p>
        </p:txBody>
      </p:sp>
      <p:sp>
        <p:nvSpPr>
          <p:cNvPr id="8" name="Freeform 58"/>
          <p:cNvSpPr>
            <a:spLocks noEditPoints="1"/>
          </p:cNvSpPr>
          <p:nvPr/>
        </p:nvSpPr>
        <p:spPr bwMode="auto">
          <a:xfrm>
            <a:off x="838200" y="4502979"/>
            <a:ext cx="3861037" cy="41005"/>
          </a:xfrm>
          <a:custGeom>
            <a:avLst/>
            <a:gdLst/>
            <a:ahLst/>
            <a:cxnLst>
              <a:cxn ang="0">
                <a:pos x="0" y="24"/>
              </a:cxn>
              <a:cxn ang="0">
                <a:pos x="96" y="4"/>
              </a:cxn>
              <a:cxn ang="0">
                <a:pos x="91" y="4"/>
              </a:cxn>
              <a:cxn ang="0">
                <a:pos x="182" y="24"/>
              </a:cxn>
              <a:cxn ang="0">
                <a:pos x="182" y="4"/>
              </a:cxn>
              <a:cxn ang="0">
                <a:pos x="269" y="24"/>
              </a:cxn>
              <a:cxn ang="0">
                <a:pos x="365" y="4"/>
              </a:cxn>
              <a:cxn ang="0">
                <a:pos x="360" y="4"/>
              </a:cxn>
              <a:cxn ang="0">
                <a:pos x="456" y="24"/>
              </a:cxn>
              <a:cxn ang="0">
                <a:pos x="456" y="4"/>
              </a:cxn>
              <a:cxn ang="0">
                <a:pos x="538" y="24"/>
              </a:cxn>
              <a:cxn ang="0">
                <a:pos x="634" y="4"/>
              </a:cxn>
              <a:cxn ang="0">
                <a:pos x="629" y="4"/>
              </a:cxn>
              <a:cxn ang="0">
                <a:pos x="725" y="24"/>
              </a:cxn>
              <a:cxn ang="0">
                <a:pos x="725" y="4"/>
              </a:cxn>
              <a:cxn ang="0">
                <a:pos x="806" y="24"/>
              </a:cxn>
              <a:cxn ang="0">
                <a:pos x="902" y="4"/>
              </a:cxn>
              <a:cxn ang="0">
                <a:pos x="898" y="4"/>
              </a:cxn>
              <a:cxn ang="0">
                <a:pos x="994" y="24"/>
              </a:cxn>
              <a:cxn ang="0">
                <a:pos x="994" y="4"/>
              </a:cxn>
              <a:cxn ang="0">
                <a:pos x="1080" y="24"/>
              </a:cxn>
              <a:cxn ang="0">
                <a:pos x="1171" y="4"/>
              </a:cxn>
              <a:cxn ang="0">
                <a:pos x="1166" y="4"/>
              </a:cxn>
              <a:cxn ang="0">
                <a:pos x="1262" y="24"/>
              </a:cxn>
              <a:cxn ang="0">
                <a:pos x="1262" y="4"/>
              </a:cxn>
              <a:cxn ang="0">
                <a:pos x="1349" y="24"/>
              </a:cxn>
              <a:cxn ang="0">
                <a:pos x="1440" y="4"/>
              </a:cxn>
              <a:cxn ang="0">
                <a:pos x="1435" y="4"/>
              </a:cxn>
              <a:cxn ang="0">
                <a:pos x="1531" y="24"/>
              </a:cxn>
              <a:cxn ang="0">
                <a:pos x="1531" y="4"/>
              </a:cxn>
              <a:cxn ang="0">
                <a:pos x="1617" y="24"/>
              </a:cxn>
              <a:cxn ang="0">
                <a:pos x="1709" y="4"/>
              </a:cxn>
              <a:cxn ang="0">
                <a:pos x="1704" y="4"/>
              </a:cxn>
              <a:cxn ang="0">
                <a:pos x="1800" y="24"/>
              </a:cxn>
              <a:cxn ang="0">
                <a:pos x="1800" y="4"/>
              </a:cxn>
              <a:cxn ang="0">
                <a:pos x="1886" y="24"/>
              </a:cxn>
              <a:cxn ang="0">
                <a:pos x="1982" y="4"/>
              </a:cxn>
              <a:cxn ang="0">
                <a:pos x="1977" y="4"/>
              </a:cxn>
              <a:cxn ang="0">
                <a:pos x="2069" y="24"/>
              </a:cxn>
              <a:cxn ang="0">
                <a:pos x="2069" y="4"/>
              </a:cxn>
              <a:cxn ang="0">
                <a:pos x="2155" y="24"/>
              </a:cxn>
              <a:cxn ang="0">
                <a:pos x="5" y="0"/>
              </a:cxn>
              <a:cxn ang="0">
                <a:pos x="0" y="0"/>
              </a:cxn>
              <a:cxn ang="0">
                <a:pos x="542" y="24"/>
              </a:cxn>
              <a:cxn ang="0">
                <a:pos x="542" y="0"/>
              </a:cxn>
              <a:cxn ang="0">
                <a:pos x="1080" y="24"/>
              </a:cxn>
              <a:cxn ang="0">
                <a:pos x="1622" y="0"/>
              </a:cxn>
              <a:cxn ang="0">
                <a:pos x="1617" y="0"/>
              </a:cxn>
              <a:cxn ang="0">
                <a:pos x="2160" y="24"/>
              </a:cxn>
              <a:cxn ang="0">
                <a:pos x="2160" y="0"/>
              </a:cxn>
            </a:cxnLst>
            <a:rect l="0" t="0" r="r" b="b"/>
            <a:pathLst>
              <a:path w="2160" h="24">
                <a:moveTo>
                  <a:pt x="5" y="4"/>
                </a:moveTo>
                <a:lnTo>
                  <a:pt x="5" y="24"/>
                </a:lnTo>
                <a:lnTo>
                  <a:pt x="0" y="24"/>
                </a:lnTo>
                <a:lnTo>
                  <a:pt x="0" y="4"/>
                </a:lnTo>
                <a:lnTo>
                  <a:pt x="5" y="4"/>
                </a:lnTo>
                <a:close/>
                <a:moveTo>
                  <a:pt x="96" y="4"/>
                </a:moveTo>
                <a:lnTo>
                  <a:pt x="96" y="24"/>
                </a:lnTo>
                <a:lnTo>
                  <a:pt x="91" y="24"/>
                </a:lnTo>
                <a:lnTo>
                  <a:pt x="91" y="4"/>
                </a:lnTo>
                <a:lnTo>
                  <a:pt x="96" y="4"/>
                </a:lnTo>
                <a:close/>
                <a:moveTo>
                  <a:pt x="182" y="4"/>
                </a:moveTo>
                <a:lnTo>
                  <a:pt x="182" y="24"/>
                </a:lnTo>
                <a:lnTo>
                  <a:pt x="178" y="24"/>
                </a:lnTo>
                <a:lnTo>
                  <a:pt x="178" y="4"/>
                </a:lnTo>
                <a:lnTo>
                  <a:pt x="182" y="4"/>
                </a:lnTo>
                <a:close/>
                <a:moveTo>
                  <a:pt x="274" y="4"/>
                </a:moveTo>
                <a:lnTo>
                  <a:pt x="274" y="24"/>
                </a:lnTo>
                <a:lnTo>
                  <a:pt x="269" y="24"/>
                </a:lnTo>
                <a:lnTo>
                  <a:pt x="269" y="4"/>
                </a:lnTo>
                <a:lnTo>
                  <a:pt x="274" y="4"/>
                </a:lnTo>
                <a:close/>
                <a:moveTo>
                  <a:pt x="365" y="4"/>
                </a:moveTo>
                <a:lnTo>
                  <a:pt x="365" y="24"/>
                </a:lnTo>
                <a:lnTo>
                  <a:pt x="360" y="24"/>
                </a:lnTo>
                <a:lnTo>
                  <a:pt x="360" y="4"/>
                </a:lnTo>
                <a:lnTo>
                  <a:pt x="365" y="4"/>
                </a:lnTo>
                <a:close/>
                <a:moveTo>
                  <a:pt x="456" y="4"/>
                </a:moveTo>
                <a:lnTo>
                  <a:pt x="456" y="24"/>
                </a:lnTo>
                <a:lnTo>
                  <a:pt x="451" y="24"/>
                </a:lnTo>
                <a:lnTo>
                  <a:pt x="451" y="4"/>
                </a:lnTo>
                <a:lnTo>
                  <a:pt x="456" y="4"/>
                </a:lnTo>
                <a:close/>
                <a:moveTo>
                  <a:pt x="542" y="4"/>
                </a:moveTo>
                <a:lnTo>
                  <a:pt x="542" y="24"/>
                </a:lnTo>
                <a:lnTo>
                  <a:pt x="538" y="24"/>
                </a:lnTo>
                <a:lnTo>
                  <a:pt x="538" y="4"/>
                </a:lnTo>
                <a:lnTo>
                  <a:pt x="542" y="4"/>
                </a:lnTo>
                <a:close/>
                <a:moveTo>
                  <a:pt x="634" y="4"/>
                </a:moveTo>
                <a:lnTo>
                  <a:pt x="634" y="24"/>
                </a:lnTo>
                <a:lnTo>
                  <a:pt x="629" y="24"/>
                </a:lnTo>
                <a:lnTo>
                  <a:pt x="629" y="4"/>
                </a:lnTo>
                <a:lnTo>
                  <a:pt x="634" y="4"/>
                </a:lnTo>
                <a:close/>
                <a:moveTo>
                  <a:pt x="725" y="4"/>
                </a:moveTo>
                <a:lnTo>
                  <a:pt x="725" y="24"/>
                </a:lnTo>
                <a:lnTo>
                  <a:pt x="720" y="24"/>
                </a:lnTo>
                <a:lnTo>
                  <a:pt x="720" y="4"/>
                </a:lnTo>
                <a:lnTo>
                  <a:pt x="725" y="4"/>
                </a:lnTo>
                <a:close/>
                <a:moveTo>
                  <a:pt x="811" y="4"/>
                </a:moveTo>
                <a:lnTo>
                  <a:pt x="811" y="24"/>
                </a:lnTo>
                <a:lnTo>
                  <a:pt x="806" y="24"/>
                </a:lnTo>
                <a:lnTo>
                  <a:pt x="806" y="4"/>
                </a:lnTo>
                <a:lnTo>
                  <a:pt x="811" y="4"/>
                </a:lnTo>
                <a:close/>
                <a:moveTo>
                  <a:pt x="902" y="4"/>
                </a:moveTo>
                <a:lnTo>
                  <a:pt x="902" y="24"/>
                </a:lnTo>
                <a:lnTo>
                  <a:pt x="898" y="24"/>
                </a:lnTo>
                <a:lnTo>
                  <a:pt x="898" y="4"/>
                </a:lnTo>
                <a:lnTo>
                  <a:pt x="902" y="4"/>
                </a:lnTo>
                <a:close/>
                <a:moveTo>
                  <a:pt x="994" y="4"/>
                </a:moveTo>
                <a:lnTo>
                  <a:pt x="994" y="24"/>
                </a:lnTo>
                <a:lnTo>
                  <a:pt x="989" y="24"/>
                </a:lnTo>
                <a:lnTo>
                  <a:pt x="989" y="4"/>
                </a:lnTo>
                <a:lnTo>
                  <a:pt x="994" y="4"/>
                </a:lnTo>
                <a:close/>
                <a:moveTo>
                  <a:pt x="1085" y="4"/>
                </a:moveTo>
                <a:lnTo>
                  <a:pt x="1085" y="24"/>
                </a:lnTo>
                <a:lnTo>
                  <a:pt x="1080" y="24"/>
                </a:lnTo>
                <a:lnTo>
                  <a:pt x="1080" y="4"/>
                </a:lnTo>
                <a:lnTo>
                  <a:pt x="1085" y="4"/>
                </a:lnTo>
                <a:close/>
                <a:moveTo>
                  <a:pt x="1171" y="4"/>
                </a:moveTo>
                <a:lnTo>
                  <a:pt x="1171" y="24"/>
                </a:lnTo>
                <a:lnTo>
                  <a:pt x="1166" y="24"/>
                </a:lnTo>
                <a:lnTo>
                  <a:pt x="1166" y="4"/>
                </a:lnTo>
                <a:lnTo>
                  <a:pt x="1171" y="4"/>
                </a:lnTo>
                <a:close/>
                <a:moveTo>
                  <a:pt x="1262" y="4"/>
                </a:moveTo>
                <a:lnTo>
                  <a:pt x="1262" y="24"/>
                </a:lnTo>
                <a:lnTo>
                  <a:pt x="1258" y="24"/>
                </a:lnTo>
                <a:lnTo>
                  <a:pt x="1258" y="4"/>
                </a:lnTo>
                <a:lnTo>
                  <a:pt x="1262" y="4"/>
                </a:lnTo>
                <a:close/>
                <a:moveTo>
                  <a:pt x="1353" y="4"/>
                </a:moveTo>
                <a:lnTo>
                  <a:pt x="1353" y="24"/>
                </a:lnTo>
                <a:lnTo>
                  <a:pt x="1349" y="24"/>
                </a:lnTo>
                <a:lnTo>
                  <a:pt x="1349" y="4"/>
                </a:lnTo>
                <a:lnTo>
                  <a:pt x="1353" y="4"/>
                </a:lnTo>
                <a:close/>
                <a:moveTo>
                  <a:pt x="1440" y="4"/>
                </a:moveTo>
                <a:lnTo>
                  <a:pt x="1440" y="24"/>
                </a:lnTo>
                <a:lnTo>
                  <a:pt x="1435" y="24"/>
                </a:lnTo>
                <a:lnTo>
                  <a:pt x="1435" y="4"/>
                </a:lnTo>
                <a:lnTo>
                  <a:pt x="1440" y="4"/>
                </a:lnTo>
                <a:close/>
                <a:moveTo>
                  <a:pt x="1531" y="4"/>
                </a:moveTo>
                <a:lnTo>
                  <a:pt x="1531" y="24"/>
                </a:lnTo>
                <a:lnTo>
                  <a:pt x="1526" y="24"/>
                </a:lnTo>
                <a:lnTo>
                  <a:pt x="1526" y="4"/>
                </a:lnTo>
                <a:lnTo>
                  <a:pt x="1531" y="4"/>
                </a:lnTo>
                <a:close/>
                <a:moveTo>
                  <a:pt x="1622" y="4"/>
                </a:moveTo>
                <a:lnTo>
                  <a:pt x="1622" y="24"/>
                </a:lnTo>
                <a:lnTo>
                  <a:pt x="1617" y="24"/>
                </a:lnTo>
                <a:lnTo>
                  <a:pt x="1617" y="4"/>
                </a:lnTo>
                <a:lnTo>
                  <a:pt x="1622" y="4"/>
                </a:lnTo>
                <a:close/>
                <a:moveTo>
                  <a:pt x="1709" y="4"/>
                </a:moveTo>
                <a:lnTo>
                  <a:pt x="1709" y="24"/>
                </a:lnTo>
                <a:lnTo>
                  <a:pt x="1704" y="24"/>
                </a:lnTo>
                <a:lnTo>
                  <a:pt x="1704" y="4"/>
                </a:lnTo>
                <a:lnTo>
                  <a:pt x="1709" y="4"/>
                </a:lnTo>
                <a:close/>
                <a:moveTo>
                  <a:pt x="1800" y="4"/>
                </a:moveTo>
                <a:lnTo>
                  <a:pt x="1800" y="24"/>
                </a:lnTo>
                <a:lnTo>
                  <a:pt x="1795" y="24"/>
                </a:lnTo>
                <a:lnTo>
                  <a:pt x="1795" y="4"/>
                </a:lnTo>
                <a:lnTo>
                  <a:pt x="1800" y="4"/>
                </a:lnTo>
                <a:close/>
                <a:moveTo>
                  <a:pt x="1891" y="4"/>
                </a:moveTo>
                <a:lnTo>
                  <a:pt x="1891" y="24"/>
                </a:lnTo>
                <a:lnTo>
                  <a:pt x="1886" y="24"/>
                </a:lnTo>
                <a:lnTo>
                  <a:pt x="1886" y="4"/>
                </a:lnTo>
                <a:lnTo>
                  <a:pt x="1891" y="4"/>
                </a:lnTo>
                <a:close/>
                <a:moveTo>
                  <a:pt x="1982" y="4"/>
                </a:moveTo>
                <a:lnTo>
                  <a:pt x="1982" y="24"/>
                </a:lnTo>
                <a:lnTo>
                  <a:pt x="1977" y="24"/>
                </a:lnTo>
                <a:lnTo>
                  <a:pt x="1977" y="4"/>
                </a:lnTo>
                <a:lnTo>
                  <a:pt x="1982" y="4"/>
                </a:lnTo>
                <a:close/>
                <a:moveTo>
                  <a:pt x="2069" y="4"/>
                </a:moveTo>
                <a:lnTo>
                  <a:pt x="2069" y="24"/>
                </a:lnTo>
                <a:lnTo>
                  <a:pt x="2064" y="24"/>
                </a:lnTo>
                <a:lnTo>
                  <a:pt x="2064" y="4"/>
                </a:lnTo>
                <a:lnTo>
                  <a:pt x="2069" y="4"/>
                </a:lnTo>
                <a:close/>
                <a:moveTo>
                  <a:pt x="2160" y="4"/>
                </a:moveTo>
                <a:lnTo>
                  <a:pt x="2160" y="24"/>
                </a:lnTo>
                <a:lnTo>
                  <a:pt x="2155" y="24"/>
                </a:lnTo>
                <a:lnTo>
                  <a:pt x="2155" y="4"/>
                </a:lnTo>
                <a:lnTo>
                  <a:pt x="2160" y="4"/>
                </a:lnTo>
                <a:close/>
                <a:moveTo>
                  <a:pt x="5" y="0"/>
                </a:moveTo>
                <a:lnTo>
                  <a:pt x="5" y="24"/>
                </a:lnTo>
                <a:lnTo>
                  <a:pt x="0" y="24"/>
                </a:lnTo>
                <a:lnTo>
                  <a:pt x="0" y="0"/>
                </a:lnTo>
                <a:lnTo>
                  <a:pt x="5" y="0"/>
                </a:lnTo>
                <a:close/>
                <a:moveTo>
                  <a:pt x="542" y="0"/>
                </a:moveTo>
                <a:lnTo>
                  <a:pt x="542" y="24"/>
                </a:lnTo>
                <a:lnTo>
                  <a:pt x="538" y="24"/>
                </a:lnTo>
                <a:lnTo>
                  <a:pt x="538" y="0"/>
                </a:lnTo>
                <a:lnTo>
                  <a:pt x="542" y="0"/>
                </a:lnTo>
                <a:close/>
                <a:moveTo>
                  <a:pt x="1085" y="0"/>
                </a:moveTo>
                <a:lnTo>
                  <a:pt x="1085" y="24"/>
                </a:lnTo>
                <a:lnTo>
                  <a:pt x="1080" y="24"/>
                </a:lnTo>
                <a:lnTo>
                  <a:pt x="1080" y="0"/>
                </a:lnTo>
                <a:lnTo>
                  <a:pt x="1085" y="0"/>
                </a:lnTo>
                <a:close/>
                <a:moveTo>
                  <a:pt x="1622" y="0"/>
                </a:moveTo>
                <a:lnTo>
                  <a:pt x="1622" y="24"/>
                </a:lnTo>
                <a:lnTo>
                  <a:pt x="1617" y="24"/>
                </a:lnTo>
                <a:lnTo>
                  <a:pt x="1617" y="0"/>
                </a:lnTo>
                <a:lnTo>
                  <a:pt x="1622" y="0"/>
                </a:lnTo>
                <a:close/>
                <a:moveTo>
                  <a:pt x="2160" y="0"/>
                </a:moveTo>
                <a:lnTo>
                  <a:pt x="2160" y="24"/>
                </a:lnTo>
                <a:lnTo>
                  <a:pt x="2155" y="24"/>
                </a:lnTo>
                <a:lnTo>
                  <a:pt x="2155" y="0"/>
                </a:lnTo>
                <a:lnTo>
                  <a:pt x="2160" y="0"/>
                </a:lnTo>
                <a:close/>
              </a:path>
            </a:pathLst>
          </a:custGeom>
          <a:solidFill>
            <a:srgbClr val="000000"/>
          </a:solidFill>
          <a:ln w="5" cap="flat">
            <a:solidFill>
              <a:srgbClr val="000000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/>
          </a:p>
        </p:txBody>
      </p:sp>
      <p:sp>
        <p:nvSpPr>
          <p:cNvPr id="9" name="Freeform 59"/>
          <p:cNvSpPr>
            <a:spLocks/>
          </p:cNvSpPr>
          <p:nvPr/>
        </p:nvSpPr>
        <p:spPr bwMode="auto">
          <a:xfrm>
            <a:off x="838200" y="2743200"/>
            <a:ext cx="3861037" cy="1353150"/>
          </a:xfrm>
          <a:custGeom>
            <a:avLst/>
            <a:gdLst/>
            <a:ahLst/>
            <a:cxnLst>
              <a:cxn ang="0">
                <a:pos x="146" y="2325"/>
              </a:cxn>
              <a:cxn ang="0">
                <a:pos x="450" y="1542"/>
              </a:cxn>
              <a:cxn ang="0">
                <a:pos x="754" y="390"/>
              </a:cxn>
              <a:cxn ang="0">
                <a:pos x="904" y="257"/>
              </a:cxn>
              <a:cxn ang="0">
                <a:pos x="1216" y="500"/>
              </a:cxn>
              <a:cxn ang="0">
                <a:pos x="1521" y="1558"/>
              </a:cxn>
              <a:cxn ang="0">
                <a:pos x="1808" y="2564"/>
              </a:cxn>
              <a:cxn ang="0">
                <a:pos x="1954" y="2518"/>
              </a:cxn>
              <a:cxn ang="0">
                <a:pos x="2242" y="1509"/>
              </a:cxn>
              <a:cxn ang="0">
                <a:pos x="2546" y="455"/>
              </a:cxn>
              <a:cxn ang="0">
                <a:pos x="2691" y="356"/>
              </a:cxn>
              <a:cxn ang="0">
                <a:pos x="2865" y="86"/>
              </a:cxn>
              <a:cxn ang="0">
                <a:pos x="3313" y="1607"/>
              </a:cxn>
              <a:cxn ang="0">
                <a:pos x="3616" y="2580"/>
              </a:cxn>
              <a:cxn ang="0">
                <a:pos x="3746" y="2390"/>
              </a:cxn>
              <a:cxn ang="0">
                <a:pos x="4051" y="1668"/>
              </a:cxn>
              <a:cxn ang="0">
                <a:pos x="4194" y="917"/>
              </a:cxn>
              <a:cxn ang="0">
                <a:pos x="4642" y="5"/>
              </a:cxn>
              <a:cxn ang="0">
                <a:pos x="4801" y="534"/>
              </a:cxn>
              <a:cxn ang="0">
                <a:pos x="5105" y="1527"/>
              </a:cxn>
              <a:cxn ang="0">
                <a:pos x="5409" y="2501"/>
              </a:cxn>
              <a:cxn ang="0">
                <a:pos x="5538" y="2341"/>
              </a:cxn>
              <a:cxn ang="0">
                <a:pos x="5986" y="1078"/>
              </a:cxn>
              <a:cxn ang="0">
                <a:pos x="6297" y="465"/>
              </a:cxn>
              <a:cxn ang="0">
                <a:pos x="6441" y="80"/>
              </a:cxn>
              <a:cxn ang="0">
                <a:pos x="6753" y="1095"/>
              </a:cxn>
              <a:cxn ang="0">
                <a:pos x="7201" y="2630"/>
              </a:cxn>
              <a:cxn ang="0">
                <a:pos x="7042" y="2235"/>
              </a:cxn>
              <a:cxn ang="0">
                <a:pos x="6594" y="523"/>
              </a:cxn>
              <a:cxn ang="0">
                <a:pos x="6305" y="475"/>
              </a:cxn>
              <a:cxn ang="0">
                <a:pos x="6161" y="491"/>
              </a:cxn>
              <a:cxn ang="0">
                <a:pos x="5697" y="2012"/>
              </a:cxn>
              <a:cxn ang="0">
                <a:pos x="5407" y="2510"/>
              </a:cxn>
              <a:cxn ang="0">
                <a:pos x="5234" y="2204"/>
              </a:cxn>
              <a:cxn ang="0">
                <a:pos x="5090" y="1531"/>
              </a:cxn>
              <a:cxn ang="0">
                <a:pos x="4642" y="11"/>
              </a:cxn>
              <a:cxn ang="0">
                <a:pos x="4352" y="668"/>
              </a:cxn>
              <a:cxn ang="0">
                <a:pos x="4065" y="1674"/>
              </a:cxn>
              <a:cxn ang="0">
                <a:pos x="3905" y="1931"/>
              </a:cxn>
              <a:cxn ang="0">
                <a:pos x="3616" y="2589"/>
              </a:cxn>
              <a:cxn ang="0">
                <a:pos x="3443" y="2333"/>
              </a:cxn>
              <a:cxn ang="0">
                <a:pos x="3138" y="971"/>
              </a:cxn>
              <a:cxn ang="0">
                <a:pos x="2864" y="93"/>
              </a:cxn>
              <a:cxn ang="0">
                <a:pos x="2558" y="463"/>
              </a:cxn>
              <a:cxn ang="0">
                <a:pos x="2417" y="1164"/>
              </a:cxn>
              <a:cxn ang="0">
                <a:pos x="2113" y="2075"/>
              </a:cxn>
              <a:cxn ang="0">
                <a:pos x="1804" y="2576"/>
              </a:cxn>
              <a:cxn ang="0">
                <a:pos x="1650" y="2330"/>
              </a:cxn>
              <a:cxn ang="0">
                <a:pos x="1202" y="506"/>
              </a:cxn>
              <a:cxn ang="0">
                <a:pos x="1051" y="240"/>
              </a:cxn>
              <a:cxn ang="0">
                <a:pos x="767" y="398"/>
              </a:cxn>
              <a:cxn ang="0">
                <a:pos x="609" y="810"/>
              </a:cxn>
              <a:cxn ang="0">
                <a:pos x="320" y="2044"/>
              </a:cxn>
              <a:cxn ang="0">
                <a:pos x="14" y="2447"/>
              </a:cxn>
            </a:cxnLst>
            <a:rect l="0" t="0" r="r" b="b"/>
            <a:pathLst>
              <a:path w="7202" h="2641">
                <a:moveTo>
                  <a:pt x="5" y="2434"/>
                </a:moveTo>
                <a:lnTo>
                  <a:pt x="149" y="2322"/>
                </a:lnTo>
                <a:lnTo>
                  <a:pt x="146" y="2325"/>
                </a:lnTo>
                <a:lnTo>
                  <a:pt x="306" y="2037"/>
                </a:lnTo>
                <a:lnTo>
                  <a:pt x="306" y="2038"/>
                </a:lnTo>
                <a:lnTo>
                  <a:pt x="450" y="1542"/>
                </a:lnTo>
                <a:lnTo>
                  <a:pt x="594" y="807"/>
                </a:lnTo>
                <a:cubicBezTo>
                  <a:pt x="594" y="806"/>
                  <a:pt x="594" y="806"/>
                  <a:pt x="594" y="806"/>
                </a:cubicBezTo>
                <a:lnTo>
                  <a:pt x="754" y="390"/>
                </a:lnTo>
                <a:cubicBezTo>
                  <a:pt x="754" y="388"/>
                  <a:pt x="755" y="387"/>
                  <a:pt x="756" y="386"/>
                </a:cubicBezTo>
                <a:lnTo>
                  <a:pt x="900" y="258"/>
                </a:lnTo>
                <a:cubicBezTo>
                  <a:pt x="901" y="258"/>
                  <a:pt x="902" y="257"/>
                  <a:pt x="904" y="257"/>
                </a:cubicBezTo>
                <a:lnTo>
                  <a:pt x="1048" y="225"/>
                </a:lnTo>
                <a:cubicBezTo>
                  <a:pt x="1051" y="224"/>
                  <a:pt x="1055" y="225"/>
                  <a:pt x="1056" y="228"/>
                </a:cubicBezTo>
                <a:lnTo>
                  <a:pt x="1216" y="500"/>
                </a:lnTo>
                <a:cubicBezTo>
                  <a:pt x="1217" y="501"/>
                  <a:pt x="1217" y="502"/>
                  <a:pt x="1217" y="503"/>
                </a:cubicBezTo>
                <a:lnTo>
                  <a:pt x="1361" y="1079"/>
                </a:lnTo>
                <a:lnTo>
                  <a:pt x="1521" y="1558"/>
                </a:lnTo>
                <a:lnTo>
                  <a:pt x="1665" y="2327"/>
                </a:lnTo>
                <a:lnTo>
                  <a:pt x="1664" y="2324"/>
                </a:lnTo>
                <a:lnTo>
                  <a:pt x="1808" y="2564"/>
                </a:lnTo>
                <a:lnTo>
                  <a:pt x="1799" y="2561"/>
                </a:lnTo>
                <a:lnTo>
                  <a:pt x="1959" y="2513"/>
                </a:lnTo>
                <a:lnTo>
                  <a:pt x="1954" y="2518"/>
                </a:lnTo>
                <a:lnTo>
                  <a:pt x="2098" y="2070"/>
                </a:lnTo>
                <a:lnTo>
                  <a:pt x="2242" y="1510"/>
                </a:lnTo>
                <a:cubicBezTo>
                  <a:pt x="2242" y="1510"/>
                  <a:pt x="2242" y="1510"/>
                  <a:pt x="2242" y="1509"/>
                </a:cubicBezTo>
                <a:lnTo>
                  <a:pt x="2402" y="1157"/>
                </a:lnTo>
                <a:lnTo>
                  <a:pt x="2402" y="1159"/>
                </a:lnTo>
                <a:lnTo>
                  <a:pt x="2546" y="455"/>
                </a:lnTo>
                <a:cubicBezTo>
                  <a:pt x="2546" y="453"/>
                  <a:pt x="2547" y="451"/>
                  <a:pt x="2549" y="450"/>
                </a:cubicBezTo>
                <a:lnTo>
                  <a:pt x="2693" y="354"/>
                </a:lnTo>
                <a:lnTo>
                  <a:pt x="2691" y="356"/>
                </a:lnTo>
                <a:lnTo>
                  <a:pt x="2851" y="84"/>
                </a:lnTo>
                <a:cubicBezTo>
                  <a:pt x="2852" y="82"/>
                  <a:pt x="2855" y="80"/>
                  <a:pt x="2858" y="81"/>
                </a:cubicBezTo>
                <a:cubicBezTo>
                  <a:pt x="2861" y="81"/>
                  <a:pt x="2864" y="83"/>
                  <a:pt x="2865" y="86"/>
                </a:cubicBezTo>
                <a:lnTo>
                  <a:pt x="3009" y="486"/>
                </a:lnTo>
                <a:lnTo>
                  <a:pt x="3153" y="966"/>
                </a:lnTo>
                <a:lnTo>
                  <a:pt x="3313" y="1607"/>
                </a:lnTo>
                <a:lnTo>
                  <a:pt x="3457" y="2327"/>
                </a:lnTo>
                <a:lnTo>
                  <a:pt x="3456" y="2324"/>
                </a:lnTo>
                <a:lnTo>
                  <a:pt x="3616" y="2580"/>
                </a:lnTo>
                <a:lnTo>
                  <a:pt x="3603" y="2580"/>
                </a:lnTo>
                <a:lnTo>
                  <a:pt x="3747" y="2388"/>
                </a:lnTo>
                <a:lnTo>
                  <a:pt x="3746" y="2390"/>
                </a:lnTo>
                <a:lnTo>
                  <a:pt x="3890" y="1926"/>
                </a:lnTo>
                <a:cubicBezTo>
                  <a:pt x="3890" y="1925"/>
                  <a:pt x="3890" y="1925"/>
                  <a:pt x="3891" y="1924"/>
                </a:cubicBezTo>
                <a:lnTo>
                  <a:pt x="4051" y="1668"/>
                </a:lnTo>
                <a:lnTo>
                  <a:pt x="4050" y="1671"/>
                </a:lnTo>
                <a:lnTo>
                  <a:pt x="4194" y="919"/>
                </a:lnTo>
                <a:cubicBezTo>
                  <a:pt x="4194" y="918"/>
                  <a:pt x="4194" y="917"/>
                  <a:pt x="4194" y="917"/>
                </a:cubicBezTo>
                <a:lnTo>
                  <a:pt x="4338" y="661"/>
                </a:lnTo>
                <a:lnTo>
                  <a:pt x="4498" y="277"/>
                </a:lnTo>
                <a:lnTo>
                  <a:pt x="4642" y="5"/>
                </a:lnTo>
                <a:cubicBezTo>
                  <a:pt x="4644" y="2"/>
                  <a:pt x="4647" y="0"/>
                  <a:pt x="4650" y="1"/>
                </a:cubicBezTo>
                <a:cubicBezTo>
                  <a:pt x="4654" y="1"/>
                  <a:pt x="4656" y="3"/>
                  <a:pt x="4657" y="6"/>
                </a:cubicBezTo>
                <a:lnTo>
                  <a:pt x="4801" y="534"/>
                </a:lnTo>
                <a:lnTo>
                  <a:pt x="4961" y="1142"/>
                </a:lnTo>
                <a:lnTo>
                  <a:pt x="5105" y="1526"/>
                </a:lnTo>
                <a:cubicBezTo>
                  <a:pt x="5105" y="1526"/>
                  <a:pt x="5105" y="1526"/>
                  <a:pt x="5105" y="1527"/>
                </a:cubicBezTo>
                <a:lnTo>
                  <a:pt x="5249" y="2199"/>
                </a:lnTo>
                <a:lnTo>
                  <a:pt x="5249" y="2197"/>
                </a:lnTo>
                <a:lnTo>
                  <a:pt x="5409" y="2501"/>
                </a:lnTo>
                <a:lnTo>
                  <a:pt x="5396" y="2499"/>
                </a:lnTo>
                <a:lnTo>
                  <a:pt x="5540" y="2339"/>
                </a:lnTo>
                <a:lnTo>
                  <a:pt x="5538" y="2341"/>
                </a:lnTo>
                <a:lnTo>
                  <a:pt x="5682" y="2005"/>
                </a:lnTo>
                <a:lnTo>
                  <a:pt x="5842" y="1574"/>
                </a:lnTo>
                <a:lnTo>
                  <a:pt x="5986" y="1078"/>
                </a:lnTo>
                <a:lnTo>
                  <a:pt x="6146" y="486"/>
                </a:lnTo>
                <a:cubicBezTo>
                  <a:pt x="6147" y="483"/>
                  <a:pt x="6149" y="481"/>
                  <a:pt x="6153" y="481"/>
                </a:cubicBezTo>
                <a:lnTo>
                  <a:pt x="6297" y="465"/>
                </a:lnTo>
                <a:lnTo>
                  <a:pt x="6290" y="470"/>
                </a:lnTo>
                <a:lnTo>
                  <a:pt x="6434" y="86"/>
                </a:lnTo>
                <a:cubicBezTo>
                  <a:pt x="6435" y="83"/>
                  <a:pt x="6438" y="80"/>
                  <a:pt x="6441" y="80"/>
                </a:cubicBezTo>
                <a:cubicBezTo>
                  <a:pt x="6445" y="80"/>
                  <a:pt x="6448" y="83"/>
                  <a:pt x="6449" y="86"/>
                </a:cubicBezTo>
                <a:lnTo>
                  <a:pt x="6609" y="518"/>
                </a:lnTo>
                <a:lnTo>
                  <a:pt x="6753" y="1095"/>
                </a:lnTo>
                <a:lnTo>
                  <a:pt x="6897" y="1735"/>
                </a:lnTo>
                <a:lnTo>
                  <a:pt x="7057" y="2230"/>
                </a:lnTo>
                <a:lnTo>
                  <a:pt x="7201" y="2630"/>
                </a:lnTo>
                <a:cubicBezTo>
                  <a:pt x="7202" y="2634"/>
                  <a:pt x="7200" y="2638"/>
                  <a:pt x="7196" y="2640"/>
                </a:cubicBezTo>
                <a:cubicBezTo>
                  <a:pt x="7192" y="2641"/>
                  <a:pt x="7187" y="2639"/>
                  <a:pt x="7186" y="2635"/>
                </a:cubicBezTo>
                <a:lnTo>
                  <a:pt x="7042" y="2235"/>
                </a:lnTo>
                <a:lnTo>
                  <a:pt x="6882" y="1738"/>
                </a:lnTo>
                <a:lnTo>
                  <a:pt x="6738" y="1098"/>
                </a:lnTo>
                <a:lnTo>
                  <a:pt x="6594" y="523"/>
                </a:lnTo>
                <a:lnTo>
                  <a:pt x="6434" y="91"/>
                </a:lnTo>
                <a:lnTo>
                  <a:pt x="6449" y="91"/>
                </a:lnTo>
                <a:lnTo>
                  <a:pt x="6305" y="475"/>
                </a:lnTo>
                <a:cubicBezTo>
                  <a:pt x="6304" y="478"/>
                  <a:pt x="6301" y="480"/>
                  <a:pt x="6298" y="480"/>
                </a:cubicBezTo>
                <a:lnTo>
                  <a:pt x="6154" y="496"/>
                </a:lnTo>
                <a:lnTo>
                  <a:pt x="6161" y="491"/>
                </a:lnTo>
                <a:lnTo>
                  <a:pt x="6001" y="1083"/>
                </a:lnTo>
                <a:lnTo>
                  <a:pt x="5857" y="1579"/>
                </a:lnTo>
                <a:lnTo>
                  <a:pt x="5697" y="2012"/>
                </a:lnTo>
                <a:lnTo>
                  <a:pt x="5553" y="2348"/>
                </a:lnTo>
                <a:cubicBezTo>
                  <a:pt x="5552" y="2348"/>
                  <a:pt x="5552" y="2349"/>
                  <a:pt x="5551" y="2350"/>
                </a:cubicBezTo>
                <a:lnTo>
                  <a:pt x="5407" y="2510"/>
                </a:lnTo>
                <a:cubicBezTo>
                  <a:pt x="5406" y="2512"/>
                  <a:pt x="5403" y="2513"/>
                  <a:pt x="5400" y="2512"/>
                </a:cubicBezTo>
                <a:cubicBezTo>
                  <a:pt x="5398" y="2512"/>
                  <a:pt x="5396" y="2511"/>
                  <a:pt x="5394" y="2508"/>
                </a:cubicBezTo>
                <a:lnTo>
                  <a:pt x="5234" y="2204"/>
                </a:lnTo>
                <a:cubicBezTo>
                  <a:pt x="5234" y="2204"/>
                  <a:pt x="5234" y="2203"/>
                  <a:pt x="5234" y="2202"/>
                </a:cubicBezTo>
                <a:lnTo>
                  <a:pt x="5090" y="1530"/>
                </a:lnTo>
                <a:lnTo>
                  <a:pt x="5090" y="1531"/>
                </a:lnTo>
                <a:lnTo>
                  <a:pt x="4946" y="1147"/>
                </a:lnTo>
                <a:lnTo>
                  <a:pt x="4786" y="539"/>
                </a:lnTo>
                <a:lnTo>
                  <a:pt x="4642" y="11"/>
                </a:lnTo>
                <a:lnTo>
                  <a:pt x="4657" y="12"/>
                </a:lnTo>
                <a:lnTo>
                  <a:pt x="4513" y="284"/>
                </a:lnTo>
                <a:lnTo>
                  <a:pt x="4352" y="668"/>
                </a:lnTo>
                <a:lnTo>
                  <a:pt x="4208" y="924"/>
                </a:lnTo>
                <a:lnTo>
                  <a:pt x="4209" y="922"/>
                </a:lnTo>
                <a:lnTo>
                  <a:pt x="4065" y="1674"/>
                </a:lnTo>
                <a:cubicBezTo>
                  <a:pt x="4065" y="1675"/>
                  <a:pt x="4065" y="1676"/>
                  <a:pt x="4064" y="1677"/>
                </a:cubicBezTo>
                <a:lnTo>
                  <a:pt x="3904" y="1933"/>
                </a:lnTo>
                <a:lnTo>
                  <a:pt x="3905" y="1931"/>
                </a:lnTo>
                <a:lnTo>
                  <a:pt x="3761" y="2395"/>
                </a:lnTo>
                <a:cubicBezTo>
                  <a:pt x="3761" y="2396"/>
                  <a:pt x="3760" y="2397"/>
                  <a:pt x="3760" y="2397"/>
                </a:cubicBezTo>
                <a:lnTo>
                  <a:pt x="3616" y="2589"/>
                </a:lnTo>
                <a:cubicBezTo>
                  <a:pt x="3614" y="2591"/>
                  <a:pt x="3612" y="2593"/>
                  <a:pt x="3609" y="2592"/>
                </a:cubicBezTo>
                <a:cubicBezTo>
                  <a:pt x="3606" y="2592"/>
                  <a:pt x="3604" y="2591"/>
                  <a:pt x="3603" y="2589"/>
                </a:cubicBezTo>
                <a:lnTo>
                  <a:pt x="3443" y="2333"/>
                </a:lnTo>
                <a:cubicBezTo>
                  <a:pt x="3442" y="2332"/>
                  <a:pt x="3442" y="2331"/>
                  <a:pt x="3442" y="2330"/>
                </a:cubicBezTo>
                <a:lnTo>
                  <a:pt x="3298" y="1610"/>
                </a:lnTo>
                <a:lnTo>
                  <a:pt x="3138" y="971"/>
                </a:lnTo>
                <a:lnTo>
                  <a:pt x="2994" y="491"/>
                </a:lnTo>
                <a:lnTo>
                  <a:pt x="2850" y="91"/>
                </a:lnTo>
                <a:lnTo>
                  <a:pt x="2864" y="93"/>
                </a:lnTo>
                <a:lnTo>
                  <a:pt x="2704" y="365"/>
                </a:lnTo>
                <a:cubicBezTo>
                  <a:pt x="2704" y="366"/>
                  <a:pt x="2703" y="366"/>
                  <a:pt x="2702" y="367"/>
                </a:cubicBezTo>
                <a:lnTo>
                  <a:pt x="2558" y="463"/>
                </a:lnTo>
                <a:lnTo>
                  <a:pt x="2561" y="458"/>
                </a:lnTo>
                <a:lnTo>
                  <a:pt x="2417" y="1162"/>
                </a:lnTo>
                <a:cubicBezTo>
                  <a:pt x="2417" y="1163"/>
                  <a:pt x="2417" y="1163"/>
                  <a:pt x="2417" y="1164"/>
                </a:cubicBezTo>
                <a:lnTo>
                  <a:pt x="2257" y="1516"/>
                </a:lnTo>
                <a:lnTo>
                  <a:pt x="2257" y="1514"/>
                </a:lnTo>
                <a:lnTo>
                  <a:pt x="2113" y="2075"/>
                </a:lnTo>
                <a:lnTo>
                  <a:pt x="1969" y="2523"/>
                </a:lnTo>
                <a:cubicBezTo>
                  <a:pt x="1968" y="2525"/>
                  <a:pt x="1966" y="2527"/>
                  <a:pt x="1964" y="2528"/>
                </a:cubicBezTo>
                <a:lnTo>
                  <a:pt x="1804" y="2576"/>
                </a:lnTo>
                <a:cubicBezTo>
                  <a:pt x="1800" y="2577"/>
                  <a:pt x="1796" y="2576"/>
                  <a:pt x="1795" y="2573"/>
                </a:cubicBezTo>
                <a:lnTo>
                  <a:pt x="1651" y="2333"/>
                </a:lnTo>
                <a:cubicBezTo>
                  <a:pt x="1650" y="2332"/>
                  <a:pt x="1650" y="2331"/>
                  <a:pt x="1650" y="2330"/>
                </a:cubicBezTo>
                <a:lnTo>
                  <a:pt x="1506" y="1563"/>
                </a:lnTo>
                <a:lnTo>
                  <a:pt x="1346" y="1082"/>
                </a:lnTo>
                <a:lnTo>
                  <a:pt x="1202" y="506"/>
                </a:lnTo>
                <a:lnTo>
                  <a:pt x="1203" y="509"/>
                </a:lnTo>
                <a:lnTo>
                  <a:pt x="1043" y="237"/>
                </a:lnTo>
                <a:lnTo>
                  <a:pt x="1051" y="240"/>
                </a:lnTo>
                <a:lnTo>
                  <a:pt x="907" y="272"/>
                </a:lnTo>
                <a:lnTo>
                  <a:pt x="911" y="270"/>
                </a:lnTo>
                <a:lnTo>
                  <a:pt x="767" y="398"/>
                </a:lnTo>
                <a:lnTo>
                  <a:pt x="769" y="395"/>
                </a:lnTo>
                <a:lnTo>
                  <a:pt x="609" y="811"/>
                </a:lnTo>
                <a:lnTo>
                  <a:pt x="609" y="810"/>
                </a:lnTo>
                <a:lnTo>
                  <a:pt x="465" y="1547"/>
                </a:lnTo>
                <a:lnTo>
                  <a:pt x="321" y="2043"/>
                </a:lnTo>
                <a:cubicBezTo>
                  <a:pt x="321" y="2043"/>
                  <a:pt x="321" y="2044"/>
                  <a:pt x="320" y="2044"/>
                </a:cubicBezTo>
                <a:lnTo>
                  <a:pt x="160" y="2332"/>
                </a:lnTo>
                <a:cubicBezTo>
                  <a:pt x="160" y="2333"/>
                  <a:pt x="159" y="2334"/>
                  <a:pt x="158" y="2335"/>
                </a:cubicBezTo>
                <a:lnTo>
                  <a:pt x="14" y="2447"/>
                </a:lnTo>
                <a:cubicBezTo>
                  <a:pt x="11" y="2449"/>
                  <a:pt x="6" y="2449"/>
                  <a:pt x="3" y="2445"/>
                </a:cubicBezTo>
                <a:cubicBezTo>
                  <a:pt x="0" y="2442"/>
                  <a:pt x="1" y="2437"/>
                  <a:pt x="5" y="2434"/>
                </a:cubicBezTo>
                <a:close/>
              </a:path>
            </a:pathLst>
          </a:custGeom>
          <a:solidFill>
            <a:srgbClr val="0070C0"/>
          </a:solidFill>
          <a:ln w="12700" cap="flat">
            <a:solidFill>
              <a:schemeClr val="tx2"/>
            </a:solidFill>
            <a:prstDash val="solid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/>
          </a:p>
        </p:txBody>
      </p:sp>
      <p:sp>
        <p:nvSpPr>
          <p:cNvPr id="10" name="Freeform 60"/>
          <p:cNvSpPr>
            <a:spLocks/>
          </p:cNvSpPr>
          <p:nvPr/>
        </p:nvSpPr>
        <p:spPr bwMode="auto">
          <a:xfrm>
            <a:off x="838200" y="2481798"/>
            <a:ext cx="3861037" cy="1016571"/>
          </a:xfrm>
          <a:custGeom>
            <a:avLst/>
            <a:gdLst/>
            <a:ahLst/>
            <a:cxnLst>
              <a:cxn ang="0">
                <a:pos x="149" y="1698"/>
              </a:cxn>
              <a:cxn ang="0">
                <a:pos x="450" y="1046"/>
              </a:cxn>
              <a:cxn ang="0">
                <a:pos x="754" y="437"/>
              </a:cxn>
              <a:cxn ang="0">
                <a:pos x="910" y="50"/>
              </a:cxn>
              <a:cxn ang="0">
                <a:pos x="1215" y="323"/>
              </a:cxn>
              <a:cxn ang="0">
                <a:pos x="1359" y="947"/>
              </a:cxn>
              <a:cxn ang="0">
                <a:pos x="1665" y="1574"/>
              </a:cxn>
              <a:cxn ang="0">
                <a:pos x="1961" y="1873"/>
              </a:cxn>
              <a:cxn ang="0">
                <a:pos x="2098" y="1654"/>
              </a:cxn>
              <a:cxn ang="0">
                <a:pos x="2403" y="932"/>
              </a:cxn>
              <a:cxn ang="0">
                <a:pos x="2547" y="484"/>
              </a:cxn>
              <a:cxn ang="0">
                <a:pos x="2858" y="81"/>
              </a:cxn>
              <a:cxn ang="0">
                <a:pos x="3009" y="358"/>
              </a:cxn>
              <a:cxn ang="0">
                <a:pos x="3457" y="1862"/>
              </a:cxn>
              <a:cxn ang="0">
                <a:pos x="3604" y="1970"/>
              </a:cxn>
              <a:cxn ang="0">
                <a:pos x="3890" y="1589"/>
              </a:cxn>
              <a:cxn ang="0">
                <a:pos x="4194" y="822"/>
              </a:cxn>
              <a:cxn ang="0">
                <a:pos x="4499" y="276"/>
              </a:cxn>
              <a:cxn ang="0">
                <a:pos x="4651" y="129"/>
              </a:cxn>
              <a:cxn ang="0">
                <a:pos x="4961" y="789"/>
              </a:cxn>
              <a:cxn ang="0">
                <a:pos x="5247" y="1603"/>
              </a:cxn>
              <a:cxn ang="0">
                <a:pos x="5542" y="1681"/>
              </a:cxn>
              <a:cxn ang="0">
                <a:pos x="5843" y="1268"/>
              </a:cxn>
              <a:cxn ang="0">
                <a:pos x="5987" y="756"/>
              </a:cxn>
              <a:cxn ang="0">
                <a:pos x="6293" y="386"/>
              </a:cxn>
              <a:cxn ang="0">
                <a:pos x="6441" y="0"/>
              </a:cxn>
              <a:cxn ang="0">
                <a:pos x="6609" y="326"/>
              </a:cxn>
              <a:cxn ang="0">
                <a:pos x="7057" y="1653"/>
              </a:cxn>
              <a:cxn ang="0">
                <a:pos x="7186" y="1916"/>
              </a:cxn>
              <a:cxn ang="0">
                <a:pos x="6738" y="827"/>
              </a:cxn>
              <a:cxn ang="0">
                <a:pos x="6434" y="12"/>
              </a:cxn>
              <a:cxn ang="0">
                <a:pos x="6302" y="399"/>
              </a:cxn>
              <a:cxn ang="0">
                <a:pos x="6000" y="765"/>
              </a:cxn>
              <a:cxn ang="0">
                <a:pos x="5856" y="1277"/>
              </a:cxn>
              <a:cxn ang="0">
                <a:pos x="5549" y="1695"/>
              </a:cxn>
              <a:cxn ang="0">
                <a:pos x="5236" y="1614"/>
              </a:cxn>
              <a:cxn ang="0">
                <a:pos x="4946" y="796"/>
              </a:cxn>
              <a:cxn ang="0">
                <a:pos x="4655" y="142"/>
              </a:cxn>
              <a:cxn ang="0">
                <a:pos x="4353" y="540"/>
              </a:cxn>
              <a:cxn ang="0">
                <a:pos x="4065" y="1275"/>
              </a:cxn>
              <a:cxn ang="0">
                <a:pos x="3760" y="1852"/>
              </a:cxn>
              <a:cxn ang="0">
                <a:pos x="3605" y="1983"/>
              </a:cxn>
              <a:cxn ang="0">
                <a:pos x="3298" y="1307"/>
              </a:cxn>
              <a:cxn ang="0">
                <a:pos x="2994" y="364"/>
              </a:cxn>
              <a:cxn ang="0">
                <a:pos x="2704" y="285"/>
              </a:cxn>
              <a:cxn ang="0">
                <a:pos x="2417" y="939"/>
              </a:cxn>
              <a:cxn ang="0">
                <a:pos x="2257" y="1163"/>
              </a:cxn>
              <a:cxn ang="0">
                <a:pos x="1968" y="1885"/>
              </a:cxn>
              <a:cxn ang="0">
                <a:pos x="1794" y="1900"/>
              </a:cxn>
              <a:cxn ang="0">
                <a:pos x="1508" y="1118"/>
              </a:cxn>
              <a:cxn ang="0">
                <a:pos x="1202" y="330"/>
              </a:cxn>
              <a:cxn ang="0">
                <a:pos x="1045" y="159"/>
              </a:cxn>
              <a:cxn ang="0">
                <a:pos x="769" y="444"/>
              </a:cxn>
              <a:cxn ang="0">
                <a:pos x="465" y="1051"/>
              </a:cxn>
              <a:cxn ang="0">
                <a:pos x="158" y="1711"/>
              </a:cxn>
              <a:cxn ang="0">
                <a:pos x="4" y="1887"/>
              </a:cxn>
            </a:cxnLst>
            <a:rect l="0" t="0" r="r" b="b"/>
            <a:pathLst>
              <a:path w="7203" h="1985">
                <a:moveTo>
                  <a:pt x="3" y="1875"/>
                </a:moveTo>
                <a:lnTo>
                  <a:pt x="147" y="1699"/>
                </a:lnTo>
                <a:cubicBezTo>
                  <a:pt x="148" y="1699"/>
                  <a:pt x="148" y="1698"/>
                  <a:pt x="149" y="1698"/>
                </a:cubicBezTo>
                <a:lnTo>
                  <a:pt x="309" y="1586"/>
                </a:lnTo>
                <a:lnTo>
                  <a:pt x="306" y="1590"/>
                </a:lnTo>
                <a:lnTo>
                  <a:pt x="450" y="1046"/>
                </a:lnTo>
                <a:cubicBezTo>
                  <a:pt x="450" y="1046"/>
                  <a:pt x="450" y="1045"/>
                  <a:pt x="450" y="1045"/>
                </a:cubicBezTo>
                <a:lnTo>
                  <a:pt x="594" y="773"/>
                </a:lnTo>
                <a:lnTo>
                  <a:pt x="754" y="437"/>
                </a:lnTo>
                <a:lnTo>
                  <a:pt x="898" y="54"/>
                </a:lnTo>
                <a:cubicBezTo>
                  <a:pt x="899" y="51"/>
                  <a:pt x="901" y="50"/>
                  <a:pt x="903" y="49"/>
                </a:cubicBezTo>
                <a:cubicBezTo>
                  <a:pt x="905" y="48"/>
                  <a:pt x="908" y="48"/>
                  <a:pt x="910" y="50"/>
                </a:cubicBezTo>
                <a:lnTo>
                  <a:pt x="1054" y="146"/>
                </a:lnTo>
                <a:cubicBezTo>
                  <a:pt x="1054" y="146"/>
                  <a:pt x="1055" y="147"/>
                  <a:pt x="1055" y="147"/>
                </a:cubicBezTo>
                <a:lnTo>
                  <a:pt x="1215" y="323"/>
                </a:lnTo>
                <a:cubicBezTo>
                  <a:pt x="1216" y="324"/>
                  <a:pt x="1217" y="325"/>
                  <a:pt x="1217" y="327"/>
                </a:cubicBezTo>
                <a:lnTo>
                  <a:pt x="1361" y="951"/>
                </a:lnTo>
                <a:lnTo>
                  <a:pt x="1359" y="947"/>
                </a:lnTo>
                <a:lnTo>
                  <a:pt x="1519" y="1107"/>
                </a:lnTo>
                <a:cubicBezTo>
                  <a:pt x="1520" y="1108"/>
                  <a:pt x="1521" y="1109"/>
                  <a:pt x="1521" y="1110"/>
                </a:cubicBezTo>
                <a:lnTo>
                  <a:pt x="1665" y="1574"/>
                </a:lnTo>
                <a:lnTo>
                  <a:pt x="1809" y="1893"/>
                </a:lnTo>
                <a:lnTo>
                  <a:pt x="1801" y="1889"/>
                </a:lnTo>
                <a:lnTo>
                  <a:pt x="1961" y="1873"/>
                </a:lnTo>
                <a:lnTo>
                  <a:pt x="1955" y="1876"/>
                </a:lnTo>
                <a:lnTo>
                  <a:pt x="2099" y="1652"/>
                </a:lnTo>
                <a:lnTo>
                  <a:pt x="2098" y="1654"/>
                </a:lnTo>
                <a:lnTo>
                  <a:pt x="2242" y="1158"/>
                </a:lnTo>
                <a:cubicBezTo>
                  <a:pt x="2242" y="1157"/>
                  <a:pt x="2242" y="1157"/>
                  <a:pt x="2243" y="1156"/>
                </a:cubicBezTo>
                <a:lnTo>
                  <a:pt x="2403" y="932"/>
                </a:lnTo>
                <a:lnTo>
                  <a:pt x="2402" y="934"/>
                </a:lnTo>
                <a:lnTo>
                  <a:pt x="2546" y="486"/>
                </a:lnTo>
                <a:cubicBezTo>
                  <a:pt x="2546" y="485"/>
                  <a:pt x="2546" y="485"/>
                  <a:pt x="2547" y="484"/>
                </a:cubicBezTo>
                <a:lnTo>
                  <a:pt x="2691" y="276"/>
                </a:lnTo>
                <a:lnTo>
                  <a:pt x="2851" y="83"/>
                </a:lnTo>
                <a:cubicBezTo>
                  <a:pt x="2853" y="81"/>
                  <a:pt x="2856" y="80"/>
                  <a:pt x="2858" y="81"/>
                </a:cubicBezTo>
                <a:cubicBezTo>
                  <a:pt x="2861" y="81"/>
                  <a:pt x="2863" y="82"/>
                  <a:pt x="2865" y="85"/>
                </a:cubicBezTo>
                <a:lnTo>
                  <a:pt x="3009" y="357"/>
                </a:lnTo>
                <a:cubicBezTo>
                  <a:pt x="3009" y="357"/>
                  <a:pt x="3009" y="358"/>
                  <a:pt x="3009" y="358"/>
                </a:cubicBezTo>
                <a:lnTo>
                  <a:pt x="3153" y="806"/>
                </a:lnTo>
                <a:lnTo>
                  <a:pt x="3313" y="1302"/>
                </a:lnTo>
                <a:lnTo>
                  <a:pt x="3457" y="1862"/>
                </a:lnTo>
                <a:lnTo>
                  <a:pt x="3454" y="1858"/>
                </a:lnTo>
                <a:lnTo>
                  <a:pt x="3614" y="1970"/>
                </a:lnTo>
                <a:lnTo>
                  <a:pt x="3604" y="1970"/>
                </a:lnTo>
                <a:lnTo>
                  <a:pt x="3748" y="1842"/>
                </a:lnTo>
                <a:lnTo>
                  <a:pt x="3746" y="1845"/>
                </a:lnTo>
                <a:lnTo>
                  <a:pt x="3890" y="1589"/>
                </a:lnTo>
                <a:lnTo>
                  <a:pt x="4050" y="1269"/>
                </a:lnTo>
                <a:lnTo>
                  <a:pt x="4050" y="1270"/>
                </a:lnTo>
                <a:lnTo>
                  <a:pt x="4194" y="822"/>
                </a:lnTo>
                <a:cubicBezTo>
                  <a:pt x="4194" y="822"/>
                  <a:pt x="4194" y="821"/>
                  <a:pt x="4194" y="821"/>
                </a:cubicBezTo>
                <a:lnTo>
                  <a:pt x="4338" y="533"/>
                </a:lnTo>
                <a:lnTo>
                  <a:pt x="4499" y="276"/>
                </a:lnTo>
                <a:cubicBezTo>
                  <a:pt x="4499" y="276"/>
                  <a:pt x="4499" y="275"/>
                  <a:pt x="4500" y="275"/>
                </a:cubicBezTo>
                <a:lnTo>
                  <a:pt x="4644" y="131"/>
                </a:lnTo>
                <a:cubicBezTo>
                  <a:pt x="4646" y="129"/>
                  <a:pt x="4648" y="128"/>
                  <a:pt x="4651" y="129"/>
                </a:cubicBezTo>
                <a:cubicBezTo>
                  <a:pt x="4653" y="129"/>
                  <a:pt x="4656" y="131"/>
                  <a:pt x="4657" y="133"/>
                </a:cubicBezTo>
                <a:lnTo>
                  <a:pt x="4801" y="453"/>
                </a:lnTo>
                <a:lnTo>
                  <a:pt x="4961" y="789"/>
                </a:lnTo>
                <a:lnTo>
                  <a:pt x="5105" y="1206"/>
                </a:lnTo>
                <a:lnTo>
                  <a:pt x="5249" y="1606"/>
                </a:lnTo>
                <a:lnTo>
                  <a:pt x="5247" y="1603"/>
                </a:lnTo>
                <a:lnTo>
                  <a:pt x="5407" y="1763"/>
                </a:lnTo>
                <a:lnTo>
                  <a:pt x="5398" y="1761"/>
                </a:lnTo>
                <a:lnTo>
                  <a:pt x="5542" y="1681"/>
                </a:lnTo>
                <a:lnTo>
                  <a:pt x="5539" y="1683"/>
                </a:lnTo>
                <a:lnTo>
                  <a:pt x="5683" y="1507"/>
                </a:lnTo>
                <a:lnTo>
                  <a:pt x="5843" y="1268"/>
                </a:lnTo>
                <a:lnTo>
                  <a:pt x="5842" y="1270"/>
                </a:lnTo>
                <a:lnTo>
                  <a:pt x="5986" y="758"/>
                </a:lnTo>
                <a:cubicBezTo>
                  <a:pt x="5986" y="758"/>
                  <a:pt x="5986" y="757"/>
                  <a:pt x="5987" y="756"/>
                </a:cubicBezTo>
                <a:lnTo>
                  <a:pt x="6147" y="484"/>
                </a:lnTo>
                <a:cubicBezTo>
                  <a:pt x="6147" y="483"/>
                  <a:pt x="6148" y="482"/>
                  <a:pt x="6149" y="482"/>
                </a:cubicBezTo>
                <a:lnTo>
                  <a:pt x="6293" y="386"/>
                </a:lnTo>
                <a:lnTo>
                  <a:pt x="6290" y="390"/>
                </a:lnTo>
                <a:lnTo>
                  <a:pt x="6434" y="6"/>
                </a:lnTo>
                <a:cubicBezTo>
                  <a:pt x="6435" y="3"/>
                  <a:pt x="6438" y="1"/>
                  <a:pt x="6441" y="0"/>
                </a:cubicBezTo>
                <a:cubicBezTo>
                  <a:pt x="6444" y="0"/>
                  <a:pt x="6447" y="2"/>
                  <a:pt x="6449" y="5"/>
                </a:cubicBezTo>
                <a:lnTo>
                  <a:pt x="6609" y="325"/>
                </a:lnTo>
                <a:cubicBezTo>
                  <a:pt x="6609" y="325"/>
                  <a:pt x="6609" y="326"/>
                  <a:pt x="6609" y="326"/>
                </a:cubicBezTo>
                <a:lnTo>
                  <a:pt x="6753" y="822"/>
                </a:lnTo>
                <a:lnTo>
                  <a:pt x="6897" y="1302"/>
                </a:lnTo>
                <a:lnTo>
                  <a:pt x="7057" y="1653"/>
                </a:lnTo>
                <a:lnTo>
                  <a:pt x="7200" y="1909"/>
                </a:lnTo>
                <a:cubicBezTo>
                  <a:pt x="7203" y="1912"/>
                  <a:pt x="7201" y="1917"/>
                  <a:pt x="7197" y="1919"/>
                </a:cubicBezTo>
                <a:cubicBezTo>
                  <a:pt x="7194" y="1922"/>
                  <a:pt x="7189" y="1920"/>
                  <a:pt x="7186" y="1916"/>
                </a:cubicBezTo>
                <a:lnTo>
                  <a:pt x="7042" y="1660"/>
                </a:lnTo>
                <a:lnTo>
                  <a:pt x="6882" y="1307"/>
                </a:lnTo>
                <a:lnTo>
                  <a:pt x="6738" y="827"/>
                </a:lnTo>
                <a:lnTo>
                  <a:pt x="6594" y="331"/>
                </a:lnTo>
                <a:lnTo>
                  <a:pt x="6594" y="332"/>
                </a:lnTo>
                <a:lnTo>
                  <a:pt x="6434" y="12"/>
                </a:lnTo>
                <a:lnTo>
                  <a:pt x="6449" y="11"/>
                </a:lnTo>
                <a:lnTo>
                  <a:pt x="6305" y="395"/>
                </a:lnTo>
                <a:cubicBezTo>
                  <a:pt x="6304" y="397"/>
                  <a:pt x="6303" y="398"/>
                  <a:pt x="6302" y="399"/>
                </a:cubicBezTo>
                <a:lnTo>
                  <a:pt x="6158" y="495"/>
                </a:lnTo>
                <a:lnTo>
                  <a:pt x="6160" y="493"/>
                </a:lnTo>
                <a:lnTo>
                  <a:pt x="6000" y="765"/>
                </a:lnTo>
                <a:lnTo>
                  <a:pt x="6001" y="763"/>
                </a:lnTo>
                <a:lnTo>
                  <a:pt x="5857" y="1275"/>
                </a:lnTo>
                <a:cubicBezTo>
                  <a:pt x="5857" y="1275"/>
                  <a:pt x="5857" y="1276"/>
                  <a:pt x="5856" y="1277"/>
                </a:cubicBezTo>
                <a:lnTo>
                  <a:pt x="5696" y="1518"/>
                </a:lnTo>
                <a:lnTo>
                  <a:pt x="5552" y="1694"/>
                </a:lnTo>
                <a:cubicBezTo>
                  <a:pt x="5551" y="1694"/>
                  <a:pt x="5550" y="1695"/>
                  <a:pt x="5549" y="1695"/>
                </a:cubicBezTo>
                <a:lnTo>
                  <a:pt x="5405" y="1775"/>
                </a:lnTo>
                <a:cubicBezTo>
                  <a:pt x="5402" y="1777"/>
                  <a:pt x="5398" y="1777"/>
                  <a:pt x="5396" y="1774"/>
                </a:cubicBezTo>
                <a:lnTo>
                  <a:pt x="5236" y="1614"/>
                </a:lnTo>
                <a:cubicBezTo>
                  <a:pt x="5235" y="1613"/>
                  <a:pt x="5234" y="1612"/>
                  <a:pt x="5234" y="1611"/>
                </a:cubicBezTo>
                <a:lnTo>
                  <a:pt x="5090" y="1211"/>
                </a:lnTo>
                <a:lnTo>
                  <a:pt x="4946" y="796"/>
                </a:lnTo>
                <a:lnTo>
                  <a:pt x="4786" y="460"/>
                </a:lnTo>
                <a:lnTo>
                  <a:pt x="4642" y="140"/>
                </a:lnTo>
                <a:lnTo>
                  <a:pt x="4655" y="142"/>
                </a:lnTo>
                <a:lnTo>
                  <a:pt x="4511" y="286"/>
                </a:lnTo>
                <a:lnTo>
                  <a:pt x="4512" y="285"/>
                </a:lnTo>
                <a:lnTo>
                  <a:pt x="4353" y="540"/>
                </a:lnTo>
                <a:lnTo>
                  <a:pt x="4209" y="828"/>
                </a:lnTo>
                <a:lnTo>
                  <a:pt x="4209" y="827"/>
                </a:lnTo>
                <a:lnTo>
                  <a:pt x="4065" y="1275"/>
                </a:lnTo>
                <a:cubicBezTo>
                  <a:pt x="4065" y="1275"/>
                  <a:pt x="4065" y="1276"/>
                  <a:pt x="4065" y="1276"/>
                </a:cubicBezTo>
                <a:lnTo>
                  <a:pt x="3904" y="1596"/>
                </a:lnTo>
                <a:lnTo>
                  <a:pt x="3760" y="1852"/>
                </a:lnTo>
                <a:cubicBezTo>
                  <a:pt x="3760" y="1853"/>
                  <a:pt x="3759" y="1854"/>
                  <a:pt x="3759" y="1854"/>
                </a:cubicBezTo>
                <a:lnTo>
                  <a:pt x="3615" y="1982"/>
                </a:lnTo>
                <a:cubicBezTo>
                  <a:pt x="3612" y="1985"/>
                  <a:pt x="3608" y="1985"/>
                  <a:pt x="3605" y="1983"/>
                </a:cubicBezTo>
                <a:lnTo>
                  <a:pt x="3445" y="1871"/>
                </a:lnTo>
                <a:cubicBezTo>
                  <a:pt x="3443" y="1870"/>
                  <a:pt x="3442" y="1868"/>
                  <a:pt x="3442" y="1866"/>
                </a:cubicBezTo>
                <a:lnTo>
                  <a:pt x="3298" y="1307"/>
                </a:lnTo>
                <a:lnTo>
                  <a:pt x="3138" y="811"/>
                </a:lnTo>
                <a:lnTo>
                  <a:pt x="2994" y="363"/>
                </a:lnTo>
                <a:lnTo>
                  <a:pt x="2994" y="364"/>
                </a:lnTo>
                <a:lnTo>
                  <a:pt x="2850" y="92"/>
                </a:lnTo>
                <a:lnTo>
                  <a:pt x="2864" y="94"/>
                </a:lnTo>
                <a:lnTo>
                  <a:pt x="2704" y="285"/>
                </a:lnTo>
                <a:lnTo>
                  <a:pt x="2560" y="493"/>
                </a:lnTo>
                <a:lnTo>
                  <a:pt x="2561" y="491"/>
                </a:lnTo>
                <a:lnTo>
                  <a:pt x="2417" y="939"/>
                </a:lnTo>
                <a:cubicBezTo>
                  <a:pt x="2417" y="940"/>
                  <a:pt x="2416" y="940"/>
                  <a:pt x="2416" y="941"/>
                </a:cubicBezTo>
                <a:lnTo>
                  <a:pt x="2256" y="1165"/>
                </a:lnTo>
                <a:lnTo>
                  <a:pt x="2257" y="1163"/>
                </a:lnTo>
                <a:lnTo>
                  <a:pt x="2113" y="1659"/>
                </a:lnTo>
                <a:cubicBezTo>
                  <a:pt x="2113" y="1659"/>
                  <a:pt x="2113" y="1660"/>
                  <a:pt x="2112" y="1661"/>
                </a:cubicBezTo>
                <a:lnTo>
                  <a:pt x="1968" y="1885"/>
                </a:lnTo>
                <a:cubicBezTo>
                  <a:pt x="1967" y="1887"/>
                  <a:pt x="1965" y="1888"/>
                  <a:pt x="1962" y="1888"/>
                </a:cubicBezTo>
                <a:lnTo>
                  <a:pt x="1802" y="1904"/>
                </a:lnTo>
                <a:cubicBezTo>
                  <a:pt x="1799" y="1905"/>
                  <a:pt x="1796" y="1903"/>
                  <a:pt x="1794" y="1900"/>
                </a:cubicBezTo>
                <a:lnTo>
                  <a:pt x="1650" y="1579"/>
                </a:lnTo>
                <a:lnTo>
                  <a:pt x="1506" y="1115"/>
                </a:lnTo>
                <a:lnTo>
                  <a:pt x="1508" y="1118"/>
                </a:lnTo>
                <a:lnTo>
                  <a:pt x="1348" y="958"/>
                </a:lnTo>
                <a:cubicBezTo>
                  <a:pt x="1347" y="957"/>
                  <a:pt x="1346" y="956"/>
                  <a:pt x="1346" y="954"/>
                </a:cubicBezTo>
                <a:lnTo>
                  <a:pt x="1202" y="330"/>
                </a:lnTo>
                <a:lnTo>
                  <a:pt x="1204" y="334"/>
                </a:lnTo>
                <a:lnTo>
                  <a:pt x="1044" y="158"/>
                </a:lnTo>
                <a:lnTo>
                  <a:pt x="1045" y="159"/>
                </a:lnTo>
                <a:lnTo>
                  <a:pt x="901" y="63"/>
                </a:lnTo>
                <a:lnTo>
                  <a:pt x="913" y="59"/>
                </a:lnTo>
                <a:lnTo>
                  <a:pt x="769" y="444"/>
                </a:lnTo>
                <a:lnTo>
                  <a:pt x="609" y="780"/>
                </a:lnTo>
                <a:lnTo>
                  <a:pt x="465" y="1052"/>
                </a:lnTo>
                <a:lnTo>
                  <a:pt x="465" y="1051"/>
                </a:lnTo>
                <a:lnTo>
                  <a:pt x="321" y="1595"/>
                </a:lnTo>
                <a:cubicBezTo>
                  <a:pt x="321" y="1596"/>
                  <a:pt x="320" y="1598"/>
                  <a:pt x="318" y="1599"/>
                </a:cubicBezTo>
                <a:lnTo>
                  <a:pt x="158" y="1711"/>
                </a:lnTo>
                <a:lnTo>
                  <a:pt x="160" y="1710"/>
                </a:lnTo>
                <a:lnTo>
                  <a:pt x="16" y="1886"/>
                </a:lnTo>
                <a:cubicBezTo>
                  <a:pt x="13" y="1889"/>
                  <a:pt x="8" y="1889"/>
                  <a:pt x="4" y="1887"/>
                </a:cubicBezTo>
                <a:cubicBezTo>
                  <a:pt x="1" y="1884"/>
                  <a:pt x="0" y="1879"/>
                  <a:pt x="3" y="1875"/>
                </a:cubicBezTo>
                <a:close/>
              </a:path>
            </a:pathLst>
          </a:custGeom>
          <a:noFill/>
          <a:ln w="12700" cap="flat">
            <a:solidFill>
              <a:srgbClr val="C00000"/>
            </a:solidFill>
            <a:prstDash val="sysDot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/>
          </a:p>
        </p:txBody>
      </p:sp>
      <p:sp>
        <p:nvSpPr>
          <p:cNvPr id="11" name="Freeform 62"/>
          <p:cNvSpPr>
            <a:spLocks/>
          </p:cNvSpPr>
          <p:nvPr/>
        </p:nvSpPr>
        <p:spPr bwMode="auto">
          <a:xfrm>
            <a:off x="838200" y="2456170"/>
            <a:ext cx="3861037" cy="558688"/>
          </a:xfrm>
          <a:custGeom>
            <a:avLst/>
            <a:gdLst/>
            <a:ahLst/>
            <a:cxnLst>
              <a:cxn ang="0">
                <a:pos x="147" y="1027"/>
              </a:cxn>
              <a:cxn ang="0">
                <a:pos x="450" y="644"/>
              </a:cxn>
              <a:cxn ang="0">
                <a:pos x="756" y="242"/>
              </a:cxn>
              <a:cxn ang="0">
                <a:pos x="904" y="65"/>
              </a:cxn>
              <a:cxn ang="0">
                <a:pos x="1213" y="162"/>
              </a:cxn>
              <a:cxn ang="0">
                <a:pos x="1519" y="579"/>
              </a:cxn>
              <a:cxn ang="0">
                <a:pos x="1808" y="1077"/>
              </a:cxn>
              <a:cxn ang="0">
                <a:pos x="1964" y="961"/>
              </a:cxn>
              <a:cxn ang="0">
                <a:pos x="2241" y="677"/>
              </a:cxn>
              <a:cxn ang="0">
                <a:pos x="2546" y="244"/>
              </a:cxn>
              <a:cxn ang="0">
                <a:pos x="2857" y="49"/>
              </a:cxn>
              <a:cxn ang="0">
                <a:pos x="3007" y="115"/>
              </a:cxn>
              <a:cxn ang="0">
                <a:pos x="3311" y="564"/>
              </a:cxn>
              <a:cxn ang="0">
                <a:pos x="3445" y="1025"/>
              </a:cxn>
              <a:cxn ang="0">
                <a:pos x="3753" y="961"/>
              </a:cxn>
              <a:cxn ang="0">
                <a:pos x="3890" y="932"/>
              </a:cxn>
              <a:cxn ang="0">
                <a:pos x="4194" y="403"/>
              </a:cxn>
              <a:cxn ang="0">
                <a:pos x="4504" y="49"/>
              </a:cxn>
              <a:cxn ang="0">
                <a:pos x="4797" y="146"/>
              </a:cxn>
              <a:cxn ang="0">
                <a:pos x="5104" y="565"/>
              </a:cxn>
              <a:cxn ang="0">
                <a:pos x="5406" y="979"/>
              </a:cxn>
              <a:cxn ang="0">
                <a:pos x="5540" y="946"/>
              </a:cxn>
              <a:cxn ang="0">
                <a:pos x="5841" y="741"/>
              </a:cxn>
              <a:cxn ang="0">
                <a:pos x="6290" y="4"/>
              </a:cxn>
              <a:cxn ang="0">
                <a:pos x="6603" y="113"/>
              </a:cxn>
              <a:cxn ang="0">
                <a:pos x="6752" y="246"/>
              </a:cxn>
              <a:cxn ang="0">
                <a:pos x="7055" y="803"/>
              </a:cxn>
              <a:cxn ang="0">
                <a:pos x="7199" y="925"/>
              </a:cxn>
              <a:cxn ang="0">
                <a:pos x="7042" y="814"/>
              </a:cxn>
              <a:cxn ang="0">
                <a:pos x="6737" y="251"/>
              </a:cxn>
              <a:cxn ang="0">
                <a:pos x="6598" y="128"/>
              </a:cxn>
              <a:cxn ang="0">
                <a:pos x="6303" y="13"/>
              </a:cxn>
              <a:cxn ang="0">
                <a:pos x="5855" y="748"/>
              </a:cxn>
              <a:cxn ang="0">
                <a:pos x="5549" y="959"/>
              </a:cxn>
              <a:cxn ang="0">
                <a:pos x="5395" y="990"/>
              </a:cxn>
              <a:cxn ang="0">
                <a:pos x="5089" y="572"/>
              </a:cxn>
              <a:cxn ang="0">
                <a:pos x="4788" y="159"/>
              </a:cxn>
              <a:cxn ang="0">
                <a:pos x="4505" y="64"/>
              </a:cxn>
              <a:cxn ang="0">
                <a:pos x="4207" y="414"/>
              </a:cxn>
              <a:cxn ang="0">
                <a:pos x="3903" y="941"/>
              </a:cxn>
              <a:cxn ang="0">
                <a:pos x="3752" y="976"/>
              </a:cxn>
              <a:cxn ang="0">
                <a:pos x="3452" y="1040"/>
              </a:cxn>
              <a:cxn ang="0">
                <a:pos x="3297" y="571"/>
              </a:cxn>
              <a:cxn ang="0">
                <a:pos x="3138" y="302"/>
              </a:cxn>
              <a:cxn ang="0">
                <a:pos x="2853" y="64"/>
              </a:cxn>
              <a:cxn ang="0">
                <a:pos x="2703" y="45"/>
              </a:cxn>
              <a:cxn ang="0">
                <a:pos x="2255" y="685"/>
              </a:cxn>
              <a:cxn ang="0">
                <a:pos x="2107" y="1040"/>
              </a:cxn>
              <a:cxn ang="0">
                <a:pos x="1965" y="975"/>
              </a:cxn>
              <a:cxn ang="0">
                <a:pos x="1793" y="1084"/>
              </a:cxn>
              <a:cxn ang="0">
                <a:pos x="1506" y="590"/>
              </a:cxn>
              <a:cxn ang="0">
                <a:pos x="1204" y="175"/>
              </a:cxn>
              <a:cxn ang="0">
                <a:pos x="905" y="80"/>
              </a:cxn>
              <a:cxn ang="0">
                <a:pos x="765" y="255"/>
              </a:cxn>
              <a:cxn ang="0">
                <a:pos x="463" y="653"/>
              </a:cxn>
              <a:cxn ang="0">
                <a:pos x="158" y="1038"/>
              </a:cxn>
              <a:cxn ang="0">
                <a:pos x="1" y="1066"/>
              </a:cxn>
            </a:cxnLst>
            <a:rect l="0" t="0" r="r" b="b"/>
            <a:pathLst>
              <a:path w="7201" h="1089">
                <a:moveTo>
                  <a:pt x="7" y="1057"/>
                </a:moveTo>
                <a:lnTo>
                  <a:pt x="151" y="1025"/>
                </a:lnTo>
                <a:lnTo>
                  <a:pt x="147" y="1027"/>
                </a:lnTo>
                <a:lnTo>
                  <a:pt x="307" y="867"/>
                </a:lnTo>
                <a:lnTo>
                  <a:pt x="306" y="868"/>
                </a:lnTo>
                <a:lnTo>
                  <a:pt x="450" y="644"/>
                </a:lnTo>
                <a:lnTo>
                  <a:pt x="593" y="341"/>
                </a:lnTo>
                <a:cubicBezTo>
                  <a:pt x="594" y="340"/>
                  <a:pt x="595" y="338"/>
                  <a:pt x="596" y="338"/>
                </a:cubicBezTo>
                <a:lnTo>
                  <a:pt x="756" y="242"/>
                </a:lnTo>
                <a:lnTo>
                  <a:pt x="754" y="243"/>
                </a:lnTo>
                <a:lnTo>
                  <a:pt x="898" y="67"/>
                </a:lnTo>
                <a:cubicBezTo>
                  <a:pt x="900" y="66"/>
                  <a:pt x="902" y="65"/>
                  <a:pt x="904" y="65"/>
                </a:cubicBezTo>
                <a:lnTo>
                  <a:pt x="1048" y="49"/>
                </a:lnTo>
                <a:cubicBezTo>
                  <a:pt x="1050" y="48"/>
                  <a:pt x="1051" y="49"/>
                  <a:pt x="1053" y="50"/>
                </a:cubicBezTo>
                <a:lnTo>
                  <a:pt x="1213" y="162"/>
                </a:lnTo>
                <a:cubicBezTo>
                  <a:pt x="1214" y="163"/>
                  <a:pt x="1215" y="163"/>
                  <a:pt x="1215" y="164"/>
                </a:cubicBezTo>
                <a:lnTo>
                  <a:pt x="1359" y="388"/>
                </a:lnTo>
                <a:lnTo>
                  <a:pt x="1519" y="579"/>
                </a:lnTo>
                <a:lnTo>
                  <a:pt x="1663" y="772"/>
                </a:lnTo>
                <a:cubicBezTo>
                  <a:pt x="1663" y="772"/>
                  <a:pt x="1663" y="773"/>
                  <a:pt x="1664" y="773"/>
                </a:cubicBezTo>
                <a:lnTo>
                  <a:pt x="1808" y="1077"/>
                </a:lnTo>
                <a:lnTo>
                  <a:pt x="1796" y="1074"/>
                </a:lnTo>
                <a:lnTo>
                  <a:pt x="1956" y="962"/>
                </a:lnTo>
                <a:cubicBezTo>
                  <a:pt x="1958" y="960"/>
                  <a:pt x="1961" y="960"/>
                  <a:pt x="1964" y="961"/>
                </a:cubicBezTo>
                <a:lnTo>
                  <a:pt x="2108" y="1025"/>
                </a:lnTo>
                <a:lnTo>
                  <a:pt x="2097" y="1029"/>
                </a:lnTo>
                <a:lnTo>
                  <a:pt x="2241" y="677"/>
                </a:lnTo>
                <a:cubicBezTo>
                  <a:pt x="2241" y="677"/>
                  <a:pt x="2242" y="676"/>
                  <a:pt x="2242" y="676"/>
                </a:cubicBezTo>
                <a:lnTo>
                  <a:pt x="2402" y="452"/>
                </a:lnTo>
                <a:lnTo>
                  <a:pt x="2546" y="244"/>
                </a:lnTo>
                <a:lnTo>
                  <a:pt x="2690" y="36"/>
                </a:lnTo>
                <a:cubicBezTo>
                  <a:pt x="2692" y="34"/>
                  <a:pt x="2694" y="32"/>
                  <a:pt x="2697" y="33"/>
                </a:cubicBezTo>
                <a:lnTo>
                  <a:pt x="2857" y="49"/>
                </a:lnTo>
                <a:cubicBezTo>
                  <a:pt x="2858" y="49"/>
                  <a:pt x="2859" y="49"/>
                  <a:pt x="2860" y="49"/>
                </a:cubicBezTo>
                <a:lnTo>
                  <a:pt x="3004" y="113"/>
                </a:lnTo>
                <a:cubicBezTo>
                  <a:pt x="3005" y="114"/>
                  <a:pt x="3006" y="114"/>
                  <a:pt x="3007" y="115"/>
                </a:cubicBezTo>
                <a:lnTo>
                  <a:pt x="3151" y="291"/>
                </a:lnTo>
                <a:cubicBezTo>
                  <a:pt x="3151" y="292"/>
                  <a:pt x="3151" y="292"/>
                  <a:pt x="3151" y="292"/>
                </a:cubicBezTo>
                <a:lnTo>
                  <a:pt x="3311" y="564"/>
                </a:lnTo>
                <a:cubicBezTo>
                  <a:pt x="3312" y="565"/>
                  <a:pt x="3312" y="566"/>
                  <a:pt x="3312" y="566"/>
                </a:cubicBezTo>
                <a:lnTo>
                  <a:pt x="3456" y="1030"/>
                </a:lnTo>
                <a:lnTo>
                  <a:pt x="3445" y="1025"/>
                </a:lnTo>
                <a:lnTo>
                  <a:pt x="3605" y="945"/>
                </a:lnTo>
                <a:cubicBezTo>
                  <a:pt x="3606" y="945"/>
                  <a:pt x="3608" y="944"/>
                  <a:pt x="3609" y="945"/>
                </a:cubicBezTo>
                <a:lnTo>
                  <a:pt x="3753" y="961"/>
                </a:lnTo>
                <a:lnTo>
                  <a:pt x="3751" y="961"/>
                </a:lnTo>
                <a:lnTo>
                  <a:pt x="3895" y="929"/>
                </a:lnTo>
                <a:lnTo>
                  <a:pt x="3890" y="932"/>
                </a:lnTo>
                <a:lnTo>
                  <a:pt x="4050" y="692"/>
                </a:lnTo>
                <a:lnTo>
                  <a:pt x="4193" y="405"/>
                </a:lnTo>
                <a:cubicBezTo>
                  <a:pt x="4194" y="404"/>
                  <a:pt x="4194" y="404"/>
                  <a:pt x="4194" y="403"/>
                </a:cubicBezTo>
                <a:lnTo>
                  <a:pt x="4338" y="227"/>
                </a:lnTo>
                <a:lnTo>
                  <a:pt x="4499" y="51"/>
                </a:lnTo>
                <a:cubicBezTo>
                  <a:pt x="4500" y="50"/>
                  <a:pt x="4502" y="49"/>
                  <a:pt x="4504" y="49"/>
                </a:cubicBezTo>
                <a:lnTo>
                  <a:pt x="4648" y="33"/>
                </a:lnTo>
                <a:cubicBezTo>
                  <a:pt x="4650" y="32"/>
                  <a:pt x="4652" y="33"/>
                  <a:pt x="4653" y="34"/>
                </a:cubicBezTo>
                <a:lnTo>
                  <a:pt x="4797" y="146"/>
                </a:lnTo>
                <a:lnTo>
                  <a:pt x="4958" y="291"/>
                </a:lnTo>
                <a:cubicBezTo>
                  <a:pt x="4959" y="291"/>
                  <a:pt x="4959" y="292"/>
                  <a:pt x="4960" y="293"/>
                </a:cubicBezTo>
                <a:lnTo>
                  <a:pt x="5104" y="565"/>
                </a:lnTo>
                <a:lnTo>
                  <a:pt x="5247" y="821"/>
                </a:lnTo>
                <a:lnTo>
                  <a:pt x="5246" y="819"/>
                </a:lnTo>
                <a:lnTo>
                  <a:pt x="5406" y="979"/>
                </a:lnTo>
                <a:lnTo>
                  <a:pt x="5399" y="977"/>
                </a:lnTo>
                <a:lnTo>
                  <a:pt x="5543" y="945"/>
                </a:lnTo>
                <a:lnTo>
                  <a:pt x="5540" y="946"/>
                </a:lnTo>
                <a:lnTo>
                  <a:pt x="5684" y="834"/>
                </a:lnTo>
                <a:lnTo>
                  <a:pt x="5844" y="738"/>
                </a:lnTo>
                <a:lnTo>
                  <a:pt x="5841" y="741"/>
                </a:lnTo>
                <a:lnTo>
                  <a:pt x="5985" y="485"/>
                </a:lnTo>
                <a:lnTo>
                  <a:pt x="6146" y="244"/>
                </a:lnTo>
                <a:lnTo>
                  <a:pt x="6290" y="4"/>
                </a:lnTo>
                <a:cubicBezTo>
                  <a:pt x="6292" y="1"/>
                  <a:pt x="6296" y="0"/>
                  <a:pt x="6300" y="1"/>
                </a:cubicBezTo>
                <a:lnTo>
                  <a:pt x="6444" y="65"/>
                </a:lnTo>
                <a:lnTo>
                  <a:pt x="6603" y="113"/>
                </a:lnTo>
                <a:cubicBezTo>
                  <a:pt x="6604" y="113"/>
                  <a:pt x="6605" y="114"/>
                  <a:pt x="6606" y="114"/>
                </a:cubicBezTo>
                <a:lnTo>
                  <a:pt x="6750" y="242"/>
                </a:lnTo>
                <a:cubicBezTo>
                  <a:pt x="6751" y="243"/>
                  <a:pt x="6751" y="244"/>
                  <a:pt x="6752" y="246"/>
                </a:cubicBezTo>
                <a:lnTo>
                  <a:pt x="6896" y="614"/>
                </a:lnTo>
                <a:lnTo>
                  <a:pt x="6895" y="611"/>
                </a:lnTo>
                <a:lnTo>
                  <a:pt x="7055" y="803"/>
                </a:lnTo>
                <a:lnTo>
                  <a:pt x="7053" y="802"/>
                </a:lnTo>
                <a:lnTo>
                  <a:pt x="7197" y="914"/>
                </a:lnTo>
                <a:cubicBezTo>
                  <a:pt x="7201" y="917"/>
                  <a:pt x="7201" y="922"/>
                  <a:pt x="7199" y="925"/>
                </a:cubicBezTo>
                <a:cubicBezTo>
                  <a:pt x="7196" y="929"/>
                  <a:pt x="7191" y="929"/>
                  <a:pt x="7188" y="927"/>
                </a:cubicBezTo>
                <a:lnTo>
                  <a:pt x="7044" y="815"/>
                </a:lnTo>
                <a:cubicBezTo>
                  <a:pt x="7043" y="814"/>
                  <a:pt x="7043" y="814"/>
                  <a:pt x="7042" y="814"/>
                </a:cubicBezTo>
                <a:lnTo>
                  <a:pt x="6882" y="622"/>
                </a:lnTo>
                <a:cubicBezTo>
                  <a:pt x="6882" y="621"/>
                  <a:pt x="6881" y="620"/>
                  <a:pt x="6881" y="619"/>
                </a:cubicBezTo>
                <a:lnTo>
                  <a:pt x="6737" y="251"/>
                </a:lnTo>
                <a:lnTo>
                  <a:pt x="6739" y="254"/>
                </a:lnTo>
                <a:lnTo>
                  <a:pt x="6595" y="126"/>
                </a:lnTo>
                <a:lnTo>
                  <a:pt x="6598" y="128"/>
                </a:lnTo>
                <a:lnTo>
                  <a:pt x="6437" y="80"/>
                </a:lnTo>
                <a:lnTo>
                  <a:pt x="6293" y="16"/>
                </a:lnTo>
                <a:lnTo>
                  <a:pt x="6303" y="13"/>
                </a:lnTo>
                <a:lnTo>
                  <a:pt x="6159" y="253"/>
                </a:lnTo>
                <a:lnTo>
                  <a:pt x="5999" y="492"/>
                </a:lnTo>
                <a:lnTo>
                  <a:pt x="5855" y="748"/>
                </a:lnTo>
                <a:cubicBezTo>
                  <a:pt x="5855" y="750"/>
                  <a:pt x="5854" y="751"/>
                  <a:pt x="5853" y="751"/>
                </a:cubicBezTo>
                <a:lnTo>
                  <a:pt x="5693" y="847"/>
                </a:lnTo>
                <a:lnTo>
                  <a:pt x="5549" y="959"/>
                </a:lnTo>
                <a:cubicBezTo>
                  <a:pt x="5548" y="960"/>
                  <a:pt x="5547" y="960"/>
                  <a:pt x="5546" y="960"/>
                </a:cubicBezTo>
                <a:lnTo>
                  <a:pt x="5402" y="992"/>
                </a:lnTo>
                <a:cubicBezTo>
                  <a:pt x="5400" y="993"/>
                  <a:pt x="5397" y="992"/>
                  <a:pt x="5395" y="990"/>
                </a:cubicBezTo>
                <a:lnTo>
                  <a:pt x="5235" y="830"/>
                </a:lnTo>
                <a:cubicBezTo>
                  <a:pt x="5234" y="830"/>
                  <a:pt x="5234" y="829"/>
                  <a:pt x="5233" y="828"/>
                </a:cubicBezTo>
                <a:lnTo>
                  <a:pt x="5089" y="572"/>
                </a:lnTo>
                <a:lnTo>
                  <a:pt x="4945" y="300"/>
                </a:lnTo>
                <a:lnTo>
                  <a:pt x="4947" y="302"/>
                </a:lnTo>
                <a:lnTo>
                  <a:pt x="4788" y="159"/>
                </a:lnTo>
                <a:lnTo>
                  <a:pt x="4644" y="47"/>
                </a:lnTo>
                <a:lnTo>
                  <a:pt x="4649" y="48"/>
                </a:lnTo>
                <a:lnTo>
                  <a:pt x="4505" y="64"/>
                </a:lnTo>
                <a:lnTo>
                  <a:pt x="4510" y="62"/>
                </a:lnTo>
                <a:lnTo>
                  <a:pt x="4351" y="238"/>
                </a:lnTo>
                <a:lnTo>
                  <a:pt x="4207" y="414"/>
                </a:lnTo>
                <a:lnTo>
                  <a:pt x="4208" y="412"/>
                </a:lnTo>
                <a:lnTo>
                  <a:pt x="4063" y="701"/>
                </a:lnTo>
                <a:lnTo>
                  <a:pt x="3903" y="941"/>
                </a:lnTo>
                <a:cubicBezTo>
                  <a:pt x="3902" y="943"/>
                  <a:pt x="3900" y="944"/>
                  <a:pt x="3898" y="944"/>
                </a:cubicBezTo>
                <a:lnTo>
                  <a:pt x="3754" y="976"/>
                </a:lnTo>
                <a:cubicBezTo>
                  <a:pt x="3753" y="976"/>
                  <a:pt x="3752" y="977"/>
                  <a:pt x="3752" y="976"/>
                </a:cubicBezTo>
                <a:lnTo>
                  <a:pt x="3608" y="960"/>
                </a:lnTo>
                <a:lnTo>
                  <a:pt x="3612" y="960"/>
                </a:lnTo>
                <a:lnTo>
                  <a:pt x="3452" y="1040"/>
                </a:lnTo>
                <a:cubicBezTo>
                  <a:pt x="3450" y="1041"/>
                  <a:pt x="3447" y="1041"/>
                  <a:pt x="3445" y="1040"/>
                </a:cubicBezTo>
                <a:cubicBezTo>
                  <a:pt x="3443" y="1039"/>
                  <a:pt x="3442" y="1037"/>
                  <a:pt x="3441" y="1035"/>
                </a:cubicBezTo>
                <a:lnTo>
                  <a:pt x="3297" y="571"/>
                </a:lnTo>
                <a:lnTo>
                  <a:pt x="3298" y="573"/>
                </a:lnTo>
                <a:lnTo>
                  <a:pt x="3138" y="301"/>
                </a:lnTo>
                <a:lnTo>
                  <a:pt x="3138" y="302"/>
                </a:lnTo>
                <a:lnTo>
                  <a:pt x="2994" y="126"/>
                </a:lnTo>
                <a:lnTo>
                  <a:pt x="2997" y="128"/>
                </a:lnTo>
                <a:lnTo>
                  <a:pt x="2853" y="64"/>
                </a:lnTo>
                <a:lnTo>
                  <a:pt x="2856" y="64"/>
                </a:lnTo>
                <a:lnTo>
                  <a:pt x="2696" y="48"/>
                </a:lnTo>
                <a:lnTo>
                  <a:pt x="2703" y="45"/>
                </a:lnTo>
                <a:lnTo>
                  <a:pt x="2559" y="253"/>
                </a:lnTo>
                <a:lnTo>
                  <a:pt x="2415" y="461"/>
                </a:lnTo>
                <a:lnTo>
                  <a:pt x="2255" y="685"/>
                </a:lnTo>
                <a:lnTo>
                  <a:pt x="2256" y="683"/>
                </a:lnTo>
                <a:lnTo>
                  <a:pt x="2112" y="1035"/>
                </a:lnTo>
                <a:cubicBezTo>
                  <a:pt x="2111" y="1037"/>
                  <a:pt x="2109" y="1039"/>
                  <a:pt x="2107" y="1040"/>
                </a:cubicBezTo>
                <a:cubicBezTo>
                  <a:pt x="2105" y="1041"/>
                  <a:pt x="2103" y="1041"/>
                  <a:pt x="2101" y="1040"/>
                </a:cubicBezTo>
                <a:lnTo>
                  <a:pt x="1957" y="976"/>
                </a:lnTo>
                <a:lnTo>
                  <a:pt x="1965" y="975"/>
                </a:lnTo>
                <a:lnTo>
                  <a:pt x="1805" y="1087"/>
                </a:lnTo>
                <a:cubicBezTo>
                  <a:pt x="1803" y="1088"/>
                  <a:pt x="1801" y="1089"/>
                  <a:pt x="1798" y="1088"/>
                </a:cubicBezTo>
                <a:cubicBezTo>
                  <a:pt x="1796" y="1088"/>
                  <a:pt x="1794" y="1086"/>
                  <a:pt x="1793" y="1084"/>
                </a:cubicBezTo>
                <a:lnTo>
                  <a:pt x="1649" y="780"/>
                </a:lnTo>
                <a:lnTo>
                  <a:pt x="1650" y="781"/>
                </a:lnTo>
                <a:lnTo>
                  <a:pt x="1506" y="590"/>
                </a:lnTo>
                <a:lnTo>
                  <a:pt x="1346" y="397"/>
                </a:lnTo>
                <a:lnTo>
                  <a:pt x="1202" y="173"/>
                </a:lnTo>
                <a:lnTo>
                  <a:pt x="1204" y="175"/>
                </a:lnTo>
                <a:lnTo>
                  <a:pt x="1044" y="63"/>
                </a:lnTo>
                <a:lnTo>
                  <a:pt x="1049" y="64"/>
                </a:lnTo>
                <a:lnTo>
                  <a:pt x="905" y="80"/>
                </a:lnTo>
                <a:lnTo>
                  <a:pt x="911" y="78"/>
                </a:lnTo>
                <a:lnTo>
                  <a:pt x="767" y="254"/>
                </a:lnTo>
                <a:cubicBezTo>
                  <a:pt x="766" y="254"/>
                  <a:pt x="765" y="255"/>
                  <a:pt x="765" y="255"/>
                </a:cubicBezTo>
                <a:lnTo>
                  <a:pt x="605" y="351"/>
                </a:lnTo>
                <a:lnTo>
                  <a:pt x="608" y="348"/>
                </a:lnTo>
                <a:lnTo>
                  <a:pt x="463" y="653"/>
                </a:lnTo>
                <a:lnTo>
                  <a:pt x="319" y="877"/>
                </a:lnTo>
                <a:cubicBezTo>
                  <a:pt x="319" y="877"/>
                  <a:pt x="319" y="878"/>
                  <a:pt x="318" y="878"/>
                </a:cubicBezTo>
                <a:lnTo>
                  <a:pt x="158" y="1038"/>
                </a:lnTo>
                <a:cubicBezTo>
                  <a:pt x="157" y="1039"/>
                  <a:pt x="156" y="1040"/>
                  <a:pt x="154" y="1040"/>
                </a:cubicBezTo>
                <a:lnTo>
                  <a:pt x="10" y="1072"/>
                </a:lnTo>
                <a:cubicBezTo>
                  <a:pt x="6" y="1073"/>
                  <a:pt x="2" y="1071"/>
                  <a:pt x="1" y="1066"/>
                </a:cubicBezTo>
                <a:cubicBezTo>
                  <a:pt x="0" y="1062"/>
                  <a:pt x="2" y="1058"/>
                  <a:pt x="7" y="1057"/>
                </a:cubicBezTo>
                <a:close/>
              </a:path>
            </a:pathLst>
          </a:custGeom>
          <a:noFill/>
          <a:ln w="12700" cap="flat">
            <a:solidFill>
              <a:srgbClr val="C00000"/>
            </a:solidFill>
            <a:prstDash val="dash"/>
            <a:bevel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ja-JP" altLang="en-US" sz="2000"/>
          </a:p>
        </p:txBody>
      </p:sp>
      <p:sp>
        <p:nvSpPr>
          <p:cNvPr id="12" name="Rectangle 64"/>
          <p:cNvSpPr>
            <a:spLocks noChangeArrowheads="1"/>
          </p:cNvSpPr>
          <p:nvPr/>
        </p:nvSpPr>
        <p:spPr bwMode="auto">
          <a:xfrm>
            <a:off x="512872" y="4400181"/>
            <a:ext cx="689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-</a:t>
            </a:r>
            <a:endParaRPr kumimoji="1" lang="ja-JP" altLang="ja-JP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13" name="Rectangle 65"/>
          <p:cNvSpPr>
            <a:spLocks noChangeArrowheads="1"/>
          </p:cNvSpPr>
          <p:nvPr/>
        </p:nvSpPr>
        <p:spPr bwMode="auto">
          <a:xfrm>
            <a:off x="555773" y="4400181"/>
            <a:ext cx="2051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20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14" name="Rectangle 66"/>
          <p:cNvSpPr>
            <a:spLocks noChangeArrowheads="1"/>
          </p:cNvSpPr>
          <p:nvPr/>
        </p:nvSpPr>
        <p:spPr bwMode="auto">
          <a:xfrm>
            <a:off x="512872" y="3981593"/>
            <a:ext cx="68930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-</a:t>
            </a:r>
            <a:endParaRPr kumimoji="1" lang="ja-JP" altLang="ja-JP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15" name="Rectangle 67"/>
          <p:cNvSpPr>
            <a:spLocks noChangeArrowheads="1"/>
          </p:cNvSpPr>
          <p:nvPr/>
        </p:nvSpPr>
        <p:spPr bwMode="auto">
          <a:xfrm>
            <a:off x="555773" y="3981593"/>
            <a:ext cx="2051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10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16" name="Rectangle 68"/>
          <p:cNvSpPr>
            <a:spLocks noChangeArrowheads="1"/>
          </p:cNvSpPr>
          <p:nvPr/>
        </p:nvSpPr>
        <p:spPr bwMode="auto">
          <a:xfrm>
            <a:off x="630848" y="3561296"/>
            <a:ext cx="102592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0</a:t>
            </a:r>
            <a:endParaRPr kumimoji="1" lang="ja-JP" altLang="ja-JP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17" name="Rectangle 69"/>
          <p:cNvSpPr>
            <a:spLocks noChangeArrowheads="1"/>
          </p:cNvSpPr>
          <p:nvPr/>
        </p:nvSpPr>
        <p:spPr bwMode="auto">
          <a:xfrm>
            <a:off x="561136" y="3142711"/>
            <a:ext cx="2051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10</a:t>
            </a:r>
            <a:endParaRPr kumimoji="1" lang="ja-JP" altLang="ja-JP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18" name="Rectangle 70"/>
          <p:cNvSpPr>
            <a:spLocks noChangeArrowheads="1"/>
          </p:cNvSpPr>
          <p:nvPr/>
        </p:nvSpPr>
        <p:spPr bwMode="auto">
          <a:xfrm>
            <a:off x="561136" y="2724123"/>
            <a:ext cx="2051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20</a:t>
            </a:r>
            <a:endParaRPr kumimoji="1" lang="ja-JP" altLang="ja-JP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19" name="Rectangle 71"/>
          <p:cNvSpPr>
            <a:spLocks noChangeArrowheads="1"/>
          </p:cNvSpPr>
          <p:nvPr/>
        </p:nvSpPr>
        <p:spPr bwMode="auto">
          <a:xfrm>
            <a:off x="561136" y="2303826"/>
            <a:ext cx="2051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30</a:t>
            </a:r>
            <a:endParaRPr kumimoji="1" lang="ja-JP" altLang="ja-JP" sz="1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20" name="Rectangle 72"/>
          <p:cNvSpPr>
            <a:spLocks noChangeArrowheads="1"/>
          </p:cNvSpPr>
          <p:nvPr/>
        </p:nvSpPr>
        <p:spPr bwMode="auto">
          <a:xfrm>
            <a:off x="561136" y="1885238"/>
            <a:ext cx="205184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40</a:t>
            </a:r>
            <a:endParaRPr kumimoji="1" lang="ja-JP" altLang="ja-JP" sz="1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21" name="Rectangle 38"/>
          <p:cNvSpPr>
            <a:spLocks noChangeArrowheads="1"/>
          </p:cNvSpPr>
          <p:nvPr/>
        </p:nvSpPr>
        <p:spPr bwMode="auto">
          <a:xfrm>
            <a:off x="193020" y="2098628"/>
            <a:ext cx="246221" cy="2250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vert270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ja-JP" altLang="en-US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　</a:t>
            </a:r>
            <a:r>
              <a:rPr lang="en-US" altLang="ja-JP" sz="16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Ambient </a:t>
            </a:r>
            <a:r>
              <a:rPr lang="en-US" altLang="ja-JP" sz="14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Temperature</a:t>
            </a:r>
            <a:r>
              <a: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[</a:t>
            </a:r>
            <a:r>
              <a:rPr lang="ja-JP" altLang="en-US" sz="1400" b="1" dirty="0" smtClean="0">
                <a:solidFill>
                  <a:srgbClr val="000000"/>
                </a:solidFill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℃</a:t>
            </a:r>
            <a:r>
              <a:rPr kumimoji="1" lang="ja-JP" altLang="ja-JP" sz="1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]</a:t>
            </a:r>
            <a:endParaRPr kumimoji="1" lang="ja-JP" altLang="ja-JP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22" name="Rectangle 23"/>
          <p:cNvSpPr>
            <a:spLocks noChangeArrowheads="1"/>
          </p:cNvSpPr>
          <p:nvPr/>
        </p:nvSpPr>
        <p:spPr bwMode="auto">
          <a:xfrm>
            <a:off x="1861628" y="4041646"/>
            <a:ext cx="1062791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East Hokkaido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23" name="Rectangle 23"/>
          <p:cNvSpPr>
            <a:spLocks noChangeArrowheads="1"/>
          </p:cNvSpPr>
          <p:nvPr/>
        </p:nvSpPr>
        <p:spPr bwMode="auto">
          <a:xfrm>
            <a:off x="2682722" y="2077147"/>
            <a:ext cx="649217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Okinawa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24" name="Rectangle 23"/>
          <p:cNvSpPr>
            <a:spLocks noChangeArrowheads="1"/>
          </p:cNvSpPr>
          <p:nvPr/>
        </p:nvSpPr>
        <p:spPr bwMode="auto">
          <a:xfrm>
            <a:off x="2981316" y="3813218"/>
            <a:ext cx="455509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Tokyo</a:t>
            </a:r>
            <a:endParaRPr kumimoji="1" lang="ja-JP" altLang="ja-JP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cxnSp>
        <p:nvCxnSpPr>
          <p:cNvPr id="25" name="直線コネクタ 24"/>
          <p:cNvCxnSpPr>
            <a:stCxn id="23" idx="2"/>
          </p:cNvCxnSpPr>
          <p:nvPr/>
        </p:nvCxnSpPr>
        <p:spPr>
          <a:xfrm flipH="1">
            <a:off x="2887341" y="2292591"/>
            <a:ext cx="119990" cy="63425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直線コネクタ 25"/>
          <p:cNvCxnSpPr/>
          <p:nvPr/>
        </p:nvCxnSpPr>
        <p:spPr>
          <a:xfrm rot="5400000">
            <a:off x="2483876" y="3862448"/>
            <a:ext cx="228430" cy="93306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直線コネクタ 26"/>
          <p:cNvCxnSpPr/>
          <p:nvPr/>
        </p:nvCxnSpPr>
        <p:spPr>
          <a:xfrm rot="16200000" flipH="1">
            <a:off x="2772968" y="3489717"/>
            <a:ext cx="434016" cy="130629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8" name="グループ化 38"/>
          <p:cNvGrpSpPr/>
          <p:nvPr/>
        </p:nvGrpSpPr>
        <p:grpSpPr>
          <a:xfrm>
            <a:off x="518385" y="4704634"/>
            <a:ext cx="4573461" cy="474830"/>
            <a:chOff x="1989203" y="2663400"/>
            <a:chExt cx="4573461" cy="193952"/>
          </a:xfrm>
        </p:grpSpPr>
        <p:sp>
          <p:nvSpPr>
            <p:cNvPr id="29" name="Rectangle 54"/>
            <p:cNvSpPr>
              <a:spLocks noChangeArrowheads="1"/>
            </p:cNvSpPr>
            <p:nvPr/>
          </p:nvSpPr>
          <p:spPr bwMode="auto">
            <a:xfrm>
              <a:off x="1989203" y="2663401"/>
              <a:ext cx="673262" cy="100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2004/01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30" name="Rectangle 60"/>
            <p:cNvSpPr>
              <a:spLocks noChangeArrowheads="1"/>
            </p:cNvSpPr>
            <p:nvPr/>
          </p:nvSpPr>
          <p:spPr bwMode="auto">
            <a:xfrm>
              <a:off x="3502884" y="2756779"/>
              <a:ext cx="1854134" cy="100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Times [year/month]</a:t>
              </a:r>
              <a:endParaRPr kumimoji="1" 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31" name="Rectangle 54"/>
            <p:cNvSpPr>
              <a:spLocks noChangeArrowheads="1"/>
            </p:cNvSpPr>
            <p:nvPr/>
          </p:nvSpPr>
          <p:spPr bwMode="auto">
            <a:xfrm>
              <a:off x="2968918" y="2663400"/>
              <a:ext cx="673262" cy="100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2005/01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32" name="Rectangle 54"/>
            <p:cNvSpPr>
              <a:spLocks noChangeArrowheads="1"/>
            </p:cNvSpPr>
            <p:nvPr/>
          </p:nvSpPr>
          <p:spPr bwMode="auto">
            <a:xfrm>
              <a:off x="3939302" y="2663402"/>
              <a:ext cx="673262" cy="100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2006/01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33" name="Rectangle 54"/>
            <p:cNvSpPr>
              <a:spLocks noChangeArrowheads="1"/>
            </p:cNvSpPr>
            <p:nvPr/>
          </p:nvSpPr>
          <p:spPr bwMode="auto">
            <a:xfrm>
              <a:off x="4919016" y="2663402"/>
              <a:ext cx="673262" cy="100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2007/01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34" name="Rectangle 54"/>
            <p:cNvSpPr>
              <a:spLocks noChangeArrowheads="1"/>
            </p:cNvSpPr>
            <p:nvPr/>
          </p:nvSpPr>
          <p:spPr bwMode="auto">
            <a:xfrm>
              <a:off x="5889402" y="2663402"/>
              <a:ext cx="673262" cy="1005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2008/01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</p:grpSp>
      <p:sp>
        <p:nvSpPr>
          <p:cNvPr id="35" name="テキスト ボックス 34"/>
          <p:cNvSpPr txBox="1"/>
          <p:nvPr/>
        </p:nvSpPr>
        <p:spPr>
          <a:xfrm>
            <a:off x="2846864" y="1315107"/>
            <a:ext cx="21061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dirty="0" smtClean="0"/>
              <a:t>Winter (6Months): </a:t>
            </a:r>
          </a:p>
          <a:p>
            <a:r>
              <a:rPr kumimoji="1" lang="en-US" altLang="ja-JP" dirty="0" smtClean="0"/>
              <a:t>-25 ~5</a:t>
            </a:r>
            <a:r>
              <a:rPr kumimoji="1" lang="ja-JP" altLang="en-US" dirty="0" smtClean="0"/>
              <a:t>℃</a:t>
            </a:r>
            <a:endParaRPr kumimoji="1" lang="ja-JP" altLang="en-US" dirty="0"/>
          </a:p>
        </p:txBody>
      </p:sp>
      <p:sp>
        <p:nvSpPr>
          <p:cNvPr id="36" name="Rectangle 60"/>
          <p:cNvSpPr>
            <a:spLocks noChangeArrowheads="1"/>
          </p:cNvSpPr>
          <p:nvPr/>
        </p:nvSpPr>
        <p:spPr bwMode="auto">
          <a:xfrm>
            <a:off x="1295400" y="5410200"/>
            <a:ext cx="3249136" cy="2462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16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rPr>
              <a:t>Ambient temperature in 2004-2008</a:t>
            </a:r>
            <a:endParaRPr kumimoji="1" lang="ja-JP" sz="16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ＭＳ Ｐゴシック" pitchFamily="50" charset="-128"/>
              <a:cs typeface="Times New Roman" pitchFamily="18" charset="0"/>
            </a:endParaRPr>
          </a:p>
        </p:txBody>
      </p:sp>
      <p:sp>
        <p:nvSpPr>
          <p:cNvPr id="37" name="テキスト ボックス 36"/>
          <p:cNvSpPr txBox="1"/>
          <p:nvPr/>
        </p:nvSpPr>
        <p:spPr>
          <a:xfrm>
            <a:off x="228600" y="11430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Research location</a:t>
            </a:r>
            <a:endParaRPr kumimoji="1" lang="ja-JP" altLang="en-US" sz="2400" b="1" dirty="0"/>
          </a:p>
        </p:txBody>
      </p:sp>
      <p:pic>
        <p:nvPicPr>
          <p:cNvPr id="38" name="Picture 6" descr="E:\Life\Pictures\kenangan\After married\aktiviti kt kitami\jln2 ngan alin\DSC0045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0" y="1143000"/>
            <a:ext cx="3402694" cy="2264410"/>
          </a:xfrm>
          <a:prstGeom prst="rect">
            <a:avLst/>
          </a:prstGeom>
          <a:noFill/>
        </p:spPr>
      </p:pic>
      <p:pic>
        <p:nvPicPr>
          <p:cNvPr id="39" name="Picture 2" descr="流氷観光砕氷船おーろら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62600" y="3429000"/>
            <a:ext cx="2952750" cy="2328454"/>
          </a:xfrm>
          <a:prstGeom prst="rect">
            <a:avLst/>
          </a:prstGeom>
          <a:noFill/>
        </p:spPr>
      </p:pic>
      <p:sp>
        <p:nvSpPr>
          <p:cNvPr id="40" name="正方形/長方形 39"/>
          <p:cNvSpPr/>
          <p:nvPr/>
        </p:nvSpPr>
        <p:spPr>
          <a:xfrm>
            <a:off x="5638800" y="5758190"/>
            <a:ext cx="2743059" cy="2616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ja-JP" sz="1100" dirty="0" smtClean="0"/>
              <a:t>http://0429.jp/archives/2007/12/00131.php</a:t>
            </a:r>
            <a:endParaRPr lang="ja-JP" altLang="en-US" sz="11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33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Research location</a:t>
            </a:r>
            <a:endParaRPr kumimoji="1" lang="ja-JP" altLang="en-US" sz="2400" b="1" dirty="0"/>
          </a:p>
        </p:txBody>
      </p:sp>
      <p:pic>
        <p:nvPicPr>
          <p:cNvPr id="3" name="Picture 2" descr="ホワイトバランスがー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3048000" cy="2286000"/>
          </a:xfrm>
          <a:prstGeom prst="rect">
            <a:avLst/>
          </a:prstGeom>
          <a:noFill/>
        </p:spPr>
      </p:pic>
      <p:sp>
        <p:nvSpPr>
          <p:cNvPr id="4" name="正方形/長方形 3"/>
          <p:cNvSpPr/>
          <p:nvPr/>
        </p:nvSpPr>
        <p:spPr>
          <a:xfrm>
            <a:off x="0" y="28956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http://www.geocities.jp/ucyama76/photo04ooyuki.htm</a:t>
            </a:r>
            <a:endParaRPr lang="ja-JP" altLang="en-US" sz="12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0" y="533400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Research location</a:t>
            </a:r>
            <a:endParaRPr kumimoji="1" lang="ja-JP" altLang="en-US" sz="2400" b="1" dirty="0"/>
          </a:p>
        </p:txBody>
      </p:sp>
      <p:pic>
        <p:nvPicPr>
          <p:cNvPr id="3" name="Picture 2" descr="ホワイトバランスがー！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066800"/>
            <a:ext cx="3048000" cy="2286000"/>
          </a:xfrm>
          <a:prstGeom prst="rect">
            <a:avLst/>
          </a:prstGeom>
          <a:noFill/>
        </p:spPr>
      </p:pic>
      <p:sp>
        <p:nvSpPr>
          <p:cNvPr id="4" name="正方形/長方形 3"/>
          <p:cNvSpPr/>
          <p:nvPr/>
        </p:nvSpPr>
        <p:spPr>
          <a:xfrm>
            <a:off x="0" y="2895600"/>
            <a:ext cx="30480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http://www.geocities.jp/ucyama76/photo04ooyuki.htm</a:t>
            </a:r>
            <a:endParaRPr lang="ja-JP" altLang="en-US" sz="1200" dirty="0"/>
          </a:p>
        </p:txBody>
      </p:sp>
      <p:pic>
        <p:nvPicPr>
          <p:cNvPr id="5" name="Picture 4" descr="ＭｏｎｅｙＨｕｎｔｅｒのブログ/e-start21-北見除雪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24200" y="1981200"/>
            <a:ext cx="3048000" cy="2286000"/>
          </a:xfrm>
          <a:prstGeom prst="rect">
            <a:avLst/>
          </a:prstGeom>
          <a:noFill/>
        </p:spPr>
      </p:pic>
      <p:sp>
        <p:nvSpPr>
          <p:cNvPr id="6" name="正方形/長方形 5"/>
          <p:cNvSpPr/>
          <p:nvPr/>
        </p:nvSpPr>
        <p:spPr>
          <a:xfrm>
            <a:off x="3124200" y="4038600"/>
            <a:ext cx="31242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/>
              <a:t>http://ameblo.jp/e-start21/archive2-200901.html</a:t>
            </a:r>
            <a:endParaRPr lang="ja-JP" altLang="en-US" sz="1100" dirty="0"/>
          </a:p>
        </p:txBody>
      </p:sp>
      <p:pic>
        <p:nvPicPr>
          <p:cNvPr id="7" name="Picture 6" descr="雪かき１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0" y="838200"/>
            <a:ext cx="3156214" cy="2362200"/>
          </a:xfrm>
          <a:prstGeom prst="rect">
            <a:avLst/>
          </a:prstGeom>
          <a:noFill/>
        </p:spPr>
      </p:pic>
      <p:sp>
        <p:nvSpPr>
          <p:cNvPr id="8" name="正方形/長方形 7"/>
          <p:cNvSpPr/>
          <p:nvPr/>
        </p:nvSpPr>
        <p:spPr>
          <a:xfrm>
            <a:off x="6400800" y="838200"/>
            <a:ext cx="2743200" cy="4308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100" dirty="0" smtClean="0"/>
              <a:t>http://blog.livedoor.jp/shimagare/archives/51000546.html</a:t>
            </a:r>
            <a:endParaRPr lang="ja-JP" altLang="en-US" sz="1100" dirty="0"/>
          </a:p>
        </p:txBody>
      </p:sp>
      <p:pic>
        <p:nvPicPr>
          <p:cNvPr id="9" name="Picture 7" descr="E:\Life\Pictures\kenangan\After married\jalan2 musim salji\Sounkyou\P3050044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4343400"/>
            <a:ext cx="3352800" cy="2514600"/>
          </a:xfrm>
          <a:prstGeom prst="rect">
            <a:avLst/>
          </a:prstGeom>
          <a:noFill/>
        </p:spPr>
      </p:pic>
      <p:pic>
        <p:nvPicPr>
          <p:cNvPr id="10" name="Picture 4" descr="E:\Life\Pictures\kenangan\After married\jalan2 musim salji\Sounkyou\P305007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429000" y="4318001"/>
            <a:ext cx="1905002" cy="2539999"/>
          </a:xfrm>
          <a:prstGeom prst="rect">
            <a:avLst/>
          </a:prstGeom>
          <a:noFill/>
        </p:spPr>
      </p:pic>
      <p:pic>
        <p:nvPicPr>
          <p:cNvPr id="11" name="Picture 5" descr="C:\My Database\DRIVE D\PICTURE\18968_102014939827608_100000573070937_51016_4618188_n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5486400" y="4419600"/>
            <a:ext cx="3251200" cy="24384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10600" y="6416675"/>
            <a:ext cx="533400" cy="365125"/>
          </a:xfrm>
        </p:spPr>
        <p:txBody>
          <a:bodyPr/>
          <a:lstStyle/>
          <a:p>
            <a:pPr algn="ctr"/>
            <a:fld id="{7D53559E-DD25-4BEF-BBE2-9EF43963E046}" type="slidenum">
              <a:rPr lang="en-US" sz="1600"/>
              <a:pPr algn="ctr"/>
              <a:t>14</a:t>
            </a:fld>
            <a:endParaRPr lang="en-US" sz="1600" dirty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ja-JP" altLang="en-US"/>
          </a:p>
        </p:txBody>
      </p:sp>
      <p:pic>
        <p:nvPicPr>
          <p:cNvPr id="19" name="Picture 2" descr="E:\Life\Pictures\kenangan\After married\jalan2 musim salji\akan ko_cam alin\DSC0069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515649"/>
            <a:ext cx="4465475" cy="2971800"/>
          </a:xfrm>
          <a:prstGeom prst="rect">
            <a:avLst/>
          </a:prstGeom>
          <a:noFill/>
        </p:spPr>
      </p:pic>
      <p:pic>
        <p:nvPicPr>
          <p:cNvPr id="96258" name="Picture 2" descr="E:\Life\Pictures\kenangan\After married\jalan2 musim salji\akan ko_cam alin\DSC007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6592" y="1457296"/>
            <a:ext cx="4419600" cy="2941137"/>
          </a:xfrm>
          <a:prstGeom prst="rect">
            <a:avLst/>
          </a:prstGeom>
          <a:noFill/>
        </p:spPr>
      </p:pic>
      <p:pic>
        <p:nvPicPr>
          <p:cNvPr id="96260" name="Picture 4" descr="http://higasikoshi.blog.so-net.ne.jp/_images/blog/_4ea/higasikoshi/P210135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2700" y="4068233"/>
            <a:ext cx="3149600" cy="2362200"/>
          </a:xfrm>
          <a:prstGeom prst="rect">
            <a:avLst/>
          </a:prstGeom>
          <a:noFill/>
        </p:spPr>
      </p:pic>
      <p:sp>
        <p:nvSpPr>
          <p:cNvPr id="21" name="正方形/長方形 20"/>
          <p:cNvSpPr/>
          <p:nvPr/>
        </p:nvSpPr>
        <p:spPr>
          <a:xfrm>
            <a:off x="31976" y="5981468"/>
            <a:ext cx="31242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solidFill>
                  <a:schemeClr val="bg1"/>
                </a:solidFill>
              </a:rPr>
              <a:t>http://higasikoshi.blog.so-net.ne.jp/2012-07-04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96262" name="Picture 6" descr="P207827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200400" y="4114800"/>
            <a:ext cx="3061604" cy="2286000"/>
          </a:xfrm>
          <a:prstGeom prst="rect">
            <a:avLst/>
          </a:prstGeom>
          <a:noFill/>
        </p:spPr>
      </p:pic>
      <p:sp>
        <p:nvSpPr>
          <p:cNvPr id="23" name="正方形/長方形 22"/>
          <p:cNvSpPr/>
          <p:nvPr/>
        </p:nvSpPr>
        <p:spPr>
          <a:xfrm>
            <a:off x="3276600" y="4114800"/>
            <a:ext cx="2971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>
                <a:solidFill>
                  <a:schemeClr val="bg1"/>
                </a:solidFill>
              </a:rPr>
              <a:t>http://schatzkiste.blog18.fc2.com/blog-entry-121.html</a:t>
            </a:r>
            <a:endParaRPr lang="ja-JP" altLang="en-US" sz="1200" dirty="0">
              <a:solidFill>
                <a:schemeClr val="bg1"/>
              </a:solidFill>
            </a:endParaRPr>
          </a:p>
        </p:txBody>
      </p:sp>
      <p:pic>
        <p:nvPicPr>
          <p:cNvPr id="96264" name="Picture 8" descr="D_P1130231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74252" y="4283075"/>
            <a:ext cx="2857500" cy="2143125"/>
          </a:xfrm>
          <a:prstGeom prst="rect">
            <a:avLst/>
          </a:prstGeom>
          <a:noFill/>
        </p:spPr>
      </p:pic>
      <p:sp>
        <p:nvSpPr>
          <p:cNvPr id="25" name="正方形/長方形 24"/>
          <p:cNvSpPr/>
          <p:nvPr/>
        </p:nvSpPr>
        <p:spPr>
          <a:xfrm>
            <a:off x="6477000" y="4724400"/>
            <a:ext cx="24384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1200" dirty="0" smtClean="0"/>
              <a:t>http://blog-tourismmalaysia.jp/archives/51836814.html</a:t>
            </a:r>
            <a:endParaRPr lang="ja-JP" altLang="en-US" sz="1200" dirty="0"/>
          </a:p>
        </p:txBody>
      </p:sp>
      <p:sp>
        <p:nvSpPr>
          <p:cNvPr id="20" name="テキスト ボックス 19"/>
          <p:cNvSpPr txBox="1"/>
          <p:nvPr/>
        </p:nvSpPr>
        <p:spPr>
          <a:xfrm>
            <a:off x="762000" y="573153"/>
            <a:ext cx="2819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sz="2400" b="1" dirty="0" smtClean="0"/>
              <a:t>Research location</a:t>
            </a:r>
            <a:endParaRPr kumimoji="1" lang="ja-JP" altLang="en-US" sz="2400" b="1" dirty="0"/>
          </a:p>
        </p:txBody>
      </p:sp>
    </p:spTree>
    <p:extLst>
      <p:ext uri="{BB962C8B-B14F-4D97-AF65-F5344CB8AC3E}">
        <p14:creationId xmlns="" xmlns:p14="http://schemas.microsoft.com/office/powerpoint/2010/main" val="4099296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3"/>
          <p:cNvSpPr>
            <a:spLocks noChangeArrowheads="1"/>
          </p:cNvSpPr>
          <p:nvPr/>
        </p:nvSpPr>
        <p:spPr bwMode="auto">
          <a:xfrm>
            <a:off x="0" y="533400"/>
            <a:ext cx="7772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Overall energy system in the middle-scale sewage treatment plant</a:t>
            </a:r>
            <a:endParaRPr kumimoji="1" lang="en-US" altLang="ja-JP" sz="32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ＭＳ Ｐゴシック" pitchFamily="50" charset="-128"/>
              <a:cs typeface="ＭＳ Ｐゴシック" pitchFamily="50" charset="-128"/>
            </a:endParaRPr>
          </a:p>
        </p:txBody>
      </p:sp>
      <p:grpSp>
        <p:nvGrpSpPr>
          <p:cNvPr id="3" name="グループ化 1100"/>
          <p:cNvGrpSpPr/>
          <p:nvPr/>
        </p:nvGrpSpPr>
        <p:grpSpPr>
          <a:xfrm>
            <a:off x="457200" y="1371600"/>
            <a:ext cx="8363675" cy="3980012"/>
            <a:chOff x="1752600" y="2982786"/>
            <a:chExt cx="5678092" cy="2474023"/>
          </a:xfrm>
        </p:grpSpPr>
        <p:sp>
          <p:nvSpPr>
            <p:cNvPr id="4" name="Text Box 10"/>
            <p:cNvSpPr txBox="1">
              <a:spLocks noChangeArrowheads="1"/>
            </p:cNvSpPr>
            <p:nvPr/>
          </p:nvSpPr>
          <p:spPr bwMode="auto">
            <a:xfrm>
              <a:off x="4737594" y="3757668"/>
              <a:ext cx="647743" cy="2487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altLang="ja-JP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Recovered</a:t>
              </a:r>
            </a:p>
            <a:p>
              <a:pPr algn="ctr">
                <a:lnSpc>
                  <a:spcPts val="1200"/>
                </a:lnSpc>
              </a:pPr>
              <a:r>
                <a:rPr lang="en-US" altLang="ja-JP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 heat</a:t>
              </a:r>
              <a:endPara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" name="Text Box 26"/>
            <p:cNvSpPr txBox="1">
              <a:spLocks noChangeArrowheads="1"/>
            </p:cNvSpPr>
            <p:nvPr/>
          </p:nvSpPr>
          <p:spPr bwMode="auto">
            <a:xfrm>
              <a:off x="5459217" y="5265491"/>
              <a:ext cx="1153792" cy="19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Electrical power grid</a:t>
              </a:r>
              <a:endPara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" name="角丸四角形 5"/>
            <p:cNvSpPr/>
            <p:nvPr/>
          </p:nvSpPr>
          <p:spPr>
            <a:xfrm>
              <a:off x="4832052" y="4910809"/>
              <a:ext cx="578305" cy="49311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7" name="Text Box 7"/>
            <p:cNvSpPr txBox="1">
              <a:spLocks noChangeArrowheads="1"/>
            </p:cNvSpPr>
            <p:nvPr/>
          </p:nvSpPr>
          <p:spPr bwMode="auto">
            <a:xfrm>
              <a:off x="2840874" y="4960707"/>
              <a:ext cx="534562" cy="229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 smtClean="0">
                  <a:latin typeface="Times New Roman" pitchFamily="18" charset="0"/>
                  <a:cs typeface="Times New Roman" pitchFamily="18" charset="0"/>
                </a:rPr>
                <a:t>Boiler</a:t>
              </a:r>
            </a:p>
          </p:txBody>
        </p:sp>
        <p:sp>
          <p:nvSpPr>
            <p:cNvPr id="8" name="Text Box 12"/>
            <p:cNvSpPr txBox="1">
              <a:spLocks noChangeArrowheads="1"/>
            </p:cNvSpPr>
            <p:nvPr/>
          </p:nvSpPr>
          <p:spPr bwMode="auto">
            <a:xfrm>
              <a:off x="5996641" y="2988276"/>
              <a:ext cx="904576" cy="19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altLang="ja-JP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Biogas for CGS</a:t>
              </a:r>
              <a:endPara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" name="Line 121"/>
            <p:cNvSpPr>
              <a:spLocks noChangeShapeType="1"/>
            </p:cNvSpPr>
            <p:nvPr/>
          </p:nvSpPr>
          <p:spPr bwMode="auto">
            <a:xfrm flipH="1">
              <a:off x="4703661" y="4070432"/>
              <a:ext cx="7016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ja-JP" altLang="en-US" sz="2800" b="1"/>
            </a:p>
          </p:txBody>
        </p:sp>
        <p:sp>
          <p:nvSpPr>
            <p:cNvPr id="10" name="Line 125"/>
            <p:cNvSpPr>
              <a:spLocks noChangeShapeType="1"/>
            </p:cNvSpPr>
            <p:nvPr/>
          </p:nvSpPr>
          <p:spPr bwMode="auto">
            <a:xfrm flipH="1">
              <a:off x="5435990" y="5052981"/>
              <a:ext cx="17083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ja-JP" altLang="en-US" sz="2800" b="1"/>
            </a:p>
          </p:txBody>
        </p:sp>
        <p:sp>
          <p:nvSpPr>
            <p:cNvPr id="11" name="Line 126"/>
            <p:cNvSpPr>
              <a:spLocks noChangeShapeType="1"/>
            </p:cNvSpPr>
            <p:nvPr/>
          </p:nvSpPr>
          <p:spPr bwMode="auto">
            <a:xfrm>
              <a:off x="7132605" y="4237825"/>
              <a:ext cx="0" cy="814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ja-JP" altLang="en-US" sz="2800" b="1"/>
            </a:p>
          </p:txBody>
        </p:sp>
        <p:sp>
          <p:nvSpPr>
            <p:cNvPr id="12" name="Line 133"/>
            <p:cNvSpPr>
              <a:spLocks noChangeShapeType="1"/>
            </p:cNvSpPr>
            <p:nvPr/>
          </p:nvSpPr>
          <p:spPr bwMode="auto">
            <a:xfrm>
              <a:off x="6906466" y="3200022"/>
              <a:ext cx="0" cy="6890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ja-JP" altLang="en-US" sz="2800" b="1"/>
            </a:p>
          </p:txBody>
        </p:sp>
        <p:sp>
          <p:nvSpPr>
            <p:cNvPr id="13" name="Line 135"/>
            <p:cNvSpPr>
              <a:spLocks noChangeShapeType="1"/>
            </p:cNvSpPr>
            <p:nvPr/>
          </p:nvSpPr>
          <p:spPr bwMode="auto">
            <a:xfrm flipV="1">
              <a:off x="4082566" y="3189951"/>
              <a:ext cx="0" cy="313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ja-JP" altLang="en-US" sz="2800" b="1"/>
            </a:p>
          </p:txBody>
        </p:sp>
        <p:sp>
          <p:nvSpPr>
            <p:cNvPr id="14" name="Text Box 7"/>
            <p:cNvSpPr txBox="1">
              <a:spLocks noChangeArrowheads="1"/>
            </p:cNvSpPr>
            <p:nvPr/>
          </p:nvSpPr>
          <p:spPr bwMode="auto">
            <a:xfrm>
              <a:off x="4856527" y="5019560"/>
              <a:ext cx="582446" cy="2327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altLang="ja-JP" b="1" dirty="0" smtClean="0">
                  <a:latin typeface="Times New Roman" pitchFamily="18" charset="0"/>
                  <a:cs typeface="Times New Roman" pitchFamily="18" charset="0"/>
                </a:rPr>
                <a:t>power</a:t>
              </a:r>
            </a:p>
            <a:p>
              <a:pPr algn="ctr">
                <a:lnSpc>
                  <a:spcPts val="1100"/>
                </a:lnSpc>
              </a:pPr>
              <a:r>
                <a:rPr lang="en-US" altLang="ja-JP" b="1" dirty="0" smtClean="0">
                  <a:latin typeface="Times New Roman" pitchFamily="18" charset="0"/>
                  <a:cs typeface="Times New Roman" pitchFamily="18" charset="0"/>
                </a:rPr>
                <a:t> server</a:t>
              </a:r>
              <a:endParaRPr lang="en-US" altLang="ja-JP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Line 125"/>
            <p:cNvSpPr>
              <a:spLocks noChangeShapeType="1"/>
            </p:cNvSpPr>
            <p:nvPr/>
          </p:nvSpPr>
          <p:spPr bwMode="auto">
            <a:xfrm flipH="1">
              <a:off x="5444600" y="5282800"/>
              <a:ext cx="17083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ja-JP" altLang="en-US" sz="2800" b="1"/>
            </a:p>
          </p:txBody>
        </p:sp>
        <p:sp>
          <p:nvSpPr>
            <p:cNvPr id="16" name="Line 125"/>
            <p:cNvSpPr>
              <a:spLocks noChangeShapeType="1"/>
            </p:cNvSpPr>
            <p:nvPr/>
          </p:nvSpPr>
          <p:spPr bwMode="auto">
            <a:xfrm flipH="1">
              <a:off x="2029512" y="3186235"/>
              <a:ext cx="48808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/>
              <a:tailEnd type="triangle" w="med" len="med"/>
            </a:ln>
            <a:effectLst/>
          </p:spPr>
          <p:txBody>
            <a:bodyPr/>
            <a:lstStyle/>
            <a:p>
              <a:endParaRPr lang="ja-JP" altLang="en-US" sz="2800" b="1"/>
            </a:p>
          </p:txBody>
        </p:sp>
        <p:sp>
          <p:nvSpPr>
            <p:cNvPr id="17" name="Line 125"/>
            <p:cNvSpPr>
              <a:spLocks noChangeShapeType="1"/>
            </p:cNvSpPr>
            <p:nvPr/>
          </p:nvSpPr>
          <p:spPr bwMode="auto">
            <a:xfrm flipH="1">
              <a:off x="2031620" y="5146053"/>
              <a:ext cx="671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/>
              <a:tailEnd type="none" w="med" len="med"/>
            </a:ln>
            <a:effectLst/>
          </p:spPr>
          <p:txBody>
            <a:bodyPr/>
            <a:lstStyle/>
            <a:p>
              <a:endParaRPr lang="ja-JP" altLang="en-US" sz="2800" b="1"/>
            </a:p>
          </p:txBody>
        </p:sp>
        <p:sp>
          <p:nvSpPr>
            <p:cNvPr id="18" name="Line 125"/>
            <p:cNvSpPr>
              <a:spLocks noChangeShapeType="1"/>
            </p:cNvSpPr>
            <p:nvPr/>
          </p:nvSpPr>
          <p:spPr bwMode="auto">
            <a:xfrm flipH="1">
              <a:off x="4509206" y="5167890"/>
              <a:ext cx="3050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ja-JP" altLang="en-US" sz="2800" b="1"/>
            </a:p>
          </p:txBody>
        </p:sp>
        <p:sp>
          <p:nvSpPr>
            <p:cNvPr id="19" name="Text Box 26"/>
            <p:cNvSpPr txBox="1">
              <a:spLocks noChangeArrowheads="1"/>
            </p:cNvSpPr>
            <p:nvPr/>
          </p:nvSpPr>
          <p:spPr bwMode="auto">
            <a:xfrm>
              <a:off x="5463521" y="4845748"/>
              <a:ext cx="1461774" cy="19131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Electrical power from CGS</a:t>
              </a:r>
              <a:endPara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" name="Line 133"/>
            <p:cNvSpPr>
              <a:spLocks noChangeShapeType="1"/>
            </p:cNvSpPr>
            <p:nvPr/>
          </p:nvSpPr>
          <p:spPr bwMode="auto">
            <a:xfrm>
              <a:off x="2038884" y="4360591"/>
              <a:ext cx="0" cy="78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ja-JP" altLang="en-US" sz="2800" b="1"/>
            </a:p>
          </p:txBody>
        </p:sp>
        <p:sp>
          <p:nvSpPr>
            <p:cNvPr id="21" name="Text Box 12"/>
            <p:cNvSpPr txBox="1">
              <a:spLocks noChangeArrowheads="1"/>
            </p:cNvSpPr>
            <p:nvPr/>
          </p:nvSpPr>
          <p:spPr bwMode="auto">
            <a:xfrm>
              <a:off x="2031693" y="2982786"/>
              <a:ext cx="1588274" cy="1610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altLang="ja-JP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Biogas for boiler</a:t>
              </a:r>
              <a:endPara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" name="Text Box 7"/>
            <p:cNvSpPr txBox="1">
              <a:spLocks noChangeArrowheads="1"/>
            </p:cNvSpPr>
            <p:nvPr/>
          </p:nvSpPr>
          <p:spPr bwMode="auto">
            <a:xfrm>
              <a:off x="3377584" y="4296420"/>
              <a:ext cx="699980" cy="216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altLang="ja-JP" b="1" dirty="0" smtClean="0">
                  <a:latin typeface="Times New Roman" pitchFamily="18" charset="0"/>
                  <a:cs typeface="Times New Roman" pitchFamily="18" charset="0"/>
                </a:rPr>
                <a:t>Admin.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ja-JP" b="1" dirty="0" smtClean="0">
                  <a:latin typeface="Times New Roman" pitchFamily="18" charset="0"/>
                  <a:cs typeface="Times New Roman" pitchFamily="18" charset="0"/>
                </a:rPr>
                <a:t>Building</a:t>
              </a:r>
              <a:endParaRPr lang="en-US" altLang="ja-JP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3" name="Rectangle 122"/>
            <p:cNvSpPr>
              <a:spLocks noChangeArrowheads="1"/>
            </p:cNvSpPr>
            <p:nvPr/>
          </p:nvSpPr>
          <p:spPr bwMode="auto">
            <a:xfrm rot="5400000">
              <a:off x="3503483" y="3309504"/>
              <a:ext cx="1103999" cy="1471872"/>
            </a:xfrm>
            <a:prstGeom prst="rect">
              <a:avLst/>
            </a:prstGeom>
            <a:noFill/>
            <a:ln w="28575" cmpd="dbl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2800" b="1"/>
            </a:p>
          </p:txBody>
        </p:sp>
        <p:sp>
          <p:nvSpPr>
            <p:cNvPr id="24" name="Line 125"/>
            <p:cNvSpPr>
              <a:spLocks noChangeShapeType="1"/>
            </p:cNvSpPr>
            <p:nvPr/>
          </p:nvSpPr>
          <p:spPr bwMode="auto">
            <a:xfrm flipH="1">
              <a:off x="3407368" y="5146053"/>
              <a:ext cx="3050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 type="triangle"/>
              <a:tailEnd type="none" w="med" len="med"/>
            </a:ln>
            <a:effectLst/>
          </p:spPr>
          <p:txBody>
            <a:bodyPr/>
            <a:lstStyle/>
            <a:p>
              <a:endParaRPr lang="ja-JP" altLang="en-US" sz="2800" b="1"/>
            </a:p>
          </p:txBody>
        </p:sp>
        <p:sp>
          <p:nvSpPr>
            <p:cNvPr id="25" name="Line 135"/>
            <p:cNvSpPr>
              <a:spLocks noChangeShapeType="1"/>
            </p:cNvSpPr>
            <p:nvPr/>
          </p:nvSpPr>
          <p:spPr bwMode="auto">
            <a:xfrm flipV="1">
              <a:off x="3707284" y="4618018"/>
              <a:ext cx="0" cy="532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ja-JP" altLang="en-US" sz="2800" b="1"/>
            </a:p>
          </p:txBody>
        </p:sp>
        <p:sp>
          <p:nvSpPr>
            <p:cNvPr id="26" name="Line 135"/>
            <p:cNvSpPr>
              <a:spLocks noChangeShapeType="1"/>
            </p:cNvSpPr>
            <p:nvPr/>
          </p:nvSpPr>
          <p:spPr bwMode="auto">
            <a:xfrm flipV="1">
              <a:off x="4509535" y="4629607"/>
              <a:ext cx="0" cy="532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ja-JP" altLang="en-US" sz="2800" b="1"/>
            </a:p>
          </p:txBody>
        </p:sp>
        <p:sp>
          <p:nvSpPr>
            <p:cNvPr id="27" name="Text Box 7"/>
            <p:cNvSpPr txBox="1">
              <a:spLocks noChangeArrowheads="1"/>
            </p:cNvSpPr>
            <p:nvPr/>
          </p:nvSpPr>
          <p:spPr bwMode="auto">
            <a:xfrm>
              <a:off x="5361677" y="4378402"/>
              <a:ext cx="456207" cy="229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 smtClean="0">
                  <a:latin typeface="Times New Roman" pitchFamily="18" charset="0"/>
                </a:rPr>
                <a:t>EHE</a:t>
              </a:r>
              <a:endParaRPr lang="en-US" altLang="ja-JP" b="1" dirty="0">
                <a:latin typeface="Times New Roman" pitchFamily="18" charset="0"/>
              </a:endParaRPr>
            </a:p>
          </p:txBody>
        </p:sp>
        <p:sp>
          <p:nvSpPr>
            <p:cNvPr id="28" name="Line 120"/>
            <p:cNvSpPr>
              <a:spLocks noChangeShapeType="1"/>
            </p:cNvSpPr>
            <p:nvPr/>
          </p:nvSpPr>
          <p:spPr bwMode="auto">
            <a:xfrm flipH="1">
              <a:off x="5753265" y="4068758"/>
              <a:ext cx="5490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ja-JP" altLang="en-US" sz="2800" b="1"/>
            </a:p>
          </p:txBody>
        </p:sp>
        <p:sp>
          <p:nvSpPr>
            <p:cNvPr id="29" name="Text Box 9"/>
            <p:cNvSpPr txBox="1">
              <a:spLocks noChangeArrowheads="1"/>
            </p:cNvSpPr>
            <p:nvPr/>
          </p:nvSpPr>
          <p:spPr bwMode="auto">
            <a:xfrm>
              <a:off x="5733659" y="3804852"/>
              <a:ext cx="518238" cy="216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altLang="ja-JP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Exhaust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ja-JP" sz="140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 heat</a:t>
              </a:r>
              <a:endParaRPr lang="en-US" altLang="ja-JP" sz="140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" name="Text Box 7"/>
            <p:cNvSpPr txBox="1">
              <a:spLocks noChangeArrowheads="1"/>
            </p:cNvSpPr>
            <p:nvPr/>
          </p:nvSpPr>
          <p:spPr bwMode="auto">
            <a:xfrm>
              <a:off x="6203554" y="4378402"/>
              <a:ext cx="499738" cy="229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 smtClean="0">
                  <a:latin typeface="Times New Roman" pitchFamily="18" charset="0"/>
                </a:rPr>
                <a:t>MGT</a:t>
              </a:r>
              <a:endParaRPr lang="en-US" altLang="ja-JP" b="1" dirty="0">
                <a:latin typeface="Times New Roman" pitchFamily="18" charset="0"/>
              </a:endParaRPr>
            </a:p>
          </p:txBody>
        </p:sp>
        <p:sp>
          <p:nvSpPr>
            <p:cNvPr id="31" name="Rectangle 122"/>
            <p:cNvSpPr>
              <a:spLocks noChangeArrowheads="1"/>
            </p:cNvSpPr>
            <p:nvPr/>
          </p:nvSpPr>
          <p:spPr bwMode="auto">
            <a:xfrm rot="5400000">
              <a:off x="5460584" y="3365714"/>
              <a:ext cx="1077487" cy="1369115"/>
            </a:xfrm>
            <a:prstGeom prst="rect">
              <a:avLst/>
            </a:prstGeom>
            <a:noFill/>
            <a:ln w="28575" cmpd="dbl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sz="2800" b="1"/>
            </a:p>
          </p:txBody>
        </p:sp>
        <p:sp>
          <p:nvSpPr>
            <p:cNvPr id="32" name="Text Box 12"/>
            <p:cNvSpPr txBox="1">
              <a:spLocks noChangeArrowheads="1"/>
            </p:cNvSpPr>
            <p:nvPr/>
          </p:nvSpPr>
          <p:spPr bwMode="auto">
            <a:xfrm>
              <a:off x="5789947" y="3417313"/>
              <a:ext cx="447500" cy="15305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altLang="ja-JP" b="1" dirty="0">
                  <a:latin typeface="Times New Roman" pitchFamily="18" charset="0"/>
                  <a:cs typeface="Times New Roman" pitchFamily="18" charset="0"/>
                </a:rPr>
                <a:t>CGS</a:t>
              </a:r>
            </a:p>
          </p:txBody>
        </p:sp>
        <p:grpSp>
          <p:nvGrpSpPr>
            <p:cNvPr id="33" name="グループ化 92"/>
            <p:cNvGrpSpPr>
              <a:grpSpLocks noChangeAspect="1"/>
            </p:cNvGrpSpPr>
            <p:nvPr/>
          </p:nvGrpSpPr>
          <p:grpSpPr>
            <a:xfrm>
              <a:off x="6227623" y="3603315"/>
              <a:ext cx="369290" cy="803759"/>
              <a:chOff x="4234395" y="1809750"/>
              <a:chExt cx="914561" cy="1710853"/>
            </a:xfrm>
          </p:grpSpPr>
          <p:sp>
            <p:nvSpPr>
              <p:cNvPr id="258" name="Freeform 8"/>
              <p:cNvSpPr>
                <a:spLocks/>
              </p:cNvSpPr>
              <p:nvPr/>
            </p:nvSpPr>
            <p:spPr bwMode="auto">
              <a:xfrm>
                <a:off x="4242348" y="2995726"/>
                <a:ext cx="890700" cy="52487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9" y="132"/>
                  </a:cxn>
                  <a:cxn ang="0">
                    <a:pos x="224" y="132"/>
                  </a:cxn>
                  <a:cxn ang="0">
                    <a:pos x="224" y="124"/>
                  </a:cxn>
                  <a:cxn ang="0">
                    <a:pos x="223" y="124"/>
                  </a:cxn>
                  <a:cxn ang="0">
                    <a:pos x="223" y="104"/>
                  </a:cxn>
                  <a:cxn ang="0">
                    <a:pos x="205" y="104"/>
                  </a:cxn>
                  <a:cxn ang="0">
                    <a:pos x="205" y="119"/>
                  </a:cxn>
                  <a:cxn ang="0">
                    <a:pos x="109" y="119"/>
                  </a:cxn>
                  <a:cxn ang="0">
                    <a:pos x="99" y="104"/>
                  </a:cxn>
                  <a:cxn ang="0">
                    <a:pos x="91" y="104"/>
                  </a:cxn>
                  <a:cxn ang="0">
                    <a:pos x="91" y="124"/>
                  </a:cxn>
                  <a:cxn ang="0">
                    <a:pos x="88" y="124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224" h="132">
                    <a:moveTo>
                      <a:pt x="0" y="6"/>
                    </a:moveTo>
                    <a:lnTo>
                      <a:pt x="89" y="132"/>
                    </a:lnTo>
                    <a:lnTo>
                      <a:pt x="224" y="132"/>
                    </a:lnTo>
                    <a:lnTo>
                      <a:pt x="224" y="124"/>
                    </a:lnTo>
                    <a:lnTo>
                      <a:pt x="223" y="124"/>
                    </a:lnTo>
                    <a:lnTo>
                      <a:pt x="223" y="104"/>
                    </a:lnTo>
                    <a:lnTo>
                      <a:pt x="205" y="104"/>
                    </a:lnTo>
                    <a:lnTo>
                      <a:pt x="205" y="119"/>
                    </a:lnTo>
                    <a:lnTo>
                      <a:pt x="109" y="119"/>
                    </a:lnTo>
                    <a:lnTo>
                      <a:pt x="99" y="104"/>
                    </a:lnTo>
                    <a:lnTo>
                      <a:pt x="91" y="104"/>
                    </a:lnTo>
                    <a:lnTo>
                      <a:pt x="91" y="124"/>
                    </a:lnTo>
                    <a:lnTo>
                      <a:pt x="88" y="124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59" name="Freeform 9"/>
              <p:cNvSpPr>
                <a:spLocks/>
              </p:cNvSpPr>
              <p:nvPr/>
            </p:nvSpPr>
            <p:spPr bwMode="auto">
              <a:xfrm>
                <a:off x="4242348" y="2995726"/>
                <a:ext cx="890700" cy="52487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9" y="132"/>
                  </a:cxn>
                  <a:cxn ang="0">
                    <a:pos x="224" y="132"/>
                  </a:cxn>
                  <a:cxn ang="0">
                    <a:pos x="224" y="124"/>
                  </a:cxn>
                  <a:cxn ang="0">
                    <a:pos x="223" y="124"/>
                  </a:cxn>
                  <a:cxn ang="0">
                    <a:pos x="223" y="104"/>
                  </a:cxn>
                  <a:cxn ang="0">
                    <a:pos x="205" y="104"/>
                  </a:cxn>
                  <a:cxn ang="0">
                    <a:pos x="205" y="119"/>
                  </a:cxn>
                  <a:cxn ang="0">
                    <a:pos x="109" y="119"/>
                  </a:cxn>
                  <a:cxn ang="0">
                    <a:pos x="99" y="104"/>
                  </a:cxn>
                  <a:cxn ang="0">
                    <a:pos x="91" y="104"/>
                  </a:cxn>
                  <a:cxn ang="0">
                    <a:pos x="91" y="124"/>
                  </a:cxn>
                  <a:cxn ang="0">
                    <a:pos x="88" y="124"/>
                  </a:cxn>
                  <a:cxn ang="0">
                    <a:pos x="0" y="0"/>
                  </a:cxn>
                </a:cxnLst>
                <a:rect l="0" t="0" r="r" b="b"/>
                <a:pathLst>
                  <a:path w="224" h="132">
                    <a:moveTo>
                      <a:pt x="0" y="6"/>
                    </a:moveTo>
                    <a:lnTo>
                      <a:pt x="89" y="132"/>
                    </a:lnTo>
                    <a:lnTo>
                      <a:pt x="224" y="132"/>
                    </a:lnTo>
                    <a:lnTo>
                      <a:pt x="224" y="124"/>
                    </a:lnTo>
                    <a:lnTo>
                      <a:pt x="223" y="124"/>
                    </a:lnTo>
                    <a:lnTo>
                      <a:pt x="223" y="104"/>
                    </a:lnTo>
                    <a:lnTo>
                      <a:pt x="205" y="104"/>
                    </a:lnTo>
                    <a:lnTo>
                      <a:pt x="205" y="119"/>
                    </a:lnTo>
                    <a:lnTo>
                      <a:pt x="109" y="119"/>
                    </a:lnTo>
                    <a:lnTo>
                      <a:pt x="99" y="104"/>
                    </a:lnTo>
                    <a:lnTo>
                      <a:pt x="91" y="104"/>
                    </a:lnTo>
                    <a:lnTo>
                      <a:pt x="91" y="124"/>
                    </a:lnTo>
                    <a:lnTo>
                      <a:pt x="88" y="124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60" name="Line 10"/>
              <p:cNvSpPr>
                <a:spLocks noChangeShapeType="1"/>
              </p:cNvSpPr>
              <p:nvPr/>
            </p:nvSpPr>
            <p:spPr bwMode="auto">
              <a:xfrm flipH="1" flipV="1">
                <a:off x="4234395" y="2912224"/>
                <a:ext cx="357870" cy="49704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61" name="Freeform 11"/>
              <p:cNvSpPr>
                <a:spLocks/>
              </p:cNvSpPr>
              <p:nvPr/>
            </p:nvSpPr>
            <p:spPr bwMode="auto">
              <a:xfrm>
                <a:off x="4234395" y="2029477"/>
                <a:ext cx="357870" cy="954321"/>
              </a:xfrm>
              <a:custGeom>
                <a:avLst/>
                <a:gdLst/>
                <a:ahLst/>
                <a:cxnLst>
                  <a:cxn ang="0">
                    <a:pos x="58" y="72"/>
                  </a:cxn>
                  <a:cxn ang="0">
                    <a:pos x="0" y="0"/>
                  </a:cxn>
                  <a:cxn ang="0">
                    <a:pos x="0" y="155"/>
                  </a:cxn>
                </a:cxnLst>
                <a:rect l="0" t="0" r="r" b="b"/>
                <a:pathLst>
                  <a:path w="58" h="155">
                    <a:moveTo>
                      <a:pt x="58" y="72"/>
                    </a:moveTo>
                    <a:lnTo>
                      <a:pt x="0" y="0"/>
                    </a:lnTo>
                    <a:lnTo>
                      <a:pt x="0" y="155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62" name="Line 12"/>
              <p:cNvSpPr>
                <a:spLocks noChangeShapeType="1"/>
              </p:cNvSpPr>
              <p:nvPr/>
            </p:nvSpPr>
            <p:spPr bwMode="auto">
              <a:xfrm>
                <a:off x="5045568" y="2407228"/>
                <a:ext cx="99410" cy="6759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63" name="Freeform 13"/>
              <p:cNvSpPr>
                <a:spLocks/>
              </p:cNvSpPr>
              <p:nvPr/>
            </p:nvSpPr>
            <p:spPr bwMode="auto">
              <a:xfrm>
                <a:off x="4234395" y="1961878"/>
                <a:ext cx="497044" cy="445350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5" y="0"/>
                  </a:cxn>
                  <a:cxn ang="0">
                    <a:pos x="74" y="72"/>
                  </a:cxn>
                  <a:cxn ang="0">
                    <a:pos x="74" y="71"/>
                  </a:cxn>
                  <a:cxn ang="0">
                    <a:pos x="74" y="70"/>
                  </a:cxn>
                  <a:cxn ang="0">
                    <a:pos x="74" y="69"/>
                  </a:cxn>
                  <a:cxn ang="0">
                    <a:pos x="74" y="68"/>
                  </a:cxn>
                  <a:cxn ang="0">
                    <a:pos x="74" y="66"/>
                  </a:cxn>
                  <a:cxn ang="0">
                    <a:pos x="74" y="65"/>
                  </a:cxn>
                  <a:cxn ang="0">
                    <a:pos x="74" y="64"/>
                  </a:cxn>
                  <a:cxn ang="0">
                    <a:pos x="75" y="63"/>
                  </a:cxn>
                  <a:cxn ang="0">
                    <a:pos x="75" y="62"/>
                  </a:cxn>
                  <a:cxn ang="0">
                    <a:pos x="75" y="61"/>
                  </a:cxn>
                  <a:cxn ang="0">
                    <a:pos x="75" y="60"/>
                  </a:cxn>
                  <a:cxn ang="0">
                    <a:pos x="75" y="59"/>
                  </a:cxn>
                  <a:cxn ang="0">
                    <a:pos x="75" y="57"/>
                  </a:cxn>
                  <a:cxn ang="0">
                    <a:pos x="76" y="56"/>
                  </a:cxn>
                  <a:cxn ang="0">
                    <a:pos x="76" y="55"/>
                  </a:cxn>
                  <a:cxn ang="0">
                    <a:pos x="76" y="54"/>
                  </a:cxn>
                  <a:cxn ang="0">
                    <a:pos x="76" y="53"/>
                  </a:cxn>
                  <a:cxn ang="0">
                    <a:pos x="77" y="52"/>
                  </a:cxn>
                  <a:cxn ang="0">
                    <a:pos x="77" y="51"/>
                  </a:cxn>
                  <a:cxn ang="0">
                    <a:pos x="78" y="50"/>
                  </a:cxn>
                  <a:cxn ang="0">
                    <a:pos x="79" y="48"/>
                  </a:cxn>
                  <a:cxn ang="0">
                    <a:pos x="80" y="47"/>
                  </a:cxn>
                  <a:cxn ang="0">
                    <a:pos x="80" y="46"/>
                  </a:cxn>
                  <a:cxn ang="0">
                    <a:pos x="81" y="45"/>
                  </a:cxn>
                </a:cxnLst>
                <a:rect l="0" t="0" r="r" b="b"/>
                <a:pathLst>
                  <a:path w="81" h="72">
                    <a:moveTo>
                      <a:pt x="0" y="11"/>
                    </a:moveTo>
                    <a:lnTo>
                      <a:pt x="15" y="0"/>
                    </a:lnTo>
                    <a:lnTo>
                      <a:pt x="74" y="72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4" y="69"/>
                    </a:lnTo>
                    <a:lnTo>
                      <a:pt x="74" y="68"/>
                    </a:lnTo>
                    <a:lnTo>
                      <a:pt x="74" y="66"/>
                    </a:lnTo>
                    <a:lnTo>
                      <a:pt x="74" y="65"/>
                    </a:lnTo>
                    <a:lnTo>
                      <a:pt x="74" y="64"/>
                    </a:lnTo>
                    <a:lnTo>
                      <a:pt x="75" y="63"/>
                    </a:lnTo>
                    <a:lnTo>
                      <a:pt x="75" y="62"/>
                    </a:lnTo>
                    <a:lnTo>
                      <a:pt x="75" y="61"/>
                    </a:lnTo>
                    <a:lnTo>
                      <a:pt x="75" y="60"/>
                    </a:lnTo>
                    <a:lnTo>
                      <a:pt x="75" y="59"/>
                    </a:lnTo>
                    <a:lnTo>
                      <a:pt x="75" y="57"/>
                    </a:lnTo>
                    <a:lnTo>
                      <a:pt x="76" y="56"/>
                    </a:lnTo>
                    <a:lnTo>
                      <a:pt x="76" y="55"/>
                    </a:lnTo>
                    <a:lnTo>
                      <a:pt x="76" y="54"/>
                    </a:lnTo>
                    <a:lnTo>
                      <a:pt x="76" y="53"/>
                    </a:lnTo>
                    <a:lnTo>
                      <a:pt x="77" y="52"/>
                    </a:lnTo>
                    <a:lnTo>
                      <a:pt x="77" y="51"/>
                    </a:lnTo>
                    <a:lnTo>
                      <a:pt x="78" y="50"/>
                    </a:lnTo>
                    <a:lnTo>
                      <a:pt x="79" y="48"/>
                    </a:lnTo>
                    <a:lnTo>
                      <a:pt x="80" y="47"/>
                    </a:lnTo>
                    <a:lnTo>
                      <a:pt x="80" y="46"/>
                    </a:lnTo>
                    <a:lnTo>
                      <a:pt x="81" y="45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64" name="Freeform 14"/>
              <p:cNvSpPr>
                <a:spLocks/>
              </p:cNvSpPr>
              <p:nvPr/>
            </p:nvSpPr>
            <p:spPr bwMode="auto">
              <a:xfrm>
                <a:off x="4325852" y="1810777"/>
                <a:ext cx="55669" cy="15110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0" y="22"/>
                  </a:cxn>
                  <a:cxn ang="0">
                    <a:pos x="1" y="21"/>
                  </a:cxn>
                  <a:cxn ang="0">
                    <a:pos x="1" y="20"/>
                  </a:cxn>
                  <a:cxn ang="0">
                    <a:pos x="1" y="19"/>
                  </a:cxn>
                  <a:cxn ang="0">
                    <a:pos x="1" y="18"/>
                  </a:cxn>
                  <a:cxn ang="0">
                    <a:pos x="1" y="17"/>
                  </a:cxn>
                  <a:cxn ang="0">
                    <a:pos x="1" y="15"/>
                  </a:cxn>
                  <a:cxn ang="0">
                    <a:pos x="1" y="14"/>
                  </a:cxn>
                  <a:cxn ang="0">
                    <a:pos x="2" y="13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2" y="10"/>
                  </a:cxn>
                  <a:cxn ang="0">
                    <a:pos x="3" y="9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4" y="6"/>
                  </a:cxn>
                  <a:cxn ang="0">
                    <a:pos x="5" y="5"/>
                  </a:cxn>
                  <a:cxn ang="0">
                    <a:pos x="6" y="4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8" y="1"/>
                  </a:cxn>
                  <a:cxn ang="0">
                    <a:pos x="9" y="0"/>
                  </a:cxn>
                </a:cxnLst>
                <a:rect l="0" t="0" r="r" b="b"/>
                <a:pathLst>
                  <a:path w="9" h="25">
                    <a:moveTo>
                      <a:pt x="0" y="25"/>
                    </a:move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65" name="Freeform 15"/>
              <p:cNvSpPr>
                <a:spLocks/>
              </p:cNvSpPr>
              <p:nvPr/>
            </p:nvSpPr>
            <p:spPr bwMode="auto">
              <a:xfrm>
                <a:off x="4989899" y="2240222"/>
                <a:ext cx="55669" cy="167006"/>
              </a:xfrm>
              <a:custGeom>
                <a:avLst/>
                <a:gdLst/>
                <a:ahLst/>
                <a:cxnLst>
                  <a:cxn ang="0">
                    <a:pos x="9" y="27"/>
                  </a:cxn>
                  <a:cxn ang="0">
                    <a:pos x="9" y="26"/>
                  </a:cxn>
                  <a:cxn ang="0">
                    <a:pos x="9" y="25"/>
                  </a:cxn>
                  <a:cxn ang="0">
                    <a:pos x="9" y="24"/>
                  </a:cxn>
                  <a:cxn ang="0">
                    <a:pos x="9" y="23"/>
                  </a:cxn>
                  <a:cxn ang="0">
                    <a:pos x="9" y="21"/>
                  </a:cxn>
                  <a:cxn ang="0">
                    <a:pos x="9" y="20"/>
                  </a:cxn>
                  <a:cxn ang="0">
                    <a:pos x="8" y="19"/>
                  </a:cxn>
                  <a:cxn ang="0">
                    <a:pos x="8" y="18"/>
                  </a:cxn>
                  <a:cxn ang="0">
                    <a:pos x="8" y="17"/>
                  </a:cxn>
                  <a:cxn ang="0">
                    <a:pos x="8" y="16"/>
                  </a:cxn>
                  <a:cxn ang="0">
                    <a:pos x="8" y="15"/>
                  </a:cxn>
                  <a:cxn ang="0">
                    <a:pos x="7" y="14"/>
                  </a:cxn>
                  <a:cxn ang="0">
                    <a:pos x="7" y="12"/>
                  </a:cxn>
                  <a:cxn ang="0">
                    <a:pos x="7" y="11"/>
                  </a:cxn>
                  <a:cxn ang="0">
                    <a:pos x="6" y="10"/>
                  </a:cxn>
                  <a:cxn ang="0">
                    <a:pos x="6" y="9"/>
                  </a:cxn>
                  <a:cxn ang="0">
                    <a:pos x="6" y="8"/>
                  </a:cxn>
                  <a:cxn ang="0">
                    <a:pos x="5" y="7"/>
                  </a:cxn>
                  <a:cxn ang="0">
                    <a:pos x="4" y="6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9" h="27">
                    <a:moveTo>
                      <a:pt x="9" y="27"/>
                    </a:moveTo>
                    <a:lnTo>
                      <a:pt x="9" y="26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66" name="Line 16"/>
              <p:cNvSpPr>
                <a:spLocks noChangeShapeType="1"/>
              </p:cNvSpPr>
              <p:nvPr/>
            </p:nvSpPr>
            <p:spPr bwMode="auto">
              <a:xfrm flipH="1">
                <a:off x="4381520" y="1810777"/>
                <a:ext cx="252000" cy="397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67" name="Line 17"/>
              <p:cNvSpPr>
                <a:spLocks noChangeShapeType="1"/>
              </p:cNvSpPr>
              <p:nvPr/>
            </p:nvSpPr>
            <p:spPr bwMode="auto">
              <a:xfrm flipH="1" flipV="1">
                <a:off x="4381521" y="1810777"/>
                <a:ext cx="349918" cy="42944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68" name="Freeform 18"/>
              <p:cNvSpPr>
                <a:spLocks/>
              </p:cNvSpPr>
              <p:nvPr/>
            </p:nvSpPr>
            <p:spPr bwMode="auto">
              <a:xfrm>
                <a:off x="4640580" y="1809750"/>
                <a:ext cx="349322" cy="4304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67"/>
                  </a:cxn>
                  <a:cxn ang="0">
                    <a:pos x="13" y="67"/>
                  </a:cxn>
                </a:cxnLst>
                <a:rect l="0" t="0" r="r" b="b"/>
                <a:pathLst>
                  <a:path w="55" h="67">
                    <a:moveTo>
                      <a:pt x="0" y="0"/>
                    </a:moveTo>
                    <a:lnTo>
                      <a:pt x="55" y="67"/>
                    </a:lnTo>
                    <a:lnTo>
                      <a:pt x="13" y="67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69" name="Line 22"/>
              <p:cNvSpPr>
                <a:spLocks noChangeShapeType="1"/>
              </p:cNvSpPr>
              <p:nvPr/>
            </p:nvSpPr>
            <p:spPr bwMode="auto">
              <a:xfrm>
                <a:off x="4691675" y="2407228"/>
                <a:ext cx="3978" cy="8350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70" name="Line 23"/>
              <p:cNvSpPr>
                <a:spLocks noChangeShapeType="1"/>
              </p:cNvSpPr>
              <p:nvPr/>
            </p:nvSpPr>
            <p:spPr bwMode="auto">
              <a:xfrm>
                <a:off x="5045568" y="2407228"/>
                <a:ext cx="3978" cy="8350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71" name="Freeform 24"/>
              <p:cNvSpPr>
                <a:spLocks/>
              </p:cNvSpPr>
              <p:nvPr/>
            </p:nvSpPr>
            <p:spPr bwMode="auto">
              <a:xfrm>
                <a:off x="4695650" y="2474827"/>
                <a:ext cx="282321" cy="282319"/>
              </a:xfrm>
              <a:custGeom>
                <a:avLst/>
                <a:gdLst/>
                <a:ahLst/>
                <a:cxnLst>
                  <a:cxn ang="0">
                    <a:pos x="71" y="38"/>
                  </a:cxn>
                  <a:cxn ang="0">
                    <a:pos x="70" y="43"/>
                  </a:cxn>
                  <a:cxn ang="0">
                    <a:pos x="70" y="48"/>
                  </a:cxn>
                  <a:cxn ang="0">
                    <a:pos x="67" y="52"/>
                  </a:cxn>
                  <a:cxn ang="0">
                    <a:pos x="64" y="57"/>
                  </a:cxn>
                  <a:cxn ang="0">
                    <a:pos x="59" y="62"/>
                  </a:cxn>
                  <a:cxn ang="0">
                    <a:pos x="54" y="66"/>
                  </a:cxn>
                  <a:cxn ang="0">
                    <a:pos x="50" y="68"/>
                  </a:cxn>
                  <a:cxn ang="0">
                    <a:pos x="45" y="69"/>
                  </a:cxn>
                  <a:cxn ang="0">
                    <a:pos x="40" y="71"/>
                  </a:cxn>
                  <a:cxn ang="0">
                    <a:pos x="36" y="71"/>
                  </a:cxn>
                  <a:cxn ang="0">
                    <a:pos x="31" y="71"/>
                  </a:cxn>
                  <a:cxn ang="0">
                    <a:pos x="26" y="69"/>
                  </a:cxn>
                  <a:cxn ang="0">
                    <a:pos x="22" y="68"/>
                  </a:cxn>
                  <a:cxn ang="0">
                    <a:pos x="17" y="66"/>
                  </a:cxn>
                  <a:cxn ang="0">
                    <a:pos x="12" y="62"/>
                  </a:cxn>
                  <a:cxn ang="0">
                    <a:pos x="8" y="57"/>
                  </a:cxn>
                  <a:cxn ang="0">
                    <a:pos x="5" y="52"/>
                  </a:cxn>
                  <a:cxn ang="0">
                    <a:pos x="2" y="48"/>
                  </a:cxn>
                  <a:cxn ang="0">
                    <a:pos x="2" y="43"/>
                  </a:cxn>
                  <a:cxn ang="0">
                    <a:pos x="0" y="38"/>
                  </a:cxn>
                  <a:cxn ang="0">
                    <a:pos x="0" y="34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0"/>
                  </a:cxn>
                  <a:cxn ang="0">
                    <a:pos x="6" y="15"/>
                  </a:cxn>
                  <a:cxn ang="0">
                    <a:pos x="11" y="11"/>
                  </a:cxn>
                  <a:cxn ang="0">
                    <a:pos x="16" y="6"/>
                  </a:cxn>
                  <a:cxn ang="0">
                    <a:pos x="20" y="3"/>
                  </a:cxn>
                  <a:cxn ang="0">
                    <a:pos x="25" y="1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48" y="1"/>
                  </a:cxn>
                  <a:cxn ang="0">
                    <a:pos x="53" y="4"/>
                  </a:cxn>
                  <a:cxn ang="0">
                    <a:pos x="57" y="8"/>
                  </a:cxn>
                  <a:cxn ang="0">
                    <a:pos x="62" y="12"/>
                  </a:cxn>
                  <a:cxn ang="0">
                    <a:pos x="67" y="17"/>
                  </a:cxn>
                  <a:cxn ang="0">
                    <a:pos x="68" y="21"/>
                  </a:cxn>
                  <a:cxn ang="0">
                    <a:pos x="70" y="26"/>
                  </a:cxn>
                  <a:cxn ang="0">
                    <a:pos x="71" y="31"/>
                  </a:cxn>
                  <a:cxn ang="0">
                    <a:pos x="71" y="35"/>
                  </a:cxn>
                </a:cxnLst>
                <a:rect l="0" t="0" r="r" b="b"/>
                <a:pathLst>
                  <a:path w="71" h="71">
                    <a:moveTo>
                      <a:pt x="71" y="35"/>
                    </a:moveTo>
                    <a:lnTo>
                      <a:pt x="71" y="37"/>
                    </a:lnTo>
                    <a:lnTo>
                      <a:pt x="71" y="38"/>
                    </a:lnTo>
                    <a:lnTo>
                      <a:pt x="71" y="40"/>
                    </a:lnTo>
                    <a:lnTo>
                      <a:pt x="71" y="42"/>
                    </a:lnTo>
                    <a:lnTo>
                      <a:pt x="70" y="43"/>
                    </a:lnTo>
                    <a:lnTo>
                      <a:pt x="70" y="45"/>
                    </a:lnTo>
                    <a:lnTo>
                      <a:pt x="70" y="46"/>
                    </a:lnTo>
                    <a:lnTo>
                      <a:pt x="70" y="48"/>
                    </a:lnTo>
                    <a:lnTo>
                      <a:pt x="68" y="49"/>
                    </a:lnTo>
                    <a:lnTo>
                      <a:pt x="68" y="51"/>
                    </a:lnTo>
                    <a:lnTo>
                      <a:pt x="67" y="52"/>
                    </a:lnTo>
                    <a:lnTo>
                      <a:pt x="67" y="54"/>
                    </a:lnTo>
                    <a:lnTo>
                      <a:pt x="65" y="55"/>
                    </a:lnTo>
                    <a:lnTo>
                      <a:pt x="64" y="57"/>
                    </a:lnTo>
                    <a:lnTo>
                      <a:pt x="62" y="59"/>
                    </a:lnTo>
                    <a:lnTo>
                      <a:pt x="61" y="60"/>
                    </a:lnTo>
                    <a:lnTo>
                      <a:pt x="59" y="62"/>
                    </a:lnTo>
                    <a:lnTo>
                      <a:pt x="57" y="63"/>
                    </a:lnTo>
                    <a:lnTo>
                      <a:pt x="56" y="65"/>
                    </a:lnTo>
                    <a:lnTo>
                      <a:pt x="54" y="66"/>
                    </a:lnTo>
                    <a:lnTo>
                      <a:pt x="53" y="66"/>
                    </a:lnTo>
                    <a:lnTo>
                      <a:pt x="51" y="68"/>
                    </a:lnTo>
                    <a:lnTo>
                      <a:pt x="50" y="68"/>
                    </a:lnTo>
                    <a:lnTo>
                      <a:pt x="48" y="69"/>
                    </a:lnTo>
                    <a:lnTo>
                      <a:pt x="47" y="69"/>
                    </a:lnTo>
                    <a:lnTo>
                      <a:pt x="45" y="69"/>
                    </a:lnTo>
                    <a:lnTo>
                      <a:pt x="43" y="69"/>
                    </a:lnTo>
                    <a:lnTo>
                      <a:pt x="42" y="71"/>
                    </a:lnTo>
                    <a:lnTo>
                      <a:pt x="40" y="71"/>
                    </a:lnTo>
                    <a:lnTo>
                      <a:pt x="39" y="71"/>
                    </a:lnTo>
                    <a:lnTo>
                      <a:pt x="37" y="71"/>
                    </a:lnTo>
                    <a:lnTo>
                      <a:pt x="36" y="71"/>
                    </a:lnTo>
                    <a:lnTo>
                      <a:pt x="34" y="71"/>
                    </a:lnTo>
                    <a:lnTo>
                      <a:pt x="33" y="71"/>
                    </a:lnTo>
                    <a:lnTo>
                      <a:pt x="31" y="71"/>
                    </a:lnTo>
                    <a:lnTo>
                      <a:pt x="30" y="71"/>
                    </a:lnTo>
                    <a:lnTo>
                      <a:pt x="28" y="69"/>
                    </a:lnTo>
                    <a:lnTo>
                      <a:pt x="26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2" y="68"/>
                    </a:lnTo>
                    <a:lnTo>
                      <a:pt x="20" y="68"/>
                    </a:lnTo>
                    <a:lnTo>
                      <a:pt x="19" y="66"/>
                    </a:lnTo>
                    <a:lnTo>
                      <a:pt x="17" y="66"/>
                    </a:lnTo>
                    <a:lnTo>
                      <a:pt x="16" y="65"/>
                    </a:lnTo>
                    <a:lnTo>
                      <a:pt x="14" y="63"/>
                    </a:lnTo>
                    <a:lnTo>
                      <a:pt x="12" y="62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8" y="57"/>
                    </a:lnTo>
                    <a:lnTo>
                      <a:pt x="6" y="55"/>
                    </a:lnTo>
                    <a:lnTo>
                      <a:pt x="5" y="54"/>
                    </a:lnTo>
                    <a:lnTo>
                      <a:pt x="5" y="52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6" y="15"/>
                    </a:lnTo>
                    <a:lnTo>
                      <a:pt x="8" y="14"/>
                    </a:lnTo>
                    <a:lnTo>
                      <a:pt x="9" y="12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3" y="1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7" y="8"/>
                    </a:lnTo>
                    <a:lnTo>
                      <a:pt x="59" y="9"/>
                    </a:lnTo>
                    <a:lnTo>
                      <a:pt x="61" y="11"/>
                    </a:lnTo>
                    <a:lnTo>
                      <a:pt x="62" y="12"/>
                    </a:lnTo>
                    <a:lnTo>
                      <a:pt x="64" y="14"/>
                    </a:lnTo>
                    <a:lnTo>
                      <a:pt x="65" y="15"/>
                    </a:lnTo>
                    <a:lnTo>
                      <a:pt x="67" y="17"/>
                    </a:lnTo>
                    <a:lnTo>
                      <a:pt x="67" y="18"/>
                    </a:lnTo>
                    <a:lnTo>
                      <a:pt x="68" y="20"/>
                    </a:lnTo>
                    <a:lnTo>
                      <a:pt x="68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26"/>
                    </a:lnTo>
                    <a:lnTo>
                      <a:pt x="70" y="28"/>
                    </a:lnTo>
                    <a:lnTo>
                      <a:pt x="71" y="29"/>
                    </a:lnTo>
                    <a:lnTo>
                      <a:pt x="71" y="31"/>
                    </a:lnTo>
                    <a:lnTo>
                      <a:pt x="71" y="32"/>
                    </a:lnTo>
                    <a:lnTo>
                      <a:pt x="71" y="34"/>
                    </a:lnTo>
                    <a:lnTo>
                      <a:pt x="71" y="35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72" name="Oval 25"/>
              <p:cNvSpPr>
                <a:spLocks noChangeArrowheads="1"/>
              </p:cNvSpPr>
              <p:nvPr/>
            </p:nvSpPr>
            <p:spPr bwMode="auto">
              <a:xfrm>
                <a:off x="4695650" y="2474827"/>
                <a:ext cx="282321" cy="282319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73" name="Oval 26"/>
              <p:cNvSpPr>
                <a:spLocks noChangeArrowheads="1"/>
              </p:cNvSpPr>
              <p:nvPr/>
            </p:nvSpPr>
            <p:spPr bwMode="auto">
              <a:xfrm>
                <a:off x="4659864" y="2423133"/>
                <a:ext cx="405587" cy="401609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74" name="Freeform 27"/>
              <p:cNvSpPr>
                <a:spLocks/>
              </p:cNvSpPr>
              <p:nvPr/>
            </p:nvSpPr>
            <p:spPr bwMode="auto">
              <a:xfrm>
                <a:off x="4707581" y="2462897"/>
                <a:ext cx="322085" cy="326060"/>
              </a:xfrm>
              <a:custGeom>
                <a:avLst/>
                <a:gdLst/>
                <a:ahLst/>
                <a:cxnLst>
                  <a:cxn ang="0">
                    <a:pos x="81" y="45"/>
                  </a:cxn>
                  <a:cxn ang="0">
                    <a:pos x="79" y="49"/>
                  </a:cxn>
                  <a:cxn ang="0">
                    <a:pos x="79" y="54"/>
                  </a:cxn>
                  <a:cxn ang="0">
                    <a:pos x="76" y="58"/>
                  </a:cxn>
                  <a:cxn ang="0">
                    <a:pos x="73" y="63"/>
                  </a:cxn>
                  <a:cxn ang="0">
                    <a:pos x="70" y="68"/>
                  </a:cxn>
                  <a:cxn ang="0">
                    <a:pos x="65" y="72"/>
                  </a:cxn>
                  <a:cxn ang="0">
                    <a:pos x="61" y="75"/>
                  </a:cxn>
                  <a:cxn ang="0">
                    <a:pos x="56" y="79"/>
                  </a:cxn>
                  <a:cxn ang="0">
                    <a:pos x="51" y="80"/>
                  </a:cxn>
                  <a:cxn ang="0">
                    <a:pos x="47" y="82"/>
                  </a:cxn>
                  <a:cxn ang="0">
                    <a:pos x="42" y="82"/>
                  </a:cxn>
                  <a:cxn ang="0">
                    <a:pos x="37" y="82"/>
                  </a:cxn>
                  <a:cxn ang="0">
                    <a:pos x="33" y="80"/>
                  </a:cxn>
                  <a:cxn ang="0">
                    <a:pos x="28" y="80"/>
                  </a:cxn>
                  <a:cxn ang="0">
                    <a:pos x="23" y="77"/>
                  </a:cxn>
                  <a:cxn ang="0">
                    <a:pos x="19" y="75"/>
                  </a:cxn>
                  <a:cxn ang="0">
                    <a:pos x="14" y="71"/>
                  </a:cxn>
                  <a:cxn ang="0">
                    <a:pos x="9" y="66"/>
                  </a:cxn>
                  <a:cxn ang="0">
                    <a:pos x="6" y="62"/>
                  </a:cxn>
                  <a:cxn ang="0">
                    <a:pos x="3" y="57"/>
                  </a:cxn>
                  <a:cxn ang="0">
                    <a:pos x="2" y="52"/>
                  </a:cxn>
                  <a:cxn ang="0">
                    <a:pos x="0" y="48"/>
                  </a:cxn>
                  <a:cxn ang="0">
                    <a:pos x="0" y="43"/>
                  </a:cxn>
                  <a:cxn ang="0">
                    <a:pos x="0" y="38"/>
                  </a:cxn>
                  <a:cxn ang="0">
                    <a:pos x="0" y="34"/>
                  </a:cxn>
                  <a:cxn ang="0">
                    <a:pos x="2" y="29"/>
                  </a:cxn>
                  <a:cxn ang="0">
                    <a:pos x="3" y="24"/>
                  </a:cxn>
                  <a:cxn ang="0">
                    <a:pos x="6" y="20"/>
                  </a:cxn>
                  <a:cxn ang="0">
                    <a:pos x="9" y="15"/>
                  </a:cxn>
                  <a:cxn ang="0">
                    <a:pos x="14" y="11"/>
                  </a:cxn>
                  <a:cxn ang="0">
                    <a:pos x="19" y="6"/>
                  </a:cxn>
                  <a:cxn ang="0">
                    <a:pos x="23" y="4"/>
                  </a:cxn>
                  <a:cxn ang="0">
                    <a:pos x="28" y="1"/>
                  </a:cxn>
                  <a:cxn ang="0">
                    <a:pos x="33" y="1"/>
                  </a:cxn>
                  <a:cxn ang="0">
                    <a:pos x="37" y="0"/>
                  </a:cxn>
                  <a:cxn ang="0">
                    <a:pos x="42" y="0"/>
                  </a:cxn>
                  <a:cxn ang="0">
                    <a:pos x="47" y="0"/>
                  </a:cxn>
                  <a:cxn ang="0">
                    <a:pos x="51" y="1"/>
                  </a:cxn>
                  <a:cxn ang="0">
                    <a:pos x="56" y="3"/>
                  </a:cxn>
                  <a:cxn ang="0">
                    <a:pos x="61" y="6"/>
                  </a:cxn>
                  <a:cxn ang="0">
                    <a:pos x="65" y="9"/>
                  </a:cxn>
                  <a:cxn ang="0">
                    <a:pos x="70" y="14"/>
                  </a:cxn>
                  <a:cxn ang="0">
                    <a:pos x="73" y="18"/>
                  </a:cxn>
                  <a:cxn ang="0">
                    <a:pos x="76" y="23"/>
                  </a:cxn>
                  <a:cxn ang="0">
                    <a:pos x="79" y="28"/>
                  </a:cxn>
                  <a:cxn ang="0">
                    <a:pos x="79" y="32"/>
                  </a:cxn>
                  <a:cxn ang="0">
                    <a:pos x="81" y="37"/>
                  </a:cxn>
                  <a:cxn ang="0">
                    <a:pos x="81" y="41"/>
                  </a:cxn>
                </a:cxnLst>
                <a:rect l="0" t="0" r="r" b="b"/>
                <a:pathLst>
                  <a:path w="81" h="82">
                    <a:moveTo>
                      <a:pt x="81" y="41"/>
                    </a:moveTo>
                    <a:lnTo>
                      <a:pt x="81" y="43"/>
                    </a:lnTo>
                    <a:lnTo>
                      <a:pt x="81" y="45"/>
                    </a:lnTo>
                    <a:lnTo>
                      <a:pt x="81" y="46"/>
                    </a:lnTo>
                    <a:lnTo>
                      <a:pt x="81" y="48"/>
                    </a:lnTo>
                    <a:lnTo>
                      <a:pt x="79" y="49"/>
                    </a:lnTo>
                    <a:lnTo>
                      <a:pt x="79" y="51"/>
                    </a:lnTo>
                    <a:lnTo>
                      <a:pt x="79" y="52"/>
                    </a:lnTo>
                    <a:lnTo>
                      <a:pt x="79" y="54"/>
                    </a:lnTo>
                    <a:lnTo>
                      <a:pt x="78" y="55"/>
                    </a:lnTo>
                    <a:lnTo>
                      <a:pt x="78" y="57"/>
                    </a:lnTo>
                    <a:lnTo>
                      <a:pt x="76" y="58"/>
                    </a:lnTo>
                    <a:lnTo>
                      <a:pt x="76" y="60"/>
                    </a:lnTo>
                    <a:lnTo>
                      <a:pt x="75" y="62"/>
                    </a:lnTo>
                    <a:lnTo>
                      <a:pt x="73" y="63"/>
                    </a:lnTo>
                    <a:lnTo>
                      <a:pt x="73" y="65"/>
                    </a:lnTo>
                    <a:lnTo>
                      <a:pt x="71" y="66"/>
                    </a:lnTo>
                    <a:lnTo>
                      <a:pt x="70" y="68"/>
                    </a:lnTo>
                    <a:lnTo>
                      <a:pt x="68" y="69"/>
                    </a:lnTo>
                    <a:lnTo>
                      <a:pt x="67" y="71"/>
                    </a:lnTo>
                    <a:lnTo>
                      <a:pt x="65" y="72"/>
                    </a:lnTo>
                    <a:lnTo>
                      <a:pt x="64" y="74"/>
                    </a:lnTo>
                    <a:lnTo>
                      <a:pt x="62" y="75"/>
                    </a:lnTo>
                    <a:lnTo>
                      <a:pt x="61" y="75"/>
                    </a:lnTo>
                    <a:lnTo>
                      <a:pt x="59" y="77"/>
                    </a:lnTo>
                    <a:lnTo>
                      <a:pt x="58" y="77"/>
                    </a:lnTo>
                    <a:lnTo>
                      <a:pt x="56" y="79"/>
                    </a:lnTo>
                    <a:lnTo>
                      <a:pt x="54" y="79"/>
                    </a:lnTo>
                    <a:lnTo>
                      <a:pt x="53" y="80"/>
                    </a:lnTo>
                    <a:lnTo>
                      <a:pt x="51" y="80"/>
                    </a:lnTo>
                    <a:lnTo>
                      <a:pt x="50" y="80"/>
                    </a:lnTo>
                    <a:lnTo>
                      <a:pt x="48" y="80"/>
                    </a:lnTo>
                    <a:lnTo>
                      <a:pt x="47" y="82"/>
                    </a:lnTo>
                    <a:lnTo>
                      <a:pt x="45" y="82"/>
                    </a:lnTo>
                    <a:lnTo>
                      <a:pt x="44" y="82"/>
                    </a:lnTo>
                    <a:lnTo>
                      <a:pt x="42" y="82"/>
                    </a:lnTo>
                    <a:lnTo>
                      <a:pt x="40" y="82"/>
                    </a:lnTo>
                    <a:lnTo>
                      <a:pt x="39" y="82"/>
                    </a:lnTo>
                    <a:lnTo>
                      <a:pt x="37" y="82"/>
                    </a:lnTo>
                    <a:lnTo>
                      <a:pt x="36" y="82"/>
                    </a:lnTo>
                    <a:lnTo>
                      <a:pt x="34" y="82"/>
                    </a:lnTo>
                    <a:lnTo>
                      <a:pt x="33" y="80"/>
                    </a:lnTo>
                    <a:lnTo>
                      <a:pt x="31" y="80"/>
                    </a:lnTo>
                    <a:lnTo>
                      <a:pt x="30" y="80"/>
                    </a:lnTo>
                    <a:lnTo>
                      <a:pt x="28" y="80"/>
                    </a:lnTo>
                    <a:lnTo>
                      <a:pt x="27" y="79"/>
                    </a:lnTo>
                    <a:lnTo>
                      <a:pt x="25" y="79"/>
                    </a:lnTo>
                    <a:lnTo>
                      <a:pt x="23" y="77"/>
                    </a:lnTo>
                    <a:lnTo>
                      <a:pt x="22" y="77"/>
                    </a:lnTo>
                    <a:lnTo>
                      <a:pt x="20" y="75"/>
                    </a:lnTo>
                    <a:lnTo>
                      <a:pt x="19" y="75"/>
                    </a:lnTo>
                    <a:lnTo>
                      <a:pt x="17" y="74"/>
                    </a:lnTo>
                    <a:lnTo>
                      <a:pt x="16" y="72"/>
                    </a:lnTo>
                    <a:lnTo>
                      <a:pt x="14" y="71"/>
                    </a:lnTo>
                    <a:lnTo>
                      <a:pt x="13" y="69"/>
                    </a:lnTo>
                    <a:lnTo>
                      <a:pt x="11" y="68"/>
                    </a:lnTo>
                    <a:lnTo>
                      <a:pt x="9" y="66"/>
                    </a:lnTo>
                    <a:lnTo>
                      <a:pt x="8" y="65"/>
                    </a:lnTo>
                    <a:lnTo>
                      <a:pt x="8" y="63"/>
                    </a:lnTo>
                    <a:lnTo>
                      <a:pt x="6" y="62"/>
                    </a:lnTo>
                    <a:lnTo>
                      <a:pt x="5" y="60"/>
                    </a:lnTo>
                    <a:lnTo>
                      <a:pt x="5" y="58"/>
                    </a:lnTo>
                    <a:lnTo>
                      <a:pt x="3" y="57"/>
                    </a:lnTo>
                    <a:lnTo>
                      <a:pt x="3" y="55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2" y="51"/>
                    </a:lnTo>
                    <a:lnTo>
                      <a:pt x="2" y="49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6" y="20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3" y="12"/>
                    </a:lnTo>
                    <a:lnTo>
                      <a:pt x="14" y="11"/>
                    </a:lnTo>
                    <a:lnTo>
                      <a:pt x="16" y="9"/>
                    </a:lnTo>
                    <a:lnTo>
                      <a:pt x="17" y="7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4" y="7"/>
                    </a:lnTo>
                    <a:lnTo>
                      <a:pt x="65" y="9"/>
                    </a:lnTo>
                    <a:lnTo>
                      <a:pt x="67" y="11"/>
                    </a:lnTo>
                    <a:lnTo>
                      <a:pt x="68" y="12"/>
                    </a:lnTo>
                    <a:lnTo>
                      <a:pt x="70" y="14"/>
                    </a:lnTo>
                    <a:lnTo>
                      <a:pt x="71" y="15"/>
                    </a:lnTo>
                    <a:lnTo>
                      <a:pt x="73" y="17"/>
                    </a:lnTo>
                    <a:lnTo>
                      <a:pt x="73" y="18"/>
                    </a:lnTo>
                    <a:lnTo>
                      <a:pt x="75" y="20"/>
                    </a:lnTo>
                    <a:lnTo>
                      <a:pt x="76" y="21"/>
                    </a:lnTo>
                    <a:lnTo>
                      <a:pt x="76" y="23"/>
                    </a:lnTo>
                    <a:lnTo>
                      <a:pt x="78" y="24"/>
                    </a:lnTo>
                    <a:lnTo>
                      <a:pt x="78" y="26"/>
                    </a:lnTo>
                    <a:lnTo>
                      <a:pt x="79" y="28"/>
                    </a:lnTo>
                    <a:lnTo>
                      <a:pt x="79" y="29"/>
                    </a:lnTo>
                    <a:lnTo>
                      <a:pt x="79" y="31"/>
                    </a:lnTo>
                    <a:lnTo>
                      <a:pt x="79" y="32"/>
                    </a:lnTo>
                    <a:lnTo>
                      <a:pt x="81" y="34"/>
                    </a:lnTo>
                    <a:lnTo>
                      <a:pt x="81" y="35"/>
                    </a:lnTo>
                    <a:lnTo>
                      <a:pt x="81" y="37"/>
                    </a:lnTo>
                    <a:lnTo>
                      <a:pt x="81" y="38"/>
                    </a:lnTo>
                    <a:lnTo>
                      <a:pt x="81" y="40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75" name="Oval 28"/>
              <p:cNvSpPr>
                <a:spLocks noChangeArrowheads="1"/>
              </p:cNvSpPr>
              <p:nvPr/>
            </p:nvSpPr>
            <p:spPr bwMode="auto">
              <a:xfrm>
                <a:off x="4707581" y="2462897"/>
                <a:ext cx="322085" cy="326060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76" name="Oval 29"/>
              <p:cNvSpPr>
                <a:spLocks noChangeArrowheads="1"/>
              </p:cNvSpPr>
              <p:nvPr/>
            </p:nvSpPr>
            <p:spPr bwMode="auto">
              <a:xfrm>
                <a:off x="4636006" y="2399275"/>
                <a:ext cx="453303" cy="44932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77" name="Freeform 30"/>
              <p:cNvSpPr>
                <a:spLocks/>
              </p:cNvSpPr>
              <p:nvPr/>
            </p:nvSpPr>
            <p:spPr bwMode="auto">
              <a:xfrm>
                <a:off x="4516716" y="2105026"/>
                <a:ext cx="23858" cy="87479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4">
                    <a:moveTo>
                      <a:pt x="0" y="14"/>
                    </a:move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78" name="Freeform 31"/>
              <p:cNvSpPr>
                <a:spLocks/>
              </p:cNvSpPr>
              <p:nvPr/>
            </p:nvSpPr>
            <p:spPr bwMode="auto">
              <a:xfrm>
                <a:off x="4472975" y="2049357"/>
                <a:ext cx="27836" cy="9145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79" name="Line 32"/>
              <p:cNvSpPr>
                <a:spLocks noChangeShapeType="1"/>
              </p:cNvSpPr>
              <p:nvPr/>
            </p:nvSpPr>
            <p:spPr bwMode="auto">
              <a:xfrm flipH="1" flipV="1">
                <a:off x="4500811" y="2049357"/>
                <a:ext cx="39763" cy="556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80" name="Freeform 33"/>
              <p:cNvSpPr>
                <a:spLocks/>
              </p:cNvSpPr>
              <p:nvPr/>
            </p:nvSpPr>
            <p:spPr bwMode="auto">
              <a:xfrm>
                <a:off x="4719508" y="2319748"/>
                <a:ext cx="39763" cy="103385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5" y="15"/>
                  </a:cxn>
                  <a:cxn ang="0">
                    <a:pos x="3" y="14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17">
                    <a:moveTo>
                      <a:pt x="6" y="17"/>
                    </a:moveTo>
                    <a:lnTo>
                      <a:pt x="5" y="15"/>
                    </a:lnTo>
                    <a:lnTo>
                      <a:pt x="3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81" name="Freeform 34"/>
              <p:cNvSpPr>
                <a:spLocks/>
              </p:cNvSpPr>
              <p:nvPr/>
            </p:nvSpPr>
            <p:spPr bwMode="auto">
              <a:xfrm>
                <a:off x="4973994" y="2319748"/>
                <a:ext cx="35788" cy="11133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" y="16"/>
                  </a:cxn>
                  <a:cxn ang="0">
                    <a:pos x="3" y="14"/>
                  </a:cxn>
                  <a:cxn ang="0">
                    <a:pos x="4" y="13"/>
                  </a:cxn>
                  <a:cxn ang="0">
                    <a:pos x="5" y="11"/>
                  </a:cxn>
                  <a:cxn ang="0">
                    <a:pos x="5" y="10"/>
                  </a:cxn>
                  <a:cxn ang="0">
                    <a:pos x="6" y="9"/>
                  </a:cxn>
                  <a:cxn ang="0">
                    <a:pos x="6" y="7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1" y="16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82" name="Freeform 35"/>
              <p:cNvSpPr>
                <a:spLocks/>
              </p:cNvSpPr>
              <p:nvPr/>
            </p:nvSpPr>
            <p:spPr bwMode="auto">
              <a:xfrm>
                <a:off x="4719508" y="2295890"/>
                <a:ext cx="286296" cy="3181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11" y="1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9" y="0"/>
                  </a:cxn>
                  <a:cxn ang="0">
                    <a:pos x="20" y="0"/>
                  </a:cxn>
                  <a:cxn ang="0">
                    <a:pos x="21" y="0"/>
                  </a:cxn>
                  <a:cxn ang="0">
                    <a:pos x="22" y="0"/>
                  </a:cxn>
                  <a:cxn ang="0">
                    <a:pos x="23" y="0"/>
                  </a:cxn>
                  <a:cxn ang="0">
                    <a:pos x="24" y="0"/>
                  </a:cxn>
                  <a:cxn ang="0">
                    <a:pos x="25" y="0"/>
                  </a:cxn>
                  <a:cxn ang="0">
                    <a:pos x="26" y="0"/>
                  </a:cxn>
                  <a:cxn ang="0">
                    <a:pos x="27" y="0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30" y="0"/>
                  </a:cxn>
                  <a:cxn ang="0">
                    <a:pos x="31" y="0"/>
                  </a:cxn>
                  <a:cxn ang="0">
                    <a:pos x="32" y="0"/>
                  </a:cxn>
                  <a:cxn ang="0">
                    <a:pos x="33" y="0"/>
                  </a:cxn>
                  <a:cxn ang="0">
                    <a:pos x="34" y="0"/>
                  </a:cxn>
                  <a:cxn ang="0">
                    <a:pos x="35" y="1"/>
                  </a:cxn>
                  <a:cxn ang="0">
                    <a:pos x="36" y="1"/>
                  </a:cxn>
                  <a:cxn ang="0">
                    <a:pos x="37" y="1"/>
                  </a:cxn>
                  <a:cxn ang="0">
                    <a:pos x="38" y="1"/>
                  </a:cxn>
                  <a:cxn ang="0">
                    <a:pos x="39" y="1"/>
                  </a:cxn>
                  <a:cxn ang="0">
                    <a:pos x="40" y="1"/>
                  </a:cxn>
                  <a:cxn ang="0">
                    <a:pos x="41" y="1"/>
                  </a:cxn>
                  <a:cxn ang="0">
                    <a:pos x="42" y="2"/>
                  </a:cxn>
                  <a:cxn ang="0">
                    <a:pos x="43" y="2"/>
                  </a:cxn>
                  <a:cxn ang="0">
                    <a:pos x="44" y="2"/>
                  </a:cxn>
                  <a:cxn ang="0">
                    <a:pos x="45" y="3"/>
                  </a:cxn>
                  <a:cxn ang="0">
                    <a:pos x="46" y="4"/>
                  </a:cxn>
                  <a:cxn ang="0">
                    <a:pos x="46" y="5"/>
                  </a:cxn>
                </a:cxnLst>
                <a:rect l="0" t="0" r="r" b="b"/>
                <a:pathLst>
                  <a:path w="46" h="5">
                    <a:moveTo>
                      <a:pt x="0" y="5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6" y="5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83" name="Line 36"/>
              <p:cNvSpPr>
                <a:spLocks noChangeShapeType="1"/>
              </p:cNvSpPr>
              <p:nvPr/>
            </p:nvSpPr>
            <p:spPr bwMode="auto">
              <a:xfrm flipH="1">
                <a:off x="5045568" y="2860531"/>
                <a:ext cx="99410" cy="397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84" name="Line 37"/>
              <p:cNvSpPr>
                <a:spLocks noChangeShapeType="1"/>
              </p:cNvSpPr>
              <p:nvPr/>
            </p:nvSpPr>
            <p:spPr bwMode="auto">
              <a:xfrm flipH="1">
                <a:off x="4596243" y="2860531"/>
                <a:ext cx="87479" cy="397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85" name="Line 38"/>
              <p:cNvSpPr>
                <a:spLocks noChangeShapeType="1"/>
              </p:cNvSpPr>
              <p:nvPr/>
            </p:nvSpPr>
            <p:spPr bwMode="auto">
              <a:xfrm flipH="1" flipV="1">
                <a:off x="4234395" y="2419158"/>
                <a:ext cx="357870" cy="44137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86" name="Line 39"/>
              <p:cNvSpPr>
                <a:spLocks noChangeShapeType="1"/>
              </p:cNvSpPr>
              <p:nvPr/>
            </p:nvSpPr>
            <p:spPr bwMode="auto">
              <a:xfrm flipH="1" flipV="1">
                <a:off x="4234395" y="2069240"/>
                <a:ext cx="357870" cy="44137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87" name="Line 40"/>
              <p:cNvSpPr>
                <a:spLocks noChangeShapeType="1"/>
              </p:cNvSpPr>
              <p:nvPr/>
            </p:nvSpPr>
            <p:spPr bwMode="auto">
              <a:xfrm>
                <a:off x="4596243" y="3409265"/>
                <a:ext cx="135196" cy="397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88" name="Line 41"/>
              <p:cNvSpPr>
                <a:spLocks noChangeShapeType="1"/>
              </p:cNvSpPr>
              <p:nvPr/>
            </p:nvSpPr>
            <p:spPr bwMode="auto">
              <a:xfrm>
                <a:off x="4997852" y="3409265"/>
                <a:ext cx="147126" cy="397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89" name="Freeform 42"/>
              <p:cNvSpPr>
                <a:spLocks/>
              </p:cNvSpPr>
              <p:nvPr/>
            </p:nvSpPr>
            <p:spPr bwMode="auto">
              <a:xfrm>
                <a:off x="4592265" y="3409265"/>
                <a:ext cx="11930" cy="795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0" y="13"/>
                  </a:cxn>
                </a:cxnLst>
                <a:rect l="0" t="0" r="r" b="b"/>
                <a:pathLst>
                  <a:path w="2" h="13">
                    <a:moveTo>
                      <a:pt x="2" y="0"/>
                    </a:moveTo>
                    <a:lnTo>
                      <a:pt x="2" y="13"/>
                    </a:lnTo>
                    <a:lnTo>
                      <a:pt x="0" y="13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90" name="Line 43"/>
              <p:cNvSpPr>
                <a:spLocks noChangeShapeType="1"/>
              </p:cNvSpPr>
              <p:nvPr/>
            </p:nvSpPr>
            <p:spPr bwMode="auto">
              <a:xfrm flipH="1">
                <a:off x="5129072" y="3488792"/>
                <a:ext cx="11930" cy="397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91" name="Line 44"/>
              <p:cNvSpPr>
                <a:spLocks noChangeShapeType="1"/>
              </p:cNvSpPr>
              <p:nvPr/>
            </p:nvSpPr>
            <p:spPr bwMode="auto">
              <a:xfrm>
                <a:off x="5141000" y="3409265"/>
                <a:ext cx="3978" cy="7952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92" name="Line 45"/>
              <p:cNvSpPr>
                <a:spLocks noChangeShapeType="1"/>
              </p:cNvSpPr>
              <p:nvPr/>
            </p:nvSpPr>
            <p:spPr bwMode="auto">
              <a:xfrm>
                <a:off x="5057498" y="3409265"/>
                <a:ext cx="3978" cy="5964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93" name="Line 46"/>
              <p:cNvSpPr>
                <a:spLocks noChangeShapeType="1"/>
              </p:cNvSpPr>
              <p:nvPr/>
            </p:nvSpPr>
            <p:spPr bwMode="auto">
              <a:xfrm>
                <a:off x="4675770" y="3409265"/>
                <a:ext cx="3978" cy="5964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94" name="Line 47"/>
              <p:cNvSpPr>
                <a:spLocks noChangeShapeType="1"/>
              </p:cNvSpPr>
              <p:nvPr/>
            </p:nvSpPr>
            <p:spPr bwMode="auto">
              <a:xfrm flipH="1">
                <a:off x="4675770" y="3468912"/>
                <a:ext cx="381728" cy="397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95" name="Freeform 48"/>
              <p:cNvSpPr>
                <a:spLocks/>
              </p:cNvSpPr>
              <p:nvPr/>
            </p:nvSpPr>
            <p:spPr bwMode="auto">
              <a:xfrm>
                <a:off x="4695650" y="3409265"/>
                <a:ext cx="349918" cy="35786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57" h="6">
                    <a:moveTo>
                      <a:pt x="57" y="0"/>
                    </a:moveTo>
                    <a:lnTo>
                      <a:pt x="57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96" name="Line 49"/>
              <p:cNvSpPr>
                <a:spLocks noChangeShapeType="1"/>
              </p:cNvSpPr>
              <p:nvPr/>
            </p:nvSpPr>
            <p:spPr bwMode="auto">
              <a:xfrm>
                <a:off x="4592265" y="3409265"/>
                <a:ext cx="3978" cy="7952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97" name="Line 50"/>
              <p:cNvSpPr>
                <a:spLocks noChangeShapeType="1"/>
              </p:cNvSpPr>
              <p:nvPr/>
            </p:nvSpPr>
            <p:spPr bwMode="auto">
              <a:xfrm>
                <a:off x="4683722" y="2769076"/>
                <a:ext cx="3978" cy="1113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98" name="Line 51"/>
              <p:cNvSpPr>
                <a:spLocks noChangeShapeType="1"/>
              </p:cNvSpPr>
              <p:nvPr/>
            </p:nvSpPr>
            <p:spPr bwMode="auto">
              <a:xfrm>
                <a:off x="5045568" y="2769076"/>
                <a:ext cx="3978" cy="1113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99" name="Freeform 52"/>
              <p:cNvSpPr>
                <a:spLocks/>
              </p:cNvSpPr>
              <p:nvPr/>
            </p:nvSpPr>
            <p:spPr bwMode="auto">
              <a:xfrm>
                <a:off x="4683722" y="2880413"/>
                <a:ext cx="361848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19" y="5"/>
                  </a:cxn>
                  <a:cxn ang="0">
                    <a:pos x="21" y="6"/>
                  </a:cxn>
                  <a:cxn ang="0">
                    <a:pos x="24" y="6"/>
                  </a:cxn>
                  <a:cxn ang="0">
                    <a:pos x="27" y="6"/>
                  </a:cxn>
                  <a:cxn ang="0">
                    <a:pos x="30" y="6"/>
                  </a:cxn>
                  <a:cxn ang="0">
                    <a:pos x="33" y="6"/>
                  </a:cxn>
                  <a:cxn ang="0">
                    <a:pos x="36" y="6"/>
                  </a:cxn>
                  <a:cxn ang="0">
                    <a:pos x="39" y="6"/>
                  </a:cxn>
                  <a:cxn ang="0">
                    <a:pos x="41" y="5"/>
                  </a:cxn>
                  <a:cxn ang="0">
                    <a:pos x="44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51" y="4"/>
                  </a:cxn>
                  <a:cxn ang="0">
                    <a:pos x="52" y="4"/>
                  </a:cxn>
                  <a:cxn ang="0">
                    <a:pos x="54" y="3"/>
                  </a:cxn>
                  <a:cxn ang="0">
                    <a:pos x="55" y="3"/>
                  </a:cxn>
                  <a:cxn ang="0">
                    <a:pos x="57" y="2"/>
                  </a:cxn>
                  <a:cxn ang="0">
                    <a:pos x="58" y="1"/>
                  </a:cxn>
                  <a:cxn ang="0">
                    <a:pos x="59" y="0"/>
                  </a:cxn>
                </a:cxnLst>
                <a:rect l="0" t="0" r="r" b="b"/>
                <a:pathLst>
                  <a:path w="59" h="6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4" y="6"/>
                    </a:lnTo>
                    <a:lnTo>
                      <a:pt x="27" y="6"/>
                    </a:lnTo>
                    <a:lnTo>
                      <a:pt x="30" y="6"/>
                    </a:lnTo>
                    <a:lnTo>
                      <a:pt x="33" y="6"/>
                    </a:lnTo>
                    <a:lnTo>
                      <a:pt x="36" y="6"/>
                    </a:lnTo>
                    <a:lnTo>
                      <a:pt x="39" y="6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7" y="2"/>
                    </a:lnTo>
                    <a:lnTo>
                      <a:pt x="58" y="1"/>
                    </a:lnTo>
                    <a:lnTo>
                      <a:pt x="59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00" name="Freeform 53"/>
              <p:cNvSpPr>
                <a:spLocks/>
              </p:cNvSpPr>
              <p:nvPr/>
            </p:nvSpPr>
            <p:spPr bwMode="auto">
              <a:xfrm>
                <a:off x="4683722" y="2892341"/>
                <a:ext cx="361848" cy="8747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9"/>
                  </a:cxn>
                  <a:cxn ang="0">
                    <a:pos x="2" y="10"/>
                  </a:cxn>
                  <a:cxn ang="0">
                    <a:pos x="4" y="11"/>
                  </a:cxn>
                  <a:cxn ang="0">
                    <a:pos x="5" y="11"/>
                  </a:cxn>
                  <a:cxn ang="0">
                    <a:pos x="7" y="12"/>
                  </a:cxn>
                  <a:cxn ang="0">
                    <a:pos x="9" y="12"/>
                  </a:cxn>
                  <a:cxn ang="0">
                    <a:pos x="11" y="13"/>
                  </a:cxn>
                  <a:cxn ang="0">
                    <a:pos x="13" y="13"/>
                  </a:cxn>
                  <a:cxn ang="0">
                    <a:pos x="16" y="13"/>
                  </a:cxn>
                  <a:cxn ang="0">
                    <a:pos x="19" y="13"/>
                  </a:cxn>
                  <a:cxn ang="0">
                    <a:pos x="21" y="14"/>
                  </a:cxn>
                  <a:cxn ang="0">
                    <a:pos x="24" y="14"/>
                  </a:cxn>
                  <a:cxn ang="0">
                    <a:pos x="27" y="14"/>
                  </a:cxn>
                  <a:cxn ang="0">
                    <a:pos x="30" y="14"/>
                  </a:cxn>
                  <a:cxn ang="0">
                    <a:pos x="33" y="14"/>
                  </a:cxn>
                  <a:cxn ang="0">
                    <a:pos x="36" y="14"/>
                  </a:cxn>
                  <a:cxn ang="0">
                    <a:pos x="39" y="14"/>
                  </a:cxn>
                  <a:cxn ang="0">
                    <a:pos x="41" y="13"/>
                  </a:cxn>
                  <a:cxn ang="0">
                    <a:pos x="44" y="13"/>
                  </a:cxn>
                  <a:cxn ang="0">
                    <a:pos x="46" y="13"/>
                  </a:cxn>
                  <a:cxn ang="0">
                    <a:pos x="48" y="13"/>
                  </a:cxn>
                  <a:cxn ang="0">
                    <a:pos x="51" y="12"/>
                  </a:cxn>
                  <a:cxn ang="0">
                    <a:pos x="52" y="12"/>
                  </a:cxn>
                  <a:cxn ang="0">
                    <a:pos x="54" y="11"/>
                  </a:cxn>
                  <a:cxn ang="0">
                    <a:pos x="55" y="11"/>
                  </a:cxn>
                  <a:cxn ang="0">
                    <a:pos x="57" y="10"/>
                  </a:cxn>
                  <a:cxn ang="0">
                    <a:pos x="58" y="9"/>
                  </a:cxn>
                  <a:cxn ang="0">
                    <a:pos x="59" y="8"/>
                  </a:cxn>
                  <a:cxn ang="0">
                    <a:pos x="57" y="0"/>
                  </a:cxn>
                </a:cxnLst>
                <a:rect l="0" t="0" r="r" b="b"/>
                <a:pathLst>
                  <a:path w="59" h="14">
                    <a:moveTo>
                      <a:pt x="0" y="8"/>
                    </a:moveTo>
                    <a:lnTo>
                      <a:pt x="1" y="9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3"/>
                    </a:lnTo>
                    <a:lnTo>
                      <a:pt x="13" y="13"/>
                    </a:lnTo>
                    <a:lnTo>
                      <a:pt x="16" y="13"/>
                    </a:lnTo>
                    <a:lnTo>
                      <a:pt x="19" y="13"/>
                    </a:lnTo>
                    <a:lnTo>
                      <a:pt x="21" y="14"/>
                    </a:lnTo>
                    <a:lnTo>
                      <a:pt x="24" y="14"/>
                    </a:lnTo>
                    <a:lnTo>
                      <a:pt x="27" y="14"/>
                    </a:lnTo>
                    <a:lnTo>
                      <a:pt x="30" y="14"/>
                    </a:lnTo>
                    <a:lnTo>
                      <a:pt x="33" y="14"/>
                    </a:lnTo>
                    <a:lnTo>
                      <a:pt x="36" y="14"/>
                    </a:lnTo>
                    <a:lnTo>
                      <a:pt x="39" y="14"/>
                    </a:lnTo>
                    <a:lnTo>
                      <a:pt x="41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48" y="13"/>
                    </a:lnTo>
                    <a:lnTo>
                      <a:pt x="51" y="12"/>
                    </a:lnTo>
                    <a:lnTo>
                      <a:pt x="52" y="12"/>
                    </a:lnTo>
                    <a:lnTo>
                      <a:pt x="54" y="11"/>
                    </a:lnTo>
                    <a:lnTo>
                      <a:pt x="55" y="11"/>
                    </a:lnTo>
                    <a:lnTo>
                      <a:pt x="57" y="10"/>
                    </a:lnTo>
                    <a:lnTo>
                      <a:pt x="58" y="9"/>
                    </a:lnTo>
                    <a:lnTo>
                      <a:pt x="59" y="8"/>
                    </a:lnTo>
                    <a:lnTo>
                      <a:pt x="57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01" name="Line 54"/>
              <p:cNvSpPr>
                <a:spLocks noChangeShapeType="1"/>
              </p:cNvSpPr>
              <p:nvPr/>
            </p:nvSpPr>
            <p:spPr bwMode="auto">
              <a:xfrm flipV="1">
                <a:off x="4683722" y="2892341"/>
                <a:ext cx="11930" cy="4771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02" name="Freeform 55"/>
              <p:cNvSpPr>
                <a:spLocks/>
              </p:cNvSpPr>
              <p:nvPr/>
            </p:nvSpPr>
            <p:spPr bwMode="auto">
              <a:xfrm>
                <a:off x="4683722" y="3003679"/>
                <a:ext cx="361848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18" y="5"/>
                  </a:cxn>
                  <a:cxn ang="0">
                    <a:pos x="21" y="6"/>
                  </a:cxn>
                  <a:cxn ang="0">
                    <a:pos x="24" y="6"/>
                  </a:cxn>
                  <a:cxn ang="0">
                    <a:pos x="27" y="6"/>
                  </a:cxn>
                  <a:cxn ang="0">
                    <a:pos x="30" y="6"/>
                  </a:cxn>
                  <a:cxn ang="0">
                    <a:pos x="33" y="6"/>
                  </a:cxn>
                  <a:cxn ang="0">
                    <a:pos x="36" y="6"/>
                  </a:cxn>
                  <a:cxn ang="0">
                    <a:pos x="39" y="6"/>
                  </a:cxn>
                  <a:cxn ang="0">
                    <a:pos x="41" y="5"/>
                  </a:cxn>
                  <a:cxn ang="0">
                    <a:pos x="44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51" y="4"/>
                  </a:cxn>
                  <a:cxn ang="0">
                    <a:pos x="52" y="4"/>
                  </a:cxn>
                  <a:cxn ang="0">
                    <a:pos x="54" y="3"/>
                  </a:cxn>
                  <a:cxn ang="0">
                    <a:pos x="55" y="3"/>
                  </a:cxn>
                  <a:cxn ang="0">
                    <a:pos x="57" y="2"/>
                  </a:cxn>
                  <a:cxn ang="0">
                    <a:pos x="58" y="1"/>
                  </a:cxn>
                  <a:cxn ang="0">
                    <a:pos x="59" y="0"/>
                  </a:cxn>
                </a:cxnLst>
                <a:rect l="0" t="0" r="r" b="b"/>
                <a:pathLst>
                  <a:path w="59" h="6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1" y="6"/>
                    </a:lnTo>
                    <a:lnTo>
                      <a:pt x="24" y="6"/>
                    </a:lnTo>
                    <a:lnTo>
                      <a:pt x="27" y="6"/>
                    </a:lnTo>
                    <a:lnTo>
                      <a:pt x="30" y="6"/>
                    </a:lnTo>
                    <a:lnTo>
                      <a:pt x="33" y="6"/>
                    </a:lnTo>
                    <a:lnTo>
                      <a:pt x="36" y="6"/>
                    </a:lnTo>
                    <a:lnTo>
                      <a:pt x="39" y="6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7" y="2"/>
                    </a:lnTo>
                    <a:lnTo>
                      <a:pt x="58" y="1"/>
                    </a:lnTo>
                    <a:lnTo>
                      <a:pt x="59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03" name="Freeform 56"/>
              <p:cNvSpPr>
                <a:spLocks/>
              </p:cNvSpPr>
              <p:nvPr/>
            </p:nvSpPr>
            <p:spPr bwMode="auto">
              <a:xfrm>
                <a:off x="4683722" y="3063325"/>
                <a:ext cx="361848" cy="318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7" y="3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6" y="4"/>
                  </a:cxn>
                  <a:cxn ang="0">
                    <a:pos x="18" y="5"/>
                  </a:cxn>
                  <a:cxn ang="0">
                    <a:pos x="21" y="5"/>
                  </a:cxn>
                  <a:cxn ang="0">
                    <a:pos x="24" y="5"/>
                  </a:cxn>
                  <a:cxn ang="0">
                    <a:pos x="27" y="5"/>
                  </a:cxn>
                  <a:cxn ang="0">
                    <a:pos x="30" y="5"/>
                  </a:cxn>
                  <a:cxn ang="0">
                    <a:pos x="33" y="5"/>
                  </a:cxn>
                  <a:cxn ang="0">
                    <a:pos x="36" y="5"/>
                  </a:cxn>
                  <a:cxn ang="0">
                    <a:pos x="39" y="5"/>
                  </a:cxn>
                  <a:cxn ang="0">
                    <a:pos x="41" y="5"/>
                  </a:cxn>
                  <a:cxn ang="0">
                    <a:pos x="44" y="4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51" y="4"/>
                  </a:cxn>
                  <a:cxn ang="0">
                    <a:pos x="52" y="3"/>
                  </a:cxn>
                  <a:cxn ang="0">
                    <a:pos x="54" y="3"/>
                  </a:cxn>
                  <a:cxn ang="0">
                    <a:pos x="55" y="2"/>
                  </a:cxn>
                  <a:cxn ang="0">
                    <a:pos x="57" y="2"/>
                  </a:cxn>
                  <a:cxn ang="0">
                    <a:pos x="58" y="1"/>
                  </a:cxn>
                  <a:cxn ang="0">
                    <a:pos x="59" y="0"/>
                  </a:cxn>
                </a:cxnLst>
                <a:rect l="0" t="0" r="r" b="b"/>
                <a:pathLst>
                  <a:path w="59" h="5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1" y="5"/>
                    </a:lnTo>
                    <a:lnTo>
                      <a:pt x="24" y="5"/>
                    </a:lnTo>
                    <a:lnTo>
                      <a:pt x="27" y="5"/>
                    </a:lnTo>
                    <a:lnTo>
                      <a:pt x="30" y="5"/>
                    </a:lnTo>
                    <a:lnTo>
                      <a:pt x="33" y="5"/>
                    </a:lnTo>
                    <a:lnTo>
                      <a:pt x="36" y="5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1" y="4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58" y="1"/>
                    </a:lnTo>
                    <a:lnTo>
                      <a:pt x="59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04" name="Freeform 57"/>
              <p:cNvSpPr>
                <a:spLocks/>
              </p:cNvSpPr>
              <p:nvPr/>
            </p:nvSpPr>
            <p:spPr bwMode="auto">
              <a:xfrm>
                <a:off x="4683722" y="3118994"/>
                <a:ext cx="361848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9" y="5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18" y="6"/>
                  </a:cxn>
                  <a:cxn ang="0">
                    <a:pos x="21" y="6"/>
                  </a:cxn>
                  <a:cxn ang="0">
                    <a:pos x="24" y="6"/>
                  </a:cxn>
                  <a:cxn ang="0">
                    <a:pos x="27" y="6"/>
                  </a:cxn>
                  <a:cxn ang="0">
                    <a:pos x="30" y="6"/>
                  </a:cxn>
                  <a:cxn ang="0">
                    <a:pos x="33" y="6"/>
                  </a:cxn>
                  <a:cxn ang="0">
                    <a:pos x="36" y="6"/>
                  </a:cxn>
                  <a:cxn ang="0">
                    <a:pos x="39" y="6"/>
                  </a:cxn>
                  <a:cxn ang="0">
                    <a:pos x="41" y="6"/>
                  </a:cxn>
                  <a:cxn ang="0">
                    <a:pos x="44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51" y="5"/>
                  </a:cxn>
                  <a:cxn ang="0">
                    <a:pos x="52" y="4"/>
                  </a:cxn>
                  <a:cxn ang="0">
                    <a:pos x="54" y="4"/>
                  </a:cxn>
                  <a:cxn ang="0">
                    <a:pos x="55" y="3"/>
                  </a:cxn>
                  <a:cxn ang="0">
                    <a:pos x="57" y="3"/>
                  </a:cxn>
                  <a:cxn ang="0">
                    <a:pos x="58" y="2"/>
                  </a:cxn>
                  <a:cxn ang="0">
                    <a:pos x="58" y="1"/>
                  </a:cxn>
                  <a:cxn ang="0">
                    <a:pos x="59" y="0"/>
                  </a:cxn>
                </a:cxnLst>
                <a:rect l="0" t="0" r="r" b="b"/>
                <a:pathLst>
                  <a:path w="59" h="6">
                    <a:moveTo>
                      <a:pt x="0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8" y="6"/>
                    </a:lnTo>
                    <a:lnTo>
                      <a:pt x="21" y="6"/>
                    </a:lnTo>
                    <a:lnTo>
                      <a:pt x="24" y="6"/>
                    </a:lnTo>
                    <a:lnTo>
                      <a:pt x="27" y="6"/>
                    </a:lnTo>
                    <a:lnTo>
                      <a:pt x="30" y="6"/>
                    </a:lnTo>
                    <a:lnTo>
                      <a:pt x="33" y="6"/>
                    </a:lnTo>
                    <a:lnTo>
                      <a:pt x="36" y="6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51" y="5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5" y="3"/>
                    </a:lnTo>
                    <a:lnTo>
                      <a:pt x="57" y="3"/>
                    </a:lnTo>
                    <a:lnTo>
                      <a:pt x="58" y="2"/>
                    </a:lnTo>
                    <a:lnTo>
                      <a:pt x="58" y="1"/>
                    </a:lnTo>
                    <a:lnTo>
                      <a:pt x="59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05" name="Freeform 58"/>
              <p:cNvSpPr>
                <a:spLocks/>
              </p:cNvSpPr>
              <p:nvPr/>
            </p:nvSpPr>
            <p:spPr bwMode="auto">
              <a:xfrm>
                <a:off x="4683722" y="3182615"/>
                <a:ext cx="361848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18" y="5"/>
                  </a:cxn>
                  <a:cxn ang="0">
                    <a:pos x="21" y="6"/>
                  </a:cxn>
                  <a:cxn ang="0">
                    <a:pos x="24" y="6"/>
                  </a:cxn>
                  <a:cxn ang="0">
                    <a:pos x="27" y="6"/>
                  </a:cxn>
                  <a:cxn ang="0">
                    <a:pos x="30" y="6"/>
                  </a:cxn>
                  <a:cxn ang="0">
                    <a:pos x="33" y="6"/>
                  </a:cxn>
                  <a:cxn ang="0">
                    <a:pos x="36" y="6"/>
                  </a:cxn>
                  <a:cxn ang="0">
                    <a:pos x="39" y="6"/>
                  </a:cxn>
                  <a:cxn ang="0">
                    <a:pos x="41" y="5"/>
                  </a:cxn>
                  <a:cxn ang="0">
                    <a:pos x="44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51" y="4"/>
                  </a:cxn>
                  <a:cxn ang="0">
                    <a:pos x="52" y="4"/>
                  </a:cxn>
                  <a:cxn ang="0">
                    <a:pos x="54" y="3"/>
                  </a:cxn>
                  <a:cxn ang="0">
                    <a:pos x="55" y="3"/>
                  </a:cxn>
                  <a:cxn ang="0">
                    <a:pos x="57" y="2"/>
                  </a:cxn>
                  <a:cxn ang="0">
                    <a:pos x="58" y="1"/>
                  </a:cxn>
                  <a:cxn ang="0">
                    <a:pos x="59" y="0"/>
                  </a:cxn>
                </a:cxnLst>
                <a:rect l="0" t="0" r="r" b="b"/>
                <a:pathLst>
                  <a:path w="59" h="6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1" y="6"/>
                    </a:lnTo>
                    <a:lnTo>
                      <a:pt x="24" y="6"/>
                    </a:lnTo>
                    <a:lnTo>
                      <a:pt x="27" y="6"/>
                    </a:lnTo>
                    <a:lnTo>
                      <a:pt x="30" y="6"/>
                    </a:lnTo>
                    <a:lnTo>
                      <a:pt x="33" y="6"/>
                    </a:lnTo>
                    <a:lnTo>
                      <a:pt x="36" y="6"/>
                    </a:lnTo>
                    <a:lnTo>
                      <a:pt x="39" y="6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7" y="2"/>
                    </a:lnTo>
                    <a:lnTo>
                      <a:pt x="58" y="1"/>
                    </a:lnTo>
                    <a:lnTo>
                      <a:pt x="59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06" name="Freeform 59"/>
              <p:cNvSpPr>
                <a:spLocks/>
              </p:cNvSpPr>
              <p:nvPr/>
            </p:nvSpPr>
            <p:spPr bwMode="auto">
              <a:xfrm>
                <a:off x="4683722" y="3242259"/>
                <a:ext cx="361848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18" y="5"/>
                  </a:cxn>
                  <a:cxn ang="0">
                    <a:pos x="21" y="6"/>
                  </a:cxn>
                  <a:cxn ang="0">
                    <a:pos x="24" y="6"/>
                  </a:cxn>
                  <a:cxn ang="0">
                    <a:pos x="27" y="6"/>
                  </a:cxn>
                  <a:cxn ang="0">
                    <a:pos x="30" y="6"/>
                  </a:cxn>
                  <a:cxn ang="0">
                    <a:pos x="33" y="6"/>
                  </a:cxn>
                  <a:cxn ang="0">
                    <a:pos x="36" y="6"/>
                  </a:cxn>
                  <a:cxn ang="0">
                    <a:pos x="39" y="6"/>
                  </a:cxn>
                  <a:cxn ang="0">
                    <a:pos x="41" y="5"/>
                  </a:cxn>
                  <a:cxn ang="0">
                    <a:pos x="44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51" y="4"/>
                  </a:cxn>
                  <a:cxn ang="0">
                    <a:pos x="52" y="4"/>
                  </a:cxn>
                  <a:cxn ang="0">
                    <a:pos x="54" y="3"/>
                  </a:cxn>
                  <a:cxn ang="0">
                    <a:pos x="55" y="3"/>
                  </a:cxn>
                  <a:cxn ang="0">
                    <a:pos x="57" y="2"/>
                  </a:cxn>
                  <a:cxn ang="0">
                    <a:pos x="58" y="1"/>
                  </a:cxn>
                  <a:cxn ang="0">
                    <a:pos x="59" y="0"/>
                  </a:cxn>
                </a:cxnLst>
                <a:rect l="0" t="0" r="r" b="b"/>
                <a:pathLst>
                  <a:path w="59" h="6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1" y="6"/>
                    </a:lnTo>
                    <a:lnTo>
                      <a:pt x="24" y="6"/>
                    </a:lnTo>
                    <a:lnTo>
                      <a:pt x="27" y="6"/>
                    </a:lnTo>
                    <a:lnTo>
                      <a:pt x="30" y="6"/>
                    </a:lnTo>
                    <a:lnTo>
                      <a:pt x="33" y="6"/>
                    </a:lnTo>
                    <a:lnTo>
                      <a:pt x="36" y="6"/>
                    </a:lnTo>
                    <a:lnTo>
                      <a:pt x="39" y="6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7" y="2"/>
                    </a:lnTo>
                    <a:lnTo>
                      <a:pt x="58" y="1"/>
                    </a:lnTo>
                    <a:lnTo>
                      <a:pt x="59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07" name="Line 60"/>
              <p:cNvSpPr>
                <a:spLocks noChangeShapeType="1"/>
              </p:cNvSpPr>
              <p:nvPr/>
            </p:nvSpPr>
            <p:spPr bwMode="auto">
              <a:xfrm flipH="1" flipV="1">
                <a:off x="5033640" y="3075253"/>
                <a:ext cx="11930" cy="4373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08" name="Line 61"/>
              <p:cNvSpPr>
                <a:spLocks noChangeShapeType="1"/>
              </p:cNvSpPr>
              <p:nvPr/>
            </p:nvSpPr>
            <p:spPr bwMode="auto">
              <a:xfrm flipH="1" flipV="1">
                <a:off x="5033640" y="3138874"/>
                <a:ext cx="11930" cy="4373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09" name="Line 62"/>
              <p:cNvSpPr>
                <a:spLocks noChangeShapeType="1"/>
              </p:cNvSpPr>
              <p:nvPr/>
            </p:nvSpPr>
            <p:spPr bwMode="auto">
              <a:xfrm flipH="1" flipV="1">
                <a:off x="5033640" y="3194543"/>
                <a:ext cx="11930" cy="4771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10" name="Line 63"/>
              <p:cNvSpPr>
                <a:spLocks noChangeShapeType="1"/>
              </p:cNvSpPr>
              <p:nvPr/>
            </p:nvSpPr>
            <p:spPr bwMode="auto">
              <a:xfrm flipH="1" flipV="1">
                <a:off x="5033640" y="3015609"/>
                <a:ext cx="11930" cy="4771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11" name="Line 64"/>
              <p:cNvSpPr>
                <a:spLocks noChangeShapeType="1"/>
              </p:cNvSpPr>
              <p:nvPr/>
            </p:nvSpPr>
            <p:spPr bwMode="auto">
              <a:xfrm flipH="1" flipV="1">
                <a:off x="5033640" y="2951988"/>
                <a:ext cx="11930" cy="5169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12" name="Line 65"/>
              <p:cNvSpPr>
                <a:spLocks noChangeShapeType="1"/>
              </p:cNvSpPr>
              <p:nvPr/>
            </p:nvSpPr>
            <p:spPr bwMode="auto">
              <a:xfrm flipH="1" flipV="1">
                <a:off x="5033640" y="3317811"/>
                <a:ext cx="11930" cy="4771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13" name="Line 66"/>
              <p:cNvSpPr>
                <a:spLocks noChangeShapeType="1"/>
              </p:cNvSpPr>
              <p:nvPr/>
            </p:nvSpPr>
            <p:spPr bwMode="auto">
              <a:xfrm flipH="1" flipV="1">
                <a:off x="5033640" y="3254189"/>
                <a:ext cx="11930" cy="5169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14" name="Line 67"/>
              <p:cNvSpPr>
                <a:spLocks noChangeShapeType="1"/>
              </p:cNvSpPr>
              <p:nvPr/>
            </p:nvSpPr>
            <p:spPr bwMode="auto">
              <a:xfrm flipV="1">
                <a:off x="4683722" y="2951988"/>
                <a:ext cx="11930" cy="5169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15" name="Line 68"/>
              <p:cNvSpPr>
                <a:spLocks noChangeShapeType="1"/>
              </p:cNvSpPr>
              <p:nvPr/>
            </p:nvSpPr>
            <p:spPr bwMode="auto">
              <a:xfrm flipV="1">
                <a:off x="4691675" y="3317811"/>
                <a:ext cx="11930" cy="556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16" name="Line 69"/>
              <p:cNvSpPr>
                <a:spLocks noChangeShapeType="1"/>
              </p:cNvSpPr>
              <p:nvPr/>
            </p:nvSpPr>
            <p:spPr bwMode="auto">
              <a:xfrm flipV="1">
                <a:off x="4683722" y="3015609"/>
                <a:ext cx="11930" cy="4771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17" name="Line 70"/>
              <p:cNvSpPr>
                <a:spLocks noChangeShapeType="1"/>
              </p:cNvSpPr>
              <p:nvPr/>
            </p:nvSpPr>
            <p:spPr bwMode="auto">
              <a:xfrm flipV="1">
                <a:off x="4683722" y="3254189"/>
                <a:ext cx="11930" cy="5169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18" name="Line 71"/>
              <p:cNvSpPr>
                <a:spLocks noChangeShapeType="1"/>
              </p:cNvSpPr>
              <p:nvPr/>
            </p:nvSpPr>
            <p:spPr bwMode="auto">
              <a:xfrm flipV="1">
                <a:off x="4683722" y="3138874"/>
                <a:ext cx="11930" cy="4373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19" name="Line 72"/>
              <p:cNvSpPr>
                <a:spLocks noChangeShapeType="1"/>
              </p:cNvSpPr>
              <p:nvPr/>
            </p:nvSpPr>
            <p:spPr bwMode="auto">
              <a:xfrm flipV="1">
                <a:off x="4683722" y="3194543"/>
                <a:ext cx="11930" cy="4771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20" name="Line 73"/>
              <p:cNvSpPr>
                <a:spLocks noChangeShapeType="1"/>
              </p:cNvSpPr>
              <p:nvPr/>
            </p:nvSpPr>
            <p:spPr bwMode="auto">
              <a:xfrm flipV="1">
                <a:off x="4683722" y="3075253"/>
                <a:ext cx="11930" cy="4373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21" name="Freeform 74"/>
              <p:cNvSpPr>
                <a:spLocks/>
              </p:cNvSpPr>
              <p:nvPr/>
            </p:nvSpPr>
            <p:spPr bwMode="auto">
              <a:xfrm>
                <a:off x="4592265" y="2407228"/>
                <a:ext cx="99410" cy="100203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1"/>
                  </a:cxn>
                  <a:cxn ang="0">
                    <a:pos x="0" y="163"/>
                  </a:cxn>
                </a:cxnLst>
                <a:rect l="0" t="0" r="r" b="b"/>
                <a:pathLst>
                  <a:path w="16" h="163">
                    <a:moveTo>
                      <a:pt x="16" y="0"/>
                    </a:moveTo>
                    <a:lnTo>
                      <a:pt x="0" y="11"/>
                    </a:lnTo>
                    <a:lnTo>
                      <a:pt x="0" y="163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22" name="Line 75"/>
              <p:cNvSpPr>
                <a:spLocks noChangeShapeType="1"/>
              </p:cNvSpPr>
              <p:nvPr/>
            </p:nvSpPr>
            <p:spPr bwMode="auto">
              <a:xfrm>
                <a:off x="5144978" y="2474827"/>
                <a:ext cx="3978" cy="93443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23" name="Rectangle 76"/>
              <p:cNvSpPr>
                <a:spLocks noChangeArrowheads="1"/>
              </p:cNvSpPr>
              <p:nvPr/>
            </p:nvSpPr>
            <p:spPr bwMode="auto">
              <a:xfrm>
                <a:off x="4751319" y="2319748"/>
                <a:ext cx="234605" cy="63621"/>
              </a:xfrm>
              <a:prstGeom prst="rect">
                <a:avLst/>
              </a:prstGeom>
              <a:noFill/>
              <a:ln w="2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24" name="Rectangle 77"/>
              <p:cNvSpPr>
                <a:spLocks noChangeArrowheads="1"/>
              </p:cNvSpPr>
              <p:nvPr/>
            </p:nvSpPr>
            <p:spPr bwMode="auto">
              <a:xfrm>
                <a:off x="4850729" y="2343606"/>
                <a:ext cx="67599" cy="11928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25" name="Rectangle 78"/>
              <p:cNvSpPr>
                <a:spLocks noChangeArrowheads="1"/>
              </p:cNvSpPr>
              <p:nvPr/>
            </p:nvSpPr>
            <p:spPr bwMode="auto">
              <a:xfrm>
                <a:off x="4850729" y="2343606"/>
                <a:ext cx="67599" cy="11928"/>
              </a:xfrm>
              <a:prstGeom prst="rect">
                <a:avLst/>
              </a:prstGeom>
              <a:noFill/>
              <a:ln w="2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26" name="Freeform 79"/>
              <p:cNvSpPr>
                <a:spLocks/>
              </p:cNvSpPr>
              <p:nvPr/>
            </p:nvSpPr>
            <p:spPr bwMode="auto">
              <a:xfrm>
                <a:off x="4596243" y="2411205"/>
                <a:ext cx="95432" cy="99806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10"/>
                  </a:cxn>
                  <a:cxn ang="0">
                    <a:pos x="0" y="162"/>
                  </a:cxn>
                </a:cxnLst>
                <a:rect l="0" t="0" r="r" b="b"/>
                <a:pathLst>
                  <a:path w="15" h="162">
                    <a:moveTo>
                      <a:pt x="15" y="0"/>
                    </a:moveTo>
                    <a:lnTo>
                      <a:pt x="0" y="10"/>
                    </a:lnTo>
                    <a:lnTo>
                      <a:pt x="0" y="162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27" name="Line 80"/>
              <p:cNvSpPr>
                <a:spLocks noChangeShapeType="1"/>
              </p:cNvSpPr>
              <p:nvPr/>
            </p:nvSpPr>
            <p:spPr bwMode="auto">
              <a:xfrm>
                <a:off x="4325852" y="1949950"/>
                <a:ext cx="365823" cy="44535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28" name="Line 81"/>
              <p:cNvSpPr>
                <a:spLocks noChangeShapeType="1"/>
              </p:cNvSpPr>
              <p:nvPr/>
            </p:nvSpPr>
            <p:spPr bwMode="auto">
              <a:xfrm>
                <a:off x="4449117" y="2105026"/>
                <a:ext cx="23858" cy="3181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29" name="Line 82"/>
              <p:cNvSpPr>
                <a:spLocks noChangeShapeType="1"/>
              </p:cNvSpPr>
              <p:nvPr/>
            </p:nvSpPr>
            <p:spPr bwMode="auto">
              <a:xfrm>
                <a:off x="4516716" y="2192506"/>
                <a:ext cx="23858" cy="2783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30" name="Freeform 83"/>
              <p:cNvSpPr>
                <a:spLocks/>
              </p:cNvSpPr>
              <p:nvPr/>
            </p:nvSpPr>
            <p:spPr bwMode="auto">
              <a:xfrm>
                <a:off x="4683722" y="3305881"/>
                <a:ext cx="361848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18" y="5"/>
                  </a:cxn>
                  <a:cxn ang="0">
                    <a:pos x="21" y="6"/>
                  </a:cxn>
                  <a:cxn ang="0">
                    <a:pos x="24" y="6"/>
                  </a:cxn>
                  <a:cxn ang="0">
                    <a:pos x="27" y="6"/>
                  </a:cxn>
                  <a:cxn ang="0">
                    <a:pos x="30" y="6"/>
                  </a:cxn>
                  <a:cxn ang="0">
                    <a:pos x="33" y="6"/>
                  </a:cxn>
                  <a:cxn ang="0">
                    <a:pos x="36" y="6"/>
                  </a:cxn>
                  <a:cxn ang="0">
                    <a:pos x="39" y="6"/>
                  </a:cxn>
                  <a:cxn ang="0">
                    <a:pos x="41" y="5"/>
                  </a:cxn>
                  <a:cxn ang="0">
                    <a:pos x="44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51" y="4"/>
                  </a:cxn>
                  <a:cxn ang="0">
                    <a:pos x="52" y="4"/>
                  </a:cxn>
                  <a:cxn ang="0">
                    <a:pos x="54" y="3"/>
                  </a:cxn>
                  <a:cxn ang="0">
                    <a:pos x="55" y="3"/>
                  </a:cxn>
                  <a:cxn ang="0">
                    <a:pos x="57" y="2"/>
                  </a:cxn>
                  <a:cxn ang="0">
                    <a:pos x="58" y="1"/>
                  </a:cxn>
                  <a:cxn ang="0">
                    <a:pos x="59" y="0"/>
                  </a:cxn>
                </a:cxnLst>
                <a:rect l="0" t="0" r="r" b="b"/>
                <a:pathLst>
                  <a:path w="59" h="6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1" y="6"/>
                    </a:lnTo>
                    <a:lnTo>
                      <a:pt x="24" y="6"/>
                    </a:lnTo>
                    <a:lnTo>
                      <a:pt x="27" y="6"/>
                    </a:lnTo>
                    <a:lnTo>
                      <a:pt x="30" y="6"/>
                    </a:lnTo>
                    <a:lnTo>
                      <a:pt x="33" y="6"/>
                    </a:lnTo>
                    <a:lnTo>
                      <a:pt x="36" y="6"/>
                    </a:lnTo>
                    <a:lnTo>
                      <a:pt x="39" y="6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7" y="2"/>
                    </a:lnTo>
                    <a:lnTo>
                      <a:pt x="58" y="1"/>
                    </a:lnTo>
                    <a:lnTo>
                      <a:pt x="59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31" name="Freeform 84"/>
              <p:cNvSpPr>
                <a:spLocks/>
              </p:cNvSpPr>
              <p:nvPr/>
            </p:nvSpPr>
            <p:spPr bwMode="auto">
              <a:xfrm>
                <a:off x="4739391" y="2904272"/>
                <a:ext cx="250511" cy="437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5" y="3"/>
                  </a:cxn>
                  <a:cxn ang="0">
                    <a:pos x="19" y="3"/>
                  </a:cxn>
                  <a:cxn ang="0">
                    <a:pos x="20" y="3"/>
                  </a:cxn>
                  <a:cxn ang="0">
                    <a:pos x="23" y="3"/>
                  </a:cxn>
                  <a:cxn ang="0">
                    <a:pos x="25" y="3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2" y="3"/>
                  </a:cxn>
                  <a:cxn ang="0">
                    <a:pos x="34" y="3"/>
                  </a:cxn>
                  <a:cxn ang="0">
                    <a:pos x="37" y="3"/>
                  </a:cxn>
                  <a:cxn ang="0">
                    <a:pos x="39" y="3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8" y="3"/>
                  </a:cxn>
                  <a:cxn ang="0">
                    <a:pos x="50" y="3"/>
                  </a:cxn>
                  <a:cxn ang="0">
                    <a:pos x="51" y="3"/>
                  </a:cxn>
                  <a:cxn ang="0">
                    <a:pos x="54" y="3"/>
                  </a:cxn>
                  <a:cxn ang="0">
                    <a:pos x="56" y="3"/>
                  </a:cxn>
                  <a:cxn ang="0">
                    <a:pos x="57" y="3"/>
                  </a:cxn>
                  <a:cxn ang="0">
                    <a:pos x="59" y="2"/>
                  </a:cxn>
                  <a:cxn ang="0">
                    <a:pos x="60" y="2"/>
                  </a:cxn>
                  <a:cxn ang="0">
                    <a:pos x="62" y="2"/>
                  </a:cxn>
                  <a:cxn ang="0">
                    <a:pos x="63" y="2"/>
                  </a:cxn>
                  <a:cxn ang="0">
                    <a:pos x="63" y="3"/>
                  </a:cxn>
                  <a:cxn ang="0">
                    <a:pos x="63" y="5"/>
                  </a:cxn>
                  <a:cxn ang="0">
                    <a:pos x="62" y="6"/>
                  </a:cxn>
                  <a:cxn ang="0">
                    <a:pos x="60" y="6"/>
                  </a:cxn>
                  <a:cxn ang="0">
                    <a:pos x="59" y="8"/>
                  </a:cxn>
                  <a:cxn ang="0">
                    <a:pos x="56" y="8"/>
                  </a:cxn>
                  <a:cxn ang="0">
                    <a:pos x="54" y="9"/>
                  </a:cxn>
                  <a:cxn ang="0">
                    <a:pos x="53" y="9"/>
                  </a:cxn>
                  <a:cxn ang="0">
                    <a:pos x="50" y="9"/>
                  </a:cxn>
                  <a:cxn ang="0">
                    <a:pos x="48" y="9"/>
                  </a:cxn>
                  <a:cxn ang="0">
                    <a:pos x="45" y="11"/>
                  </a:cxn>
                  <a:cxn ang="0">
                    <a:pos x="42" y="11"/>
                  </a:cxn>
                  <a:cxn ang="0">
                    <a:pos x="39" y="11"/>
                  </a:cxn>
                  <a:cxn ang="0">
                    <a:pos x="36" y="11"/>
                  </a:cxn>
                  <a:cxn ang="0">
                    <a:pos x="32" y="11"/>
                  </a:cxn>
                  <a:cxn ang="0">
                    <a:pos x="29" y="11"/>
                  </a:cxn>
                  <a:cxn ang="0">
                    <a:pos x="26" y="11"/>
                  </a:cxn>
                  <a:cxn ang="0">
                    <a:pos x="23" y="11"/>
                  </a:cxn>
                  <a:cxn ang="0">
                    <a:pos x="20" y="11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1" y="9"/>
                  </a:cxn>
                  <a:cxn ang="0">
                    <a:pos x="9" y="9"/>
                  </a:cxn>
                  <a:cxn ang="0">
                    <a:pos x="8" y="8"/>
                  </a:cxn>
                  <a:cxn ang="0">
                    <a:pos x="5" y="8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3" h="11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3" y="3"/>
                    </a:lnTo>
                    <a:lnTo>
                      <a:pt x="63" y="5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9" y="8"/>
                    </a:lnTo>
                    <a:lnTo>
                      <a:pt x="56" y="8"/>
                    </a:lnTo>
                    <a:lnTo>
                      <a:pt x="54" y="9"/>
                    </a:lnTo>
                    <a:lnTo>
                      <a:pt x="53" y="9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11"/>
                    </a:lnTo>
                    <a:lnTo>
                      <a:pt x="42" y="11"/>
                    </a:lnTo>
                    <a:lnTo>
                      <a:pt x="39" y="11"/>
                    </a:lnTo>
                    <a:lnTo>
                      <a:pt x="36" y="11"/>
                    </a:lnTo>
                    <a:lnTo>
                      <a:pt x="32" y="11"/>
                    </a:lnTo>
                    <a:lnTo>
                      <a:pt x="29" y="11"/>
                    </a:lnTo>
                    <a:lnTo>
                      <a:pt x="26" y="11"/>
                    </a:lnTo>
                    <a:lnTo>
                      <a:pt x="23" y="11"/>
                    </a:lnTo>
                    <a:lnTo>
                      <a:pt x="20" y="11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32" name="Freeform 85"/>
              <p:cNvSpPr>
                <a:spLocks/>
              </p:cNvSpPr>
              <p:nvPr/>
            </p:nvSpPr>
            <p:spPr bwMode="auto">
              <a:xfrm>
                <a:off x="4739391" y="2904272"/>
                <a:ext cx="250511" cy="437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3" y="2"/>
                  </a:cxn>
                  <a:cxn ang="0">
                    <a:pos x="15" y="2"/>
                  </a:cxn>
                  <a:cxn ang="0">
                    <a:pos x="16" y="2"/>
                  </a:cxn>
                  <a:cxn ang="0">
                    <a:pos x="18" y="2"/>
                  </a:cxn>
                  <a:cxn ang="0">
                    <a:pos x="19" y="2"/>
                  </a:cxn>
                  <a:cxn ang="0">
                    <a:pos x="21" y="2"/>
                  </a:cxn>
                  <a:cxn ang="0">
                    <a:pos x="22" y="2"/>
                  </a:cxn>
                  <a:cxn ang="0">
                    <a:pos x="24" y="2"/>
                  </a:cxn>
                  <a:cxn ang="0">
                    <a:pos x="25" y="2"/>
                  </a:cxn>
                  <a:cxn ang="0">
                    <a:pos x="27" y="2"/>
                  </a:cxn>
                  <a:cxn ang="0">
                    <a:pos x="28" y="2"/>
                  </a:cxn>
                  <a:cxn ang="0">
                    <a:pos x="30" y="2"/>
                  </a:cxn>
                  <a:cxn ang="0">
                    <a:pos x="31" y="2"/>
                  </a:cxn>
                  <a:cxn ang="0">
                    <a:pos x="32" y="2"/>
                  </a:cxn>
                  <a:cxn ang="0">
                    <a:pos x="33" y="2"/>
                  </a:cxn>
                  <a:cxn ang="0">
                    <a:pos x="35" y="2"/>
                  </a:cxn>
                  <a:cxn ang="0">
                    <a:pos x="36" y="2"/>
                  </a:cxn>
                  <a:cxn ang="0">
                    <a:pos x="37" y="2"/>
                  </a:cxn>
                  <a:cxn ang="0">
                    <a:pos x="38" y="1"/>
                  </a:cxn>
                  <a:cxn ang="0">
                    <a:pos x="39" y="1"/>
                  </a:cxn>
                  <a:cxn ang="0">
                    <a:pos x="40" y="1"/>
                  </a:cxn>
                  <a:cxn ang="0">
                    <a:pos x="41" y="1"/>
                  </a:cxn>
                  <a:cxn ang="0">
                    <a:pos x="41" y="2"/>
                  </a:cxn>
                  <a:cxn ang="0">
                    <a:pos x="41" y="3"/>
                  </a:cxn>
                  <a:cxn ang="0">
                    <a:pos x="40" y="4"/>
                  </a:cxn>
                  <a:cxn ang="0">
                    <a:pos x="39" y="4"/>
                  </a:cxn>
                  <a:cxn ang="0">
                    <a:pos x="38" y="5"/>
                  </a:cxn>
                  <a:cxn ang="0">
                    <a:pos x="36" y="5"/>
                  </a:cxn>
                  <a:cxn ang="0">
                    <a:pos x="35" y="6"/>
                  </a:cxn>
                  <a:cxn ang="0">
                    <a:pos x="34" y="6"/>
                  </a:cxn>
                  <a:cxn ang="0">
                    <a:pos x="32" y="6"/>
                  </a:cxn>
                  <a:cxn ang="0">
                    <a:pos x="31" y="6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5" y="7"/>
                  </a:cxn>
                  <a:cxn ang="0">
                    <a:pos x="23" y="7"/>
                  </a:cxn>
                  <a:cxn ang="0">
                    <a:pos x="21" y="7"/>
                  </a:cxn>
                  <a:cxn ang="0">
                    <a:pos x="19" y="7"/>
                  </a:cxn>
                  <a:cxn ang="0">
                    <a:pos x="17" y="7"/>
                  </a:cxn>
                  <a:cxn ang="0">
                    <a:pos x="15" y="7"/>
                  </a:cxn>
                  <a:cxn ang="0">
                    <a:pos x="13" y="7"/>
                  </a:cxn>
                  <a:cxn ang="0">
                    <a:pos x="11" y="6"/>
                  </a:cxn>
                  <a:cxn ang="0">
                    <a:pos x="9" y="6"/>
                  </a:cxn>
                  <a:cxn ang="0">
                    <a:pos x="7" y="6"/>
                  </a:cxn>
                  <a:cxn ang="0">
                    <a:pos x="6" y="6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1" h="7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38" y="5"/>
                    </a:lnTo>
                    <a:lnTo>
                      <a:pt x="36" y="5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33" name="Freeform 86"/>
              <p:cNvSpPr>
                <a:spLocks/>
              </p:cNvSpPr>
              <p:nvPr/>
            </p:nvSpPr>
            <p:spPr bwMode="auto">
              <a:xfrm>
                <a:off x="4739391" y="2967893"/>
                <a:ext cx="250511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4" y="1"/>
                  </a:cxn>
                  <a:cxn ang="0">
                    <a:pos x="17" y="3"/>
                  </a:cxn>
                  <a:cxn ang="0">
                    <a:pos x="19" y="3"/>
                  </a:cxn>
                  <a:cxn ang="0">
                    <a:pos x="22" y="3"/>
                  </a:cxn>
                  <a:cxn ang="0">
                    <a:pos x="23" y="3"/>
                  </a:cxn>
                  <a:cxn ang="0">
                    <a:pos x="26" y="3"/>
                  </a:cxn>
                  <a:cxn ang="0">
                    <a:pos x="28" y="3"/>
                  </a:cxn>
                  <a:cxn ang="0">
                    <a:pos x="31" y="3"/>
                  </a:cxn>
                  <a:cxn ang="0">
                    <a:pos x="32" y="3"/>
                  </a:cxn>
                  <a:cxn ang="0">
                    <a:pos x="34" y="3"/>
                  </a:cxn>
                  <a:cxn ang="0">
                    <a:pos x="37" y="3"/>
                  </a:cxn>
                  <a:cxn ang="0">
                    <a:pos x="39" y="3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8" y="3"/>
                  </a:cxn>
                  <a:cxn ang="0">
                    <a:pos x="50" y="1"/>
                  </a:cxn>
                  <a:cxn ang="0">
                    <a:pos x="51" y="1"/>
                  </a:cxn>
                  <a:cxn ang="0">
                    <a:pos x="54" y="1"/>
                  </a:cxn>
                  <a:cxn ang="0">
                    <a:pos x="56" y="1"/>
                  </a:cxn>
                  <a:cxn ang="0">
                    <a:pos x="57" y="1"/>
                  </a:cxn>
                  <a:cxn ang="0">
                    <a:pos x="59" y="1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3" y="0"/>
                  </a:cxn>
                  <a:cxn ang="0">
                    <a:pos x="63" y="3"/>
                  </a:cxn>
                  <a:cxn ang="0">
                    <a:pos x="63" y="4"/>
                  </a:cxn>
                  <a:cxn ang="0">
                    <a:pos x="62" y="4"/>
                  </a:cxn>
                  <a:cxn ang="0">
                    <a:pos x="60" y="4"/>
                  </a:cxn>
                  <a:cxn ang="0">
                    <a:pos x="59" y="6"/>
                  </a:cxn>
                  <a:cxn ang="0">
                    <a:pos x="56" y="6"/>
                  </a:cxn>
                  <a:cxn ang="0">
                    <a:pos x="54" y="7"/>
                  </a:cxn>
                  <a:cxn ang="0">
                    <a:pos x="53" y="7"/>
                  </a:cxn>
                  <a:cxn ang="0">
                    <a:pos x="50" y="7"/>
                  </a:cxn>
                  <a:cxn ang="0">
                    <a:pos x="48" y="7"/>
                  </a:cxn>
                  <a:cxn ang="0">
                    <a:pos x="45" y="9"/>
                  </a:cxn>
                  <a:cxn ang="0">
                    <a:pos x="42" y="9"/>
                  </a:cxn>
                  <a:cxn ang="0">
                    <a:pos x="39" y="9"/>
                  </a:cxn>
                  <a:cxn ang="0">
                    <a:pos x="36" y="9"/>
                  </a:cxn>
                  <a:cxn ang="0">
                    <a:pos x="32" y="9"/>
                  </a:cxn>
                  <a:cxn ang="0">
                    <a:pos x="29" y="9"/>
                  </a:cxn>
                  <a:cxn ang="0">
                    <a:pos x="26" y="9"/>
                  </a:cxn>
                  <a:cxn ang="0">
                    <a:pos x="23" y="9"/>
                  </a:cxn>
                  <a:cxn ang="0">
                    <a:pos x="20" y="9"/>
                  </a:cxn>
                  <a:cxn ang="0">
                    <a:pos x="17" y="7"/>
                  </a:cxn>
                  <a:cxn ang="0">
                    <a:pos x="14" y="7"/>
                  </a:cxn>
                  <a:cxn ang="0">
                    <a:pos x="11" y="7"/>
                  </a:cxn>
                  <a:cxn ang="0">
                    <a:pos x="9" y="7"/>
                  </a:cxn>
                  <a:cxn ang="0">
                    <a:pos x="8" y="6"/>
                  </a:cxn>
                  <a:cxn ang="0">
                    <a:pos x="5" y="6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3" h="9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3"/>
                    </a:lnTo>
                    <a:lnTo>
                      <a:pt x="63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9" y="6"/>
                    </a:lnTo>
                    <a:lnTo>
                      <a:pt x="56" y="6"/>
                    </a:lnTo>
                    <a:lnTo>
                      <a:pt x="54" y="7"/>
                    </a:lnTo>
                    <a:lnTo>
                      <a:pt x="53" y="7"/>
                    </a:lnTo>
                    <a:lnTo>
                      <a:pt x="50" y="7"/>
                    </a:lnTo>
                    <a:lnTo>
                      <a:pt x="48" y="7"/>
                    </a:lnTo>
                    <a:lnTo>
                      <a:pt x="45" y="9"/>
                    </a:lnTo>
                    <a:lnTo>
                      <a:pt x="42" y="9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9" y="9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34" name="Freeform 87"/>
              <p:cNvSpPr>
                <a:spLocks/>
              </p:cNvSpPr>
              <p:nvPr/>
            </p:nvSpPr>
            <p:spPr bwMode="auto">
              <a:xfrm>
                <a:off x="4739391" y="2967893"/>
                <a:ext cx="250511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1" y="2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5" y="2"/>
                  </a:cxn>
                  <a:cxn ang="0">
                    <a:pos x="17" y="2"/>
                  </a:cxn>
                  <a:cxn ang="0">
                    <a:pos x="18" y="2"/>
                  </a:cxn>
                  <a:cxn ang="0">
                    <a:pos x="20" y="2"/>
                  </a:cxn>
                  <a:cxn ang="0">
                    <a:pos x="21" y="2"/>
                  </a:cxn>
                  <a:cxn ang="0">
                    <a:pos x="22" y="2"/>
                  </a:cxn>
                  <a:cxn ang="0">
                    <a:pos x="24" y="2"/>
                  </a:cxn>
                  <a:cxn ang="0">
                    <a:pos x="25" y="2"/>
                  </a:cxn>
                  <a:cxn ang="0">
                    <a:pos x="27" y="2"/>
                  </a:cxn>
                  <a:cxn ang="0">
                    <a:pos x="28" y="2"/>
                  </a:cxn>
                  <a:cxn ang="0">
                    <a:pos x="30" y="2"/>
                  </a:cxn>
                  <a:cxn ang="0">
                    <a:pos x="31" y="2"/>
                  </a:cxn>
                  <a:cxn ang="0">
                    <a:pos x="32" y="1"/>
                  </a:cxn>
                  <a:cxn ang="0">
                    <a:pos x="33" y="1"/>
                  </a:cxn>
                  <a:cxn ang="0">
                    <a:pos x="35" y="1"/>
                  </a:cxn>
                  <a:cxn ang="0">
                    <a:pos x="36" y="1"/>
                  </a:cxn>
                  <a:cxn ang="0">
                    <a:pos x="37" y="1"/>
                  </a:cxn>
                  <a:cxn ang="0">
                    <a:pos x="38" y="1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1" y="0"/>
                  </a:cxn>
                  <a:cxn ang="0">
                    <a:pos x="41" y="2"/>
                  </a:cxn>
                  <a:cxn ang="0">
                    <a:pos x="41" y="3"/>
                  </a:cxn>
                  <a:cxn ang="0">
                    <a:pos x="40" y="3"/>
                  </a:cxn>
                  <a:cxn ang="0">
                    <a:pos x="39" y="3"/>
                  </a:cxn>
                  <a:cxn ang="0">
                    <a:pos x="38" y="4"/>
                  </a:cxn>
                  <a:cxn ang="0">
                    <a:pos x="36" y="4"/>
                  </a:cxn>
                  <a:cxn ang="0">
                    <a:pos x="35" y="5"/>
                  </a:cxn>
                  <a:cxn ang="0">
                    <a:pos x="34" y="5"/>
                  </a:cxn>
                  <a:cxn ang="0">
                    <a:pos x="32" y="5"/>
                  </a:cxn>
                  <a:cxn ang="0">
                    <a:pos x="31" y="5"/>
                  </a:cxn>
                  <a:cxn ang="0">
                    <a:pos x="29" y="6"/>
                  </a:cxn>
                  <a:cxn ang="0">
                    <a:pos x="27" y="6"/>
                  </a:cxn>
                  <a:cxn ang="0">
                    <a:pos x="25" y="6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1" y="5"/>
                  </a:cxn>
                  <a:cxn ang="0">
                    <a:pos x="9" y="5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1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5" y="5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35" name="Freeform 88"/>
              <p:cNvSpPr>
                <a:spLocks/>
              </p:cNvSpPr>
              <p:nvPr/>
            </p:nvSpPr>
            <p:spPr bwMode="auto">
              <a:xfrm>
                <a:off x="4739391" y="3027537"/>
                <a:ext cx="250511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5" y="3"/>
                  </a:cxn>
                  <a:cxn ang="0">
                    <a:pos x="19" y="3"/>
                  </a:cxn>
                  <a:cxn ang="0">
                    <a:pos x="20" y="3"/>
                  </a:cxn>
                  <a:cxn ang="0">
                    <a:pos x="23" y="3"/>
                  </a:cxn>
                  <a:cxn ang="0">
                    <a:pos x="25" y="3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2" y="3"/>
                  </a:cxn>
                  <a:cxn ang="0">
                    <a:pos x="34" y="3"/>
                  </a:cxn>
                  <a:cxn ang="0">
                    <a:pos x="37" y="3"/>
                  </a:cxn>
                  <a:cxn ang="0">
                    <a:pos x="39" y="3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8" y="3"/>
                  </a:cxn>
                  <a:cxn ang="0">
                    <a:pos x="50" y="2"/>
                  </a:cxn>
                  <a:cxn ang="0">
                    <a:pos x="51" y="2"/>
                  </a:cxn>
                  <a:cxn ang="0">
                    <a:pos x="54" y="2"/>
                  </a:cxn>
                  <a:cxn ang="0">
                    <a:pos x="56" y="2"/>
                  </a:cxn>
                  <a:cxn ang="0">
                    <a:pos x="57" y="2"/>
                  </a:cxn>
                  <a:cxn ang="0">
                    <a:pos x="59" y="2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3" y="0"/>
                  </a:cxn>
                  <a:cxn ang="0">
                    <a:pos x="63" y="3"/>
                  </a:cxn>
                  <a:cxn ang="0">
                    <a:pos x="63" y="5"/>
                  </a:cxn>
                  <a:cxn ang="0">
                    <a:pos x="62" y="5"/>
                  </a:cxn>
                  <a:cxn ang="0">
                    <a:pos x="60" y="5"/>
                  </a:cxn>
                  <a:cxn ang="0">
                    <a:pos x="59" y="6"/>
                  </a:cxn>
                  <a:cxn ang="0">
                    <a:pos x="56" y="6"/>
                  </a:cxn>
                  <a:cxn ang="0">
                    <a:pos x="54" y="8"/>
                  </a:cxn>
                  <a:cxn ang="0">
                    <a:pos x="53" y="8"/>
                  </a:cxn>
                  <a:cxn ang="0">
                    <a:pos x="50" y="8"/>
                  </a:cxn>
                  <a:cxn ang="0">
                    <a:pos x="48" y="8"/>
                  </a:cxn>
                  <a:cxn ang="0">
                    <a:pos x="45" y="9"/>
                  </a:cxn>
                  <a:cxn ang="0">
                    <a:pos x="42" y="9"/>
                  </a:cxn>
                  <a:cxn ang="0">
                    <a:pos x="39" y="9"/>
                  </a:cxn>
                  <a:cxn ang="0">
                    <a:pos x="36" y="9"/>
                  </a:cxn>
                  <a:cxn ang="0">
                    <a:pos x="32" y="9"/>
                  </a:cxn>
                  <a:cxn ang="0">
                    <a:pos x="29" y="9"/>
                  </a:cxn>
                  <a:cxn ang="0">
                    <a:pos x="26" y="9"/>
                  </a:cxn>
                  <a:cxn ang="0">
                    <a:pos x="23" y="9"/>
                  </a:cxn>
                  <a:cxn ang="0">
                    <a:pos x="20" y="9"/>
                  </a:cxn>
                  <a:cxn ang="0">
                    <a:pos x="17" y="8"/>
                  </a:cxn>
                  <a:cxn ang="0">
                    <a:pos x="14" y="8"/>
                  </a:cxn>
                  <a:cxn ang="0">
                    <a:pos x="11" y="8"/>
                  </a:cxn>
                  <a:cxn ang="0">
                    <a:pos x="9" y="8"/>
                  </a:cxn>
                  <a:cxn ang="0">
                    <a:pos x="8" y="6"/>
                  </a:cxn>
                  <a:cxn ang="0">
                    <a:pos x="5" y="6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3" h="9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3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59" y="6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3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5" y="9"/>
                    </a:lnTo>
                    <a:lnTo>
                      <a:pt x="42" y="9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9" y="9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36" name="Freeform 89"/>
              <p:cNvSpPr>
                <a:spLocks/>
              </p:cNvSpPr>
              <p:nvPr/>
            </p:nvSpPr>
            <p:spPr bwMode="auto">
              <a:xfrm>
                <a:off x="4739391" y="3027537"/>
                <a:ext cx="250511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3" y="2"/>
                  </a:cxn>
                  <a:cxn ang="0">
                    <a:pos x="15" y="2"/>
                  </a:cxn>
                  <a:cxn ang="0">
                    <a:pos x="16" y="2"/>
                  </a:cxn>
                  <a:cxn ang="0">
                    <a:pos x="18" y="2"/>
                  </a:cxn>
                  <a:cxn ang="0">
                    <a:pos x="19" y="2"/>
                  </a:cxn>
                  <a:cxn ang="0">
                    <a:pos x="21" y="2"/>
                  </a:cxn>
                  <a:cxn ang="0">
                    <a:pos x="22" y="2"/>
                  </a:cxn>
                  <a:cxn ang="0">
                    <a:pos x="24" y="2"/>
                  </a:cxn>
                  <a:cxn ang="0">
                    <a:pos x="25" y="2"/>
                  </a:cxn>
                  <a:cxn ang="0">
                    <a:pos x="27" y="2"/>
                  </a:cxn>
                  <a:cxn ang="0">
                    <a:pos x="28" y="2"/>
                  </a:cxn>
                  <a:cxn ang="0">
                    <a:pos x="30" y="2"/>
                  </a:cxn>
                  <a:cxn ang="0">
                    <a:pos x="31" y="2"/>
                  </a:cxn>
                  <a:cxn ang="0">
                    <a:pos x="32" y="1"/>
                  </a:cxn>
                  <a:cxn ang="0">
                    <a:pos x="33" y="1"/>
                  </a:cxn>
                  <a:cxn ang="0">
                    <a:pos x="35" y="1"/>
                  </a:cxn>
                  <a:cxn ang="0">
                    <a:pos x="36" y="1"/>
                  </a:cxn>
                  <a:cxn ang="0">
                    <a:pos x="37" y="1"/>
                  </a:cxn>
                  <a:cxn ang="0">
                    <a:pos x="38" y="1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1" y="0"/>
                  </a:cxn>
                  <a:cxn ang="0">
                    <a:pos x="41" y="2"/>
                  </a:cxn>
                  <a:cxn ang="0">
                    <a:pos x="41" y="3"/>
                  </a:cxn>
                  <a:cxn ang="0">
                    <a:pos x="40" y="3"/>
                  </a:cxn>
                  <a:cxn ang="0">
                    <a:pos x="39" y="3"/>
                  </a:cxn>
                  <a:cxn ang="0">
                    <a:pos x="38" y="4"/>
                  </a:cxn>
                  <a:cxn ang="0">
                    <a:pos x="36" y="4"/>
                  </a:cxn>
                  <a:cxn ang="0">
                    <a:pos x="35" y="5"/>
                  </a:cxn>
                  <a:cxn ang="0">
                    <a:pos x="34" y="5"/>
                  </a:cxn>
                  <a:cxn ang="0">
                    <a:pos x="32" y="5"/>
                  </a:cxn>
                  <a:cxn ang="0">
                    <a:pos x="31" y="5"/>
                  </a:cxn>
                  <a:cxn ang="0">
                    <a:pos x="29" y="6"/>
                  </a:cxn>
                  <a:cxn ang="0">
                    <a:pos x="27" y="6"/>
                  </a:cxn>
                  <a:cxn ang="0">
                    <a:pos x="25" y="6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1" y="5"/>
                  </a:cxn>
                  <a:cxn ang="0">
                    <a:pos x="9" y="5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1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5" y="5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37" name="Freeform 90"/>
              <p:cNvSpPr>
                <a:spLocks/>
              </p:cNvSpPr>
              <p:nvPr/>
            </p:nvSpPr>
            <p:spPr bwMode="auto">
              <a:xfrm>
                <a:off x="4739391" y="3087183"/>
                <a:ext cx="250511" cy="39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5" y="2"/>
                  </a:cxn>
                  <a:cxn ang="0">
                    <a:pos x="19" y="2"/>
                  </a:cxn>
                  <a:cxn ang="0">
                    <a:pos x="20" y="2"/>
                  </a:cxn>
                  <a:cxn ang="0">
                    <a:pos x="23" y="2"/>
                  </a:cxn>
                  <a:cxn ang="0">
                    <a:pos x="25" y="2"/>
                  </a:cxn>
                  <a:cxn ang="0">
                    <a:pos x="28" y="2"/>
                  </a:cxn>
                  <a:cxn ang="0">
                    <a:pos x="29" y="2"/>
                  </a:cxn>
                  <a:cxn ang="0">
                    <a:pos x="32" y="2"/>
                  </a:cxn>
                  <a:cxn ang="0">
                    <a:pos x="34" y="2"/>
                  </a:cxn>
                  <a:cxn ang="0">
                    <a:pos x="37" y="2"/>
                  </a:cxn>
                  <a:cxn ang="0">
                    <a:pos x="39" y="2"/>
                  </a:cxn>
                  <a:cxn ang="0">
                    <a:pos x="42" y="2"/>
                  </a:cxn>
                  <a:cxn ang="0">
                    <a:pos x="43" y="2"/>
                  </a:cxn>
                  <a:cxn ang="0">
                    <a:pos x="46" y="2"/>
                  </a:cxn>
                  <a:cxn ang="0">
                    <a:pos x="48" y="2"/>
                  </a:cxn>
                  <a:cxn ang="0">
                    <a:pos x="50" y="2"/>
                  </a:cxn>
                  <a:cxn ang="0">
                    <a:pos x="51" y="2"/>
                  </a:cxn>
                  <a:cxn ang="0">
                    <a:pos x="54" y="2"/>
                  </a:cxn>
                  <a:cxn ang="0">
                    <a:pos x="56" y="2"/>
                  </a:cxn>
                  <a:cxn ang="0">
                    <a:pos x="57" y="2"/>
                  </a:cxn>
                  <a:cxn ang="0">
                    <a:pos x="59" y="0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3" y="0"/>
                  </a:cxn>
                  <a:cxn ang="0">
                    <a:pos x="63" y="4"/>
                  </a:cxn>
                  <a:cxn ang="0">
                    <a:pos x="63" y="5"/>
                  </a:cxn>
                  <a:cxn ang="0">
                    <a:pos x="62" y="5"/>
                  </a:cxn>
                  <a:cxn ang="0">
                    <a:pos x="60" y="5"/>
                  </a:cxn>
                  <a:cxn ang="0">
                    <a:pos x="59" y="7"/>
                  </a:cxn>
                  <a:cxn ang="0">
                    <a:pos x="56" y="7"/>
                  </a:cxn>
                  <a:cxn ang="0">
                    <a:pos x="54" y="8"/>
                  </a:cxn>
                  <a:cxn ang="0">
                    <a:pos x="53" y="8"/>
                  </a:cxn>
                  <a:cxn ang="0">
                    <a:pos x="50" y="8"/>
                  </a:cxn>
                  <a:cxn ang="0">
                    <a:pos x="48" y="8"/>
                  </a:cxn>
                  <a:cxn ang="0">
                    <a:pos x="45" y="10"/>
                  </a:cxn>
                  <a:cxn ang="0">
                    <a:pos x="42" y="10"/>
                  </a:cxn>
                  <a:cxn ang="0">
                    <a:pos x="39" y="10"/>
                  </a:cxn>
                  <a:cxn ang="0">
                    <a:pos x="36" y="10"/>
                  </a:cxn>
                  <a:cxn ang="0">
                    <a:pos x="32" y="10"/>
                  </a:cxn>
                  <a:cxn ang="0">
                    <a:pos x="29" y="10"/>
                  </a:cxn>
                  <a:cxn ang="0">
                    <a:pos x="26" y="10"/>
                  </a:cxn>
                  <a:cxn ang="0">
                    <a:pos x="23" y="10"/>
                  </a:cxn>
                  <a:cxn ang="0">
                    <a:pos x="20" y="10"/>
                  </a:cxn>
                  <a:cxn ang="0">
                    <a:pos x="17" y="8"/>
                  </a:cxn>
                  <a:cxn ang="0">
                    <a:pos x="14" y="8"/>
                  </a:cxn>
                  <a:cxn ang="0">
                    <a:pos x="11" y="8"/>
                  </a:cxn>
                  <a:cxn ang="0">
                    <a:pos x="9" y="8"/>
                  </a:cxn>
                  <a:cxn ang="0">
                    <a:pos x="8" y="7"/>
                  </a:cxn>
                  <a:cxn ang="0">
                    <a:pos x="5" y="7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63" h="10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4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59" y="7"/>
                    </a:lnTo>
                    <a:lnTo>
                      <a:pt x="56" y="7"/>
                    </a:lnTo>
                    <a:lnTo>
                      <a:pt x="54" y="8"/>
                    </a:lnTo>
                    <a:lnTo>
                      <a:pt x="53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5" y="10"/>
                    </a:lnTo>
                    <a:lnTo>
                      <a:pt x="42" y="10"/>
                    </a:lnTo>
                    <a:lnTo>
                      <a:pt x="39" y="10"/>
                    </a:lnTo>
                    <a:lnTo>
                      <a:pt x="36" y="10"/>
                    </a:lnTo>
                    <a:lnTo>
                      <a:pt x="32" y="10"/>
                    </a:lnTo>
                    <a:lnTo>
                      <a:pt x="29" y="10"/>
                    </a:lnTo>
                    <a:lnTo>
                      <a:pt x="26" y="10"/>
                    </a:lnTo>
                    <a:lnTo>
                      <a:pt x="23" y="10"/>
                    </a:lnTo>
                    <a:lnTo>
                      <a:pt x="20" y="10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38" name="Freeform 91"/>
              <p:cNvSpPr>
                <a:spLocks/>
              </p:cNvSpPr>
              <p:nvPr/>
            </p:nvSpPr>
            <p:spPr bwMode="auto">
              <a:xfrm>
                <a:off x="4739391" y="3087183"/>
                <a:ext cx="250511" cy="39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6" y="1"/>
                  </a:cxn>
                  <a:cxn ang="0">
                    <a:pos x="18" y="1"/>
                  </a:cxn>
                  <a:cxn ang="0">
                    <a:pos x="19" y="1"/>
                  </a:cxn>
                  <a:cxn ang="0">
                    <a:pos x="21" y="1"/>
                  </a:cxn>
                  <a:cxn ang="0">
                    <a:pos x="22" y="1"/>
                  </a:cxn>
                  <a:cxn ang="0">
                    <a:pos x="24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8" y="1"/>
                  </a:cxn>
                  <a:cxn ang="0">
                    <a:pos x="30" y="1"/>
                  </a:cxn>
                  <a:cxn ang="0">
                    <a:pos x="31" y="1"/>
                  </a:cxn>
                  <a:cxn ang="0">
                    <a:pos x="32" y="1"/>
                  </a:cxn>
                  <a:cxn ang="0">
                    <a:pos x="33" y="1"/>
                  </a:cxn>
                  <a:cxn ang="0">
                    <a:pos x="35" y="1"/>
                  </a:cxn>
                  <a:cxn ang="0">
                    <a:pos x="36" y="1"/>
                  </a:cxn>
                  <a:cxn ang="0">
                    <a:pos x="37" y="1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1" y="0"/>
                  </a:cxn>
                  <a:cxn ang="0">
                    <a:pos x="41" y="2"/>
                  </a:cxn>
                  <a:cxn ang="0">
                    <a:pos x="41" y="3"/>
                  </a:cxn>
                  <a:cxn ang="0">
                    <a:pos x="40" y="3"/>
                  </a:cxn>
                  <a:cxn ang="0">
                    <a:pos x="39" y="3"/>
                  </a:cxn>
                  <a:cxn ang="0">
                    <a:pos x="38" y="4"/>
                  </a:cxn>
                  <a:cxn ang="0">
                    <a:pos x="36" y="4"/>
                  </a:cxn>
                  <a:cxn ang="0">
                    <a:pos x="35" y="5"/>
                  </a:cxn>
                  <a:cxn ang="0">
                    <a:pos x="34" y="5"/>
                  </a:cxn>
                  <a:cxn ang="0">
                    <a:pos x="32" y="5"/>
                  </a:cxn>
                  <a:cxn ang="0">
                    <a:pos x="31" y="5"/>
                  </a:cxn>
                  <a:cxn ang="0">
                    <a:pos x="29" y="6"/>
                  </a:cxn>
                  <a:cxn ang="0">
                    <a:pos x="27" y="6"/>
                  </a:cxn>
                  <a:cxn ang="0">
                    <a:pos x="25" y="6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1" y="5"/>
                  </a:cxn>
                  <a:cxn ang="0">
                    <a:pos x="9" y="5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1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5" y="5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39" name="Freeform 92"/>
              <p:cNvSpPr>
                <a:spLocks/>
              </p:cNvSpPr>
              <p:nvPr/>
            </p:nvSpPr>
            <p:spPr bwMode="auto">
              <a:xfrm>
                <a:off x="4739391" y="3150805"/>
                <a:ext cx="250511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4" y="1"/>
                  </a:cxn>
                  <a:cxn ang="0">
                    <a:pos x="15" y="1"/>
                  </a:cxn>
                  <a:cxn ang="0">
                    <a:pos x="19" y="1"/>
                  </a:cxn>
                  <a:cxn ang="0">
                    <a:pos x="20" y="1"/>
                  </a:cxn>
                  <a:cxn ang="0">
                    <a:pos x="23" y="1"/>
                  </a:cxn>
                  <a:cxn ang="0">
                    <a:pos x="25" y="1"/>
                  </a:cxn>
                  <a:cxn ang="0">
                    <a:pos x="28" y="1"/>
                  </a:cxn>
                  <a:cxn ang="0">
                    <a:pos x="29" y="1"/>
                  </a:cxn>
                  <a:cxn ang="0">
                    <a:pos x="32" y="1"/>
                  </a:cxn>
                  <a:cxn ang="0">
                    <a:pos x="34" y="1"/>
                  </a:cxn>
                  <a:cxn ang="0">
                    <a:pos x="37" y="1"/>
                  </a:cxn>
                  <a:cxn ang="0">
                    <a:pos x="39" y="1"/>
                  </a:cxn>
                  <a:cxn ang="0">
                    <a:pos x="42" y="1"/>
                  </a:cxn>
                  <a:cxn ang="0">
                    <a:pos x="43" y="1"/>
                  </a:cxn>
                  <a:cxn ang="0">
                    <a:pos x="46" y="1"/>
                  </a:cxn>
                  <a:cxn ang="0">
                    <a:pos x="48" y="1"/>
                  </a:cxn>
                  <a:cxn ang="0">
                    <a:pos x="50" y="1"/>
                  </a:cxn>
                  <a:cxn ang="0">
                    <a:pos x="51" y="1"/>
                  </a:cxn>
                  <a:cxn ang="0">
                    <a:pos x="54" y="1"/>
                  </a:cxn>
                  <a:cxn ang="0">
                    <a:pos x="56" y="1"/>
                  </a:cxn>
                  <a:cxn ang="0">
                    <a:pos x="57" y="1"/>
                  </a:cxn>
                  <a:cxn ang="0">
                    <a:pos x="59" y="0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3" y="0"/>
                  </a:cxn>
                  <a:cxn ang="0">
                    <a:pos x="63" y="3"/>
                  </a:cxn>
                  <a:cxn ang="0">
                    <a:pos x="63" y="5"/>
                  </a:cxn>
                  <a:cxn ang="0">
                    <a:pos x="62" y="5"/>
                  </a:cxn>
                  <a:cxn ang="0">
                    <a:pos x="60" y="5"/>
                  </a:cxn>
                  <a:cxn ang="0">
                    <a:pos x="59" y="6"/>
                  </a:cxn>
                  <a:cxn ang="0">
                    <a:pos x="56" y="6"/>
                  </a:cxn>
                  <a:cxn ang="0">
                    <a:pos x="54" y="8"/>
                  </a:cxn>
                  <a:cxn ang="0">
                    <a:pos x="53" y="8"/>
                  </a:cxn>
                  <a:cxn ang="0">
                    <a:pos x="50" y="8"/>
                  </a:cxn>
                  <a:cxn ang="0">
                    <a:pos x="48" y="8"/>
                  </a:cxn>
                  <a:cxn ang="0">
                    <a:pos x="45" y="9"/>
                  </a:cxn>
                  <a:cxn ang="0">
                    <a:pos x="42" y="9"/>
                  </a:cxn>
                  <a:cxn ang="0">
                    <a:pos x="39" y="9"/>
                  </a:cxn>
                  <a:cxn ang="0">
                    <a:pos x="36" y="9"/>
                  </a:cxn>
                  <a:cxn ang="0">
                    <a:pos x="32" y="9"/>
                  </a:cxn>
                  <a:cxn ang="0">
                    <a:pos x="29" y="9"/>
                  </a:cxn>
                  <a:cxn ang="0">
                    <a:pos x="26" y="9"/>
                  </a:cxn>
                  <a:cxn ang="0">
                    <a:pos x="23" y="9"/>
                  </a:cxn>
                  <a:cxn ang="0">
                    <a:pos x="20" y="9"/>
                  </a:cxn>
                  <a:cxn ang="0">
                    <a:pos x="17" y="8"/>
                  </a:cxn>
                  <a:cxn ang="0">
                    <a:pos x="14" y="8"/>
                  </a:cxn>
                  <a:cxn ang="0">
                    <a:pos x="11" y="8"/>
                  </a:cxn>
                  <a:cxn ang="0">
                    <a:pos x="9" y="8"/>
                  </a:cxn>
                  <a:cxn ang="0">
                    <a:pos x="8" y="6"/>
                  </a:cxn>
                  <a:cxn ang="0">
                    <a:pos x="5" y="6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3" h="9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3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59" y="6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3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5" y="9"/>
                    </a:lnTo>
                    <a:lnTo>
                      <a:pt x="42" y="9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9" y="9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40" name="Freeform 93"/>
              <p:cNvSpPr>
                <a:spLocks/>
              </p:cNvSpPr>
              <p:nvPr/>
            </p:nvSpPr>
            <p:spPr bwMode="auto">
              <a:xfrm>
                <a:off x="4739391" y="3150805"/>
                <a:ext cx="250511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6" y="1"/>
                  </a:cxn>
                  <a:cxn ang="0">
                    <a:pos x="18" y="1"/>
                  </a:cxn>
                  <a:cxn ang="0">
                    <a:pos x="19" y="1"/>
                  </a:cxn>
                  <a:cxn ang="0">
                    <a:pos x="21" y="1"/>
                  </a:cxn>
                  <a:cxn ang="0">
                    <a:pos x="22" y="1"/>
                  </a:cxn>
                  <a:cxn ang="0">
                    <a:pos x="24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8" y="1"/>
                  </a:cxn>
                  <a:cxn ang="0">
                    <a:pos x="30" y="1"/>
                  </a:cxn>
                  <a:cxn ang="0">
                    <a:pos x="31" y="1"/>
                  </a:cxn>
                  <a:cxn ang="0">
                    <a:pos x="32" y="1"/>
                  </a:cxn>
                  <a:cxn ang="0">
                    <a:pos x="33" y="1"/>
                  </a:cxn>
                  <a:cxn ang="0">
                    <a:pos x="35" y="1"/>
                  </a:cxn>
                  <a:cxn ang="0">
                    <a:pos x="36" y="1"/>
                  </a:cxn>
                  <a:cxn ang="0">
                    <a:pos x="37" y="1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1" y="0"/>
                  </a:cxn>
                  <a:cxn ang="0">
                    <a:pos x="41" y="2"/>
                  </a:cxn>
                  <a:cxn ang="0">
                    <a:pos x="41" y="3"/>
                  </a:cxn>
                  <a:cxn ang="0">
                    <a:pos x="40" y="3"/>
                  </a:cxn>
                  <a:cxn ang="0">
                    <a:pos x="39" y="3"/>
                  </a:cxn>
                  <a:cxn ang="0">
                    <a:pos x="38" y="4"/>
                  </a:cxn>
                  <a:cxn ang="0">
                    <a:pos x="36" y="4"/>
                  </a:cxn>
                  <a:cxn ang="0">
                    <a:pos x="35" y="5"/>
                  </a:cxn>
                  <a:cxn ang="0">
                    <a:pos x="34" y="5"/>
                  </a:cxn>
                  <a:cxn ang="0">
                    <a:pos x="32" y="5"/>
                  </a:cxn>
                  <a:cxn ang="0">
                    <a:pos x="31" y="5"/>
                  </a:cxn>
                  <a:cxn ang="0">
                    <a:pos x="29" y="6"/>
                  </a:cxn>
                  <a:cxn ang="0">
                    <a:pos x="27" y="6"/>
                  </a:cxn>
                  <a:cxn ang="0">
                    <a:pos x="25" y="6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1" y="5"/>
                  </a:cxn>
                  <a:cxn ang="0">
                    <a:pos x="9" y="5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1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5" y="5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41" name="Freeform 94"/>
              <p:cNvSpPr>
                <a:spLocks/>
              </p:cNvSpPr>
              <p:nvPr/>
            </p:nvSpPr>
            <p:spPr bwMode="auto">
              <a:xfrm>
                <a:off x="4739391" y="3210448"/>
                <a:ext cx="250511" cy="39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5" y="2"/>
                  </a:cxn>
                  <a:cxn ang="0">
                    <a:pos x="19" y="2"/>
                  </a:cxn>
                  <a:cxn ang="0">
                    <a:pos x="20" y="2"/>
                  </a:cxn>
                  <a:cxn ang="0">
                    <a:pos x="23" y="2"/>
                  </a:cxn>
                  <a:cxn ang="0">
                    <a:pos x="25" y="2"/>
                  </a:cxn>
                  <a:cxn ang="0">
                    <a:pos x="28" y="2"/>
                  </a:cxn>
                  <a:cxn ang="0">
                    <a:pos x="29" y="2"/>
                  </a:cxn>
                  <a:cxn ang="0">
                    <a:pos x="32" y="2"/>
                  </a:cxn>
                  <a:cxn ang="0">
                    <a:pos x="34" y="2"/>
                  </a:cxn>
                  <a:cxn ang="0">
                    <a:pos x="37" y="2"/>
                  </a:cxn>
                  <a:cxn ang="0">
                    <a:pos x="39" y="2"/>
                  </a:cxn>
                  <a:cxn ang="0">
                    <a:pos x="42" y="2"/>
                  </a:cxn>
                  <a:cxn ang="0">
                    <a:pos x="43" y="2"/>
                  </a:cxn>
                  <a:cxn ang="0">
                    <a:pos x="46" y="2"/>
                  </a:cxn>
                  <a:cxn ang="0">
                    <a:pos x="48" y="2"/>
                  </a:cxn>
                  <a:cxn ang="0">
                    <a:pos x="50" y="2"/>
                  </a:cxn>
                  <a:cxn ang="0">
                    <a:pos x="51" y="2"/>
                  </a:cxn>
                  <a:cxn ang="0">
                    <a:pos x="54" y="2"/>
                  </a:cxn>
                  <a:cxn ang="0">
                    <a:pos x="56" y="2"/>
                  </a:cxn>
                  <a:cxn ang="0">
                    <a:pos x="57" y="2"/>
                  </a:cxn>
                  <a:cxn ang="0">
                    <a:pos x="59" y="0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3" y="0"/>
                  </a:cxn>
                  <a:cxn ang="0">
                    <a:pos x="63" y="3"/>
                  </a:cxn>
                  <a:cxn ang="0">
                    <a:pos x="63" y="5"/>
                  </a:cxn>
                  <a:cxn ang="0">
                    <a:pos x="62" y="5"/>
                  </a:cxn>
                  <a:cxn ang="0">
                    <a:pos x="60" y="5"/>
                  </a:cxn>
                  <a:cxn ang="0">
                    <a:pos x="59" y="7"/>
                  </a:cxn>
                  <a:cxn ang="0">
                    <a:pos x="56" y="7"/>
                  </a:cxn>
                  <a:cxn ang="0">
                    <a:pos x="54" y="8"/>
                  </a:cxn>
                  <a:cxn ang="0">
                    <a:pos x="53" y="8"/>
                  </a:cxn>
                  <a:cxn ang="0">
                    <a:pos x="50" y="8"/>
                  </a:cxn>
                  <a:cxn ang="0">
                    <a:pos x="48" y="8"/>
                  </a:cxn>
                  <a:cxn ang="0">
                    <a:pos x="45" y="10"/>
                  </a:cxn>
                  <a:cxn ang="0">
                    <a:pos x="42" y="10"/>
                  </a:cxn>
                  <a:cxn ang="0">
                    <a:pos x="39" y="10"/>
                  </a:cxn>
                  <a:cxn ang="0">
                    <a:pos x="36" y="10"/>
                  </a:cxn>
                  <a:cxn ang="0">
                    <a:pos x="32" y="10"/>
                  </a:cxn>
                  <a:cxn ang="0">
                    <a:pos x="29" y="10"/>
                  </a:cxn>
                  <a:cxn ang="0">
                    <a:pos x="26" y="10"/>
                  </a:cxn>
                  <a:cxn ang="0">
                    <a:pos x="23" y="10"/>
                  </a:cxn>
                  <a:cxn ang="0">
                    <a:pos x="20" y="10"/>
                  </a:cxn>
                  <a:cxn ang="0">
                    <a:pos x="17" y="8"/>
                  </a:cxn>
                  <a:cxn ang="0">
                    <a:pos x="14" y="8"/>
                  </a:cxn>
                  <a:cxn ang="0">
                    <a:pos x="11" y="8"/>
                  </a:cxn>
                  <a:cxn ang="0">
                    <a:pos x="9" y="8"/>
                  </a:cxn>
                  <a:cxn ang="0">
                    <a:pos x="8" y="7"/>
                  </a:cxn>
                  <a:cxn ang="0">
                    <a:pos x="5" y="7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3" h="10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3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59" y="7"/>
                    </a:lnTo>
                    <a:lnTo>
                      <a:pt x="56" y="7"/>
                    </a:lnTo>
                    <a:lnTo>
                      <a:pt x="54" y="8"/>
                    </a:lnTo>
                    <a:lnTo>
                      <a:pt x="53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5" y="10"/>
                    </a:lnTo>
                    <a:lnTo>
                      <a:pt x="42" y="10"/>
                    </a:lnTo>
                    <a:lnTo>
                      <a:pt x="39" y="10"/>
                    </a:lnTo>
                    <a:lnTo>
                      <a:pt x="36" y="10"/>
                    </a:lnTo>
                    <a:lnTo>
                      <a:pt x="32" y="10"/>
                    </a:lnTo>
                    <a:lnTo>
                      <a:pt x="29" y="10"/>
                    </a:lnTo>
                    <a:lnTo>
                      <a:pt x="26" y="10"/>
                    </a:lnTo>
                    <a:lnTo>
                      <a:pt x="23" y="10"/>
                    </a:lnTo>
                    <a:lnTo>
                      <a:pt x="20" y="10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42" name="Freeform 95"/>
              <p:cNvSpPr>
                <a:spLocks/>
              </p:cNvSpPr>
              <p:nvPr/>
            </p:nvSpPr>
            <p:spPr bwMode="auto">
              <a:xfrm>
                <a:off x="4739391" y="3210448"/>
                <a:ext cx="250511" cy="39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6" y="1"/>
                  </a:cxn>
                  <a:cxn ang="0">
                    <a:pos x="18" y="1"/>
                  </a:cxn>
                  <a:cxn ang="0">
                    <a:pos x="19" y="1"/>
                  </a:cxn>
                  <a:cxn ang="0">
                    <a:pos x="21" y="1"/>
                  </a:cxn>
                  <a:cxn ang="0">
                    <a:pos x="22" y="1"/>
                  </a:cxn>
                  <a:cxn ang="0">
                    <a:pos x="24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8" y="1"/>
                  </a:cxn>
                  <a:cxn ang="0">
                    <a:pos x="30" y="1"/>
                  </a:cxn>
                  <a:cxn ang="0">
                    <a:pos x="31" y="1"/>
                  </a:cxn>
                  <a:cxn ang="0">
                    <a:pos x="32" y="1"/>
                  </a:cxn>
                  <a:cxn ang="0">
                    <a:pos x="33" y="1"/>
                  </a:cxn>
                  <a:cxn ang="0">
                    <a:pos x="35" y="1"/>
                  </a:cxn>
                  <a:cxn ang="0">
                    <a:pos x="36" y="1"/>
                  </a:cxn>
                  <a:cxn ang="0">
                    <a:pos x="37" y="1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1" y="0"/>
                  </a:cxn>
                  <a:cxn ang="0">
                    <a:pos x="41" y="2"/>
                  </a:cxn>
                  <a:cxn ang="0">
                    <a:pos x="41" y="3"/>
                  </a:cxn>
                  <a:cxn ang="0">
                    <a:pos x="40" y="3"/>
                  </a:cxn>
                  <a:cxn ang="0">
                    <a:pos x="39" y="3"/>
                  </a:cxn>
                  <a:cxn ang="0">
                    <a:pos x="38" y="4"/>
                  </a:cxn>
                  <a:cxn ang="0">
                    <a:pos x="36" y="4"/>
                  </a:cxn>
                  <a:cxn ang="0">
                    <a:pos x="35" y="5"/>
                  </a:cxn>
                  <a:cxn ang="0">
                    <a:pos x="34" y="5"/>
                  </a:cxn>
                  <a:cxn ang="0">
                    <a:pos x="32" y="5"/>
                  </a:cxn>
                  <a:cxn ang="0">
                    <a:pos x="31" y="5"/>
                  </a:cxn>
                  <a:cxn ang="0">
                    <a:pos x="29" y="6"/>
                  </a:cxn>
                  <a:cxn ang="0">
                    <a:pos x="27" y="6"/>
                  </a:cxn>
                  <a:cxn ang="0">
                    <a:pos x="25" y="6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1" y="5"/>
                  </a:cxn>
                  <a:cxn ang="0">
                    <a:pos x="9" y="5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1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5" y="5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43" name="Freeform 96"/>
              <p:cNvSpPr>
                <a:spLocks/>
              </p:cNvSpPr>
              <p:nvPr/>
            </p:nvSpPr>
            <p:spPr bwMode="auto">
              <a:xfrm>
                <a:off x="4739391" y="3274070"/>
                <a:ext cx="250511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4" y="1"/>
                  </a:cxn>
                  <a:cxn ang="0">
                    <a:pos x="17" y="1"/>
                  </a:cxn>
                  <a:cxn ang="0">
                    <a:pos x="19" y="1"/>
                  </a:cxn>
                  <a:cxn ang="0">
                    <a:pos x="22" y="1"/>
                  </a:cxn>
                  <a:cxn ang="0">
                    <a:pos x="23" y="1"/>
                  </a:cxn>
                  <a:cxn ang="0">
                    <a:pos x="26" y="1"/>
                  </a:cxn>
                  <a:cxn ang="0">
                    <a:pos x="28" y="1"/>
                  </a:cxn>
                  <a:cxn ang="0">
                    <a:pos x="31" y="1"/>
                  </a:cxn>
                  <a:cxn ang="0">
                    <a:pos x="32" y="1"/>
                  </a:cxn>
                  <a:cxn ang="0">
                    <a:pos x="34" y="1"/>
                  </a:cxn>
                  <a:cxn ang="0">
                    <a:pos x="37" y="1"/>
                  </a:cxn>
                  <a:cxn ang="0">
                    <a:pos x="39" y="1"/>
                  </a:cxn>
                  <a:cxn ang="0">
                    <a:pos x="42" y="1"/>
                  </a:cxn>
                  <a:cxn ang="0">
                    <a:pos x="43" y="1"/>
                  </a:cxn>
                  <a:cxn ang="0">
                    <a:pos x="46" y="1"/>
                  </a:cxn>
                  <a:cxn ang="0">
                    <a:pos x="48" y="1"/>
                  </a:cxn>
                  <a:cxn ang="0">
                    <a:pos x="50" y="1"/>
                  </a:cxn>
                  <a:cxn ang="0">
                    <a:pos x="51" y="1"/>
                  </a:cxn>
                  <a:cxn ang="0">
                    <a:pos x="54" y="1"/>
                  </a:cxn>
                  <a:cxn ang="0">
                    <a:pos x="56" y="1"/>
                  </a:cxn>
                  <a:cxn ang="0">
                    <a:pos x="57" y="1"/>
                  </a:cxn>
                  <a:cxn ang="0">
                    <a:pos x="59" y="0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3" y="0"/>
                  </a:cxn>
                  <a:cxn ang="0">
                    <a:pos x="63" y="3"/>
                  </a:cxn>
                  <a:cxn ang="0">
                    <a:pos x="63" y="4"/>
                  </a:cxn>
                  <a:cxn ang="0">
                    <a:pos x="62" y="4"/>
                  </a:cxn>
                  <a:cxn ang="0">
                    <a:pos x="60" y="4"/>
                  </a:cxn>
                  <a:cxn ang="0">
                    <a:pos x="59" y="6"/>
                  </a:cxn>
                  <a:cxn ang="0">
                    <a:pos x="56" y="6"/>
                  </a:cxn>
                  <a:cxn ang="0">
                    <a:pos x="54" y="8"/>
                  </a:cxn>
                  <a:cxn ang="0">
                    <a:pos x="53" y="8"/>
                  </a:cxn>
                  <a:cxn ang="0">
                    <a:pos x="50" y="8"/>
                  </a:cxn>
                  <a:cxn ang="0">
                    <a:pos x="48" y="8"/>
                  </a:cxn>
                  <a:cxn ang="0">
                    <a:pos x="45" y="9"/>
                  </a:cxn>
                  <a:cxn ang="0">
                    <a:pos x="42" y="9"/>
                  </a:cxn>
                  <a:cxn ang="0">
                    <a:pos x="39" y="9"/>
                  </a:cxn>
                  <a:cxn ang="0">
                    <a:pos x="36" y="9"/>
                  </a:cxn>
                  <a:cxn ang="0">
                    <a:pos x="32" y="9"/>
                  </a:cxn>
                  <a:cxn ang="0">
                    <a:pos x="29" y="9"/>
                  </a:cxn>
                  <a:cxn ang="0">
                    <a:pos x="26" y="9"/>
                  </a:cxn>
                  <a:cxn ang="0">
                    <a:pos x="23" y="9"/>
                  </a:cxn>
                  <a:cxn ang="0">
                    <a:pos x="20" y="9"/>
                  </a:cxn>
                  <a:cxn ang="0">
                    <a:pos x="17" y="8"/>
                  </a:cxn>
                  <a:cxn ang="0">
                    <a:pos x="14" y="8"/>
                  </a:cxn>
                  <a:cxn ang="0">
                    <a:pos x="11" y="8"/>
                  </a:cxn>
                  <a:cxn ang="0">
                    <a:pos x="9" y="8"/>
                  </a:cxn>
                  <a:cxn ang="0">
                    <a:pos x="8" y="6"/>
                  </a:cxn>
                  <a:cxn ang="0">
                    <a:pos x="5" y="6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3" h="9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3"/>
                    </a:lnTo>
                    <a:lnTo>
                      <a:pt x="63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9" y="6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3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5" y="9"/>
                    </a:lnTo>
                    <a:lnTo>
                      <a:pt x="42" y="9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9" y="9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44" name="Freeform 97"/>
              <p:cNvSpPr>
                <a:spLocks/>
              </p:cNvSpPr>
              <p:nvPr/>
            </p:nvSpPr>
            <p:spPr bwMode="auto">
              <a:xfrm>
                <a:off x="4739391" y="3274070"/>
                <a:ext cx="250511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4" y="1"/>
                  </a:cxn>
                  <a:cxn ang="0">
                    <a:pos x="15" y="1"/>
                  </a:cxn>
                  <a:cxn ang="0">
                    <a:pos x="17" y="1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2" y="1"/>
                  </a:cxn>
                  <a:cxn ang="0">
                    <a:pos x="24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8" y="1"/>
                  </a:cxn>
                  <a:cxn ang="0">
                    <a:pos x="30" y="1"/>
                  </a:cxn>
                  <a:cxn ang="0">
                    <a:pos x="31" y="1"/>
                  </a:cxn>
                  <a:cxn ang="0">
                    <a:pos x="32" y="1"/>
                  </a:cxn>
                  <a:cxn ang="0">
                    <a:pos x="33" y="1"/>
                  </a:cxn>
                  <a:cxn ang="0">
                    <a:pos x="35" y="1"/>
                  </a:cxn>
                  <a:cxn ang="0">
                    <a:pos x="36" y="1"/>
                  </a:cxn>
                  <a:cxn ang="0">
                    <a:pos x="37" y="1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1" y="0"/>
                  </a:cxn>
                  <a:cxn ang="0">
                    <a:pos x="41" y="2"/>
                  </a:cxn>
                  <a:cxn ang="0">
                    <a:pos x="41" y="3"/>
                  </a:cxn>
                  <a:cxn ang="0">
                    <a:pos x="40" y="3"/>
                  </a:cxn>
                  <a:cxn ang="0">
                    <a:pos x="39" y="3"/>
                  </a:cxn>
                  <a:cxn ang="0">
                    <a:pos x="38" y="4"/>
                  </a:cxn>
                  <a:cxn ang="0">
                    <a:pos x="36" y="4"/>
                  </a:cxn>
                  <a:cxn ang="0">
                    <a:pos x="35" y="5"/>
                  </a:cxn>
                  <a:cxn ang="0">
                    <a:pos x="34" y="5"/>
                  </a:cxn>
                  <a:cxn ang="0">
                    <a:pos x="32" y="5"/>
                  </a:cxn>
                  <a:cxn ang="0">
                    <a:pos x="31" y="5"/>
                  </a:cxn>
                  <a:cxn ang="0">
                    <a:pos x="29" y="6"/>
                  </a:cxn>
                  <a:cxn ang="0">
                    <a:pos x="27" y="6"/>
                  </a:cxn>
                  <a:cxn ang="0">
                    <a:pos x="25" y="6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1" y="5"/>
                  </a:cxn>
                  <a:cxn ang="0">
                    <a:pos x="9" y="5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1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5" y="5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45" name="Freeform 98"/>
              <p:cNvSpPr>
                <a:spLocks/>
              </p:cNvSpPr>
              <p:nvPr/>
            </p:nvSpPr>
            <p:spPr bwMode="auto">
              <a:xfrm>
                <a:off x="4739391" y="3329739"/>
                <a:ext cx="250511" cy="437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4" y="1"/>
                  </a:cxn>
                  <a:cxn ang="0">
                    <a:pos x="15" y="3"/>
                  </a:cxn>
                  <a:cxn ang="0">
                    <a:pos x="19" y="3"/>
                  </a:cxn>
                  <a:cxn ang="0">
                    <a:pos x="20" y="3"/>
                  </a:cxn>
                  <a:cxn ang="0">
                    <a:pos x="23" y="3"/>
                  </a:cxn>
                  <a:cxn ang="0">
                    <a:pos x="25" y="3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2" y="3"/>
                  </a:cxn>
                  <a:cxn ang="0">
                    <a:pos x="34" y="3"/>
                  </a:cxn>
                  <a:cxn ang="0">
                    <a:pos x="37" y="3"/>
                  </a:cxn>
                  <a:cxn ang="0">
                    <a:pos x="39" y="3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8" y="3"/>
                  </a:cxn>
                  <a:cxn ang="0">
                    <a:pos x="50" y="1"/>
                  </a:cxn>
                  <a:cxn ang="0">
                    <a:pos x="51" y="1"/>
                  </a:cxn>
                  <a:cxn ang="0">
                    <a:pos x="54" y="1"/>
                  </a:cxn>
                  <a:cxn ang="0">
                    <a:pos x="56" y="1"/>
                  </a:cxn>
                  <a:cxn ang="0">
                    <a:pos x="57" y="1"/>
                  </a:cxn>
                  <a:cxn ang="0">
                    <a:pos x="59" y="1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3" y="0"/>
                  </a:cxn>
                  <a:cxn ang="0">
                    <a:pos x="63" y="3"/>
                  </a:cxn>
                  <a:cxn ang="0">
                    <a:pos x="63" y="4"/>
                  </a:cxn>
                  <a:cxn ang="0">
                    <a:pos x="62" y="6"/>
                  </a:cxn>
                  <a:cxn ang="0">
                    <a:pos x="60" y="6"/>
                  </a:cxn>
                  <a:cxn ang="0">
                    <a:pos x="59" y="7"/>
                  </a:cxn>
                  <a:cxn ang="0">
                    <a:pos x="56" y="7"/>
                  </a:cxn>
                  <a:cxn ang="0">
                    <a:pos x="54" y="9"/>
                  </a:cxn>
                  <a:cxn ang="0">
                    <a:pos x="53" y="9"/>
                  </a:cxn>
                  <a:cxn ang="0">
                    <a:pos x="50" y="9"/>
                  </a:cxn>
                  <a:cxn ang="0">
                    <a:pos x="48" y="9"/>
                  </a:cxn>
                  <a:cxn ang="0">
                    <a:pos x="45" y="11"/>
                  </a:cxn>
                  <a:cxn ang="0">
                    <a:pos x="42" y="11"/>
                  </a:cxn>
                  <a:cxn ang="0">
                    <a:pos x="39" y="11"/>
                  </a:cxn>
                  <a:cxn ang="0">
                    <a:pos x="36" y="11"/>
                  </a:cxn>
                  <a:cxn ang="0">
                    <a:pos x="32" y="11"/>
                  </a:cxn>
                  <a:cxn ang="0">
                    <a:pos x="29" y="11"/>
                  </a:cxn>
                  <a:cxn ang="0">
                    <a:pos x="26" y="11"/>
                  </a:cxn>
                  <a:cxn ang="0">
                    <a:pos x="23" y="11"/>
                  </a:cxn>
                  <a:cxn ang="0">
                    <a:pos x="20" y="11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1" y="9"/>
                  </a:cxn>
                  <a:cxn ang="0">
                    <a:pos x="9" y="9"/>
                  </a:cxn>
                  <a:cxn ang="0">
                    <a:pos x="8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3" h="11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3"/>
                    </a:lnTo>
                    <a:lnTo>
                      <a:pt x="63" y="4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9" y="7"/>
                    </a:lnTo>
                    <a:lnTo>
                      <a:pt x="56" y="7"/>
                    </a:lnTo>
                    <a:lnTo>
                      <a:pt x="54" y="9"/>
                    </a:lnTo>
                    <a:lnTo>
                      <a:pt x="53" y="9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11"/>
                    </a:lnTo>
                    <a:lnTo>
                      <a:pt x="42" y="11"/>
                    </a:lnTo>
                    <a:lnTo>
                      <a:pt x="39" y="11"/>
                    </a:lnTo>
                    <a:lnTo>
                      <a:pt x="36" y="11"/>
                    </a:lnTo>
                    <a:lnTo>
                      <a:pt x="32" y="11"/>
                    </a:lnTo>
                    <a:lnTo>
                      <a:pt x="29" y="11"/>
                    </a:lnTo>
                    <a:lnTo>
                      <a:pt x="26" y="11"/>
                    </a:lnTo>
                    <a:lnTo>
                      <a:pt x="23" y="11"/>
                    </a:lnTo>
                    <a:lnTo>
                      <a:pt x="20" y="11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46" name="Freeform 99"/>
              <p:cNvSpPr>
                <a:spLocks/>
              </p:cNvSpPr>
              <p:nvPr/>
            </p:nvSpPr>
            <p:spPr bwMode="auto">
              <a:xfrm>
                <a:off x="4739391" y="3329739"/>
                <a:ext cx="250511" cy="437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3" y="2"/>
                  </a:cxn>
                  <a:cxn ang="0">
                    <a:pos x="15" y="2"/>
                  </a:cxn>
                  <a:cxn ang="0">
                    <a:pos x="16" y="2"/>
                  </a:cxn>
                  <a:cxn ang="0">
                    <a:pos x="18" y="2"/>
                  </a:cxn>
                  <a:cxn ang="0">
                    <a:pos x="19" y="2"/>
                  </a:cxn>
                  <a:cxn ang="0">
                    <a:pos x="21" y="2"/>
                  </a:cxn>
                  <a:cxn ang="0">
                    <a:pos x="22" y="2"/>
                  </a:cxn>
                  <a:cxn ang="0">
                    <a:pos x="24" y="2"/>
                  </a:cxn>
                  <a:cxn ang="0">
                    <a:pos x="25" y="2"/>
                  </a:cxn>
                  <a:cxn ang="0">
                    <a:pos x="27" y="2"/>
                  </a:cxn>
                  <a:cxn ang="0">
                    <a:pos x="28" y="2"/>
                  </a:cxn>
                  <a:cxn ang="0">
                    <a:pos x="30" y="2"/>
                  </a:cxn>
                  <a:cxn ang="0">
                    <a:pos x="31" y="2"/>
                  </a:cxn>
                  <a:cxn ang="0">
                    <a:pos x="32" y="1"/>
                  </a:cxn>
                  <a:cxn ang="0">
                    <a:pos x="33" y="1"/>
                  </a:cxn>
                  <a:cxn ang="0">
                    <a:pos x="35" y="1"/>
                  </a:cxn>
                  <a:cxn ang="0">
                    <a:pos x="36" y="1"/>
                  </a:cxn>
                  <a:cxn ang="0">
                    <a:pos x="37" y="1"/>
                  </a:cxn>
                  <a:cxn ang="0">
                    <a:pos x="38" y="1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1" y="0"/>
                  </a:cxn>
                  <a:cxn ang="0">
                    <a:pos x="41" y="2"/>
                  </a:cxn>
                  <a:cxn ang="0">
                    <a:pos x="41" y="3"/>
                  </a:cxn>
                  <a:cxn ang="0">
                    <a:pos x="40" y="4"/>
                  </a:cxn>
                  <a:cxn ang="0">
                    <a:pos x="39" y="4"/>
                  </a:cxn>
                  <a:cxn ang="0">
                    <a:pos x="38" y="5"/>
                  </a:cxn>
                  <a:cxn ang="0">
                    <a:pos x="36" y="5"/>
                  </a:cxn>
                  <a:cxn ang="0">
                    <a:pos x="35" y="6"/>
                  </a:cxn>
                  <a:cxn ang="0">
                    <a:pos x="34" y="6"/>
                  </a:cxn>
                  <a:cxn ang="0">
                    <a:pos x="32" y="6"/>
                  </a:cxn>
                  <a:cxn ang="0">
                    <a:pos x="31" y="6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5" y="7"/>
                  </a:cxn>
                  <a:cxn ang="0">
                    <a:pos x="23" y="7"/>
                  </a:cxn>
                  <a:cxn ang="0">
                    <a:pos x="21" y="7"/>
                  </a:cxn>
                  <a:cxn ang="0">
                    <a:pos x="19" y="7"/>
                  </a:cxn>
                  <a:cxn ang="0">
                    <a:pos x="17" y="7"/>
                  </a:cxn>
                  <a:cxn ang="0">
                    <a:pos x="15" y="7"/>
                  </a:cxn>
                  <a:cxn ang="0">
                    <a:pos x="13" y="7"/>
                  </a:cxn>
                  <a:cxn ang="0">
                    <a:pos x="11" y="6"/>
                  </a:cxn>
                  <a:cxn ang="0">
                    <a:pos x="9" y="6"/>
                  </a:cxn>
                  <a:cxn ang="0">
                    <a:pos x="7" y="6"/>
                  </a:cxn>
                  <a:cxn ang="0">
                    <a:pos x="6" y="6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1" h="7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38" y="5"/>
                    </a:lnTo>
                    <a:lnTo>
                      <a:pt x="36" y="5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47" name="Rectangle 100"/>
              <p:cNvSpPr>
                <a:spLocks noChangeArrowheads="1"/>
              </p:cNvSpPr>
              <p:nvPr/>
            </p:nvSpPr>
            <p:spPr bwMode="auto">
              <a:xfrm>
                <a:off x="4842776" y="3194543"/>
                <a:ext cx="43741" cy="11928"/>
              </a:xfrm>
              <a:prstGeom prst="rect">
                <a:avLst/>
              </a:prstGeom>
              <a:noFill/>
              <a:ln w="2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48" name="Freeform 101"/>
              <p:cNvSpPr>
                <a:spLocks/>
              </p:cNvSpPr>
              <p:nvPr/>
            </p:nvSpPr>
            <p:spPr bwMode="auto">
              <a:xfrm>
                <a:off x="4683722" y="3357574"/>
                <a:ext cx="357870" cy="67597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8" y="1"/>
                  </a:cxn>
                  <a:cxn ang="0">
                    <a:pos x="58" y="2"/>
                  </a:cxn>
                  <a:cxn ang="0">
                    <a:pos x="57" y="3"/>
                  </a:cxn>
                  <a:cxn ang="0">
                    <a:pos x="56" y="4"/>
                  </a:cxn>
                  <a:cxn ang="0">
                    <a:pos x="55" y="5"/>
                  </a:cxn>
                  <a:cxn ang="0">
                    <a:pos x="54" y="6"/>
                  </a:cxn>
                  <a:cxn ang="0">
                    <a:pos x="53" y="6"/>
                  </a:cxn>
                  <a:cxn ang="0">
                    <a:pos x="52" y="7"/>
                  </a:cxn>
                  <a:cxn ang="0">
                    <a:pos x="51" y="7"/>
                  </a:cxn>
                  <a:cxn ang="0">
                    <a:pos x="50" y="8"/>
                  </a:cxn>
                  <a:cxn ang="0">
                    <a:pos x="49" y="8"/>
                  </a:cxn>
                  <a:cxn ang="0">
                    <a:pos x="48" y="8"/>
                  </a:cxn>
                  <a:cxn ang="0">
                    <a:pos x="47" y="9"/>
                  </a:cxn>
                  <a:cxn ang="0">
                    <a:pos x="46" y="9"/>
                  </a:cxn>
                  <a:cxn ang="0">
                    <a:pos x="45" y="9"/>
                  </a:cxn>
                  <a:cxn ang="0">
                    <a:pos x="44" y="9"/>
                  </a:cxn>
                  <a:cxn ang="0">
                    <a:pos x="43" y="10"/>
                  </a:cxn>
                  <a:cxn ang="0">
                    <a:pos x="42" y="10"/>
                  </a:cxn>
                  <a:cxn ang="0">
                    <a:pos x="41" y="10"/>
                  </a:cxn>
                  <a:cxn ang="0">
                    <a:pos x="40" y="10"/>
                  </a:cxn>
                  <a:cxn ang="0">
                    <a:pos x="39" y="10"/>
                  </a:cxn>
                  <a:cxn ang="0">
                    <a:pos x="38" y="10"/>
                  </a:cxn>
                  <a:cxn ang="0">
                    <a:pos x="37" y="11"/>
                  </a:cxn>
                  <a:cxn ang="0">
                    <a:pos x="36" y="11"/>
                  </a:cxn>
                  <a:cxn ang="0">
                    <a:pos x="35" y="11"/>
                  </a:cxn>
                  <a:cxn ang="0">
                    <a:pos x="34" y="11"/>
                  </a:cxn>
                  <a:cxn ang="0">
                    <a:pos x="33" y="11"/>
                  </a:cxn>
                  <a:cxn ang="0">
                    <a:pos x="32" y="11"/>
                  </a:cxn>
                  <a:cxn ang="0">
                    <a:pos x="31" y="11"/>
                  </a:cxn>
                  <a:cxn ang="0">
                    <a:pos x="30" y="11"/>
                  </a:cxn>
                  <a:cxn ang="0">
                    <a:pos x="29" y="11"/>
                  </a:cxn>
                  <a:cxn ang="0">
                    <a:pos x="28" y="11"/>
                  </a:cxn>
                  <a:cxn ang="0">
                    <a:pos x="27" y="11"/>
                  </a:cxn>
                  <a:cxn ang="0">
                    <a:pos x="26" y="11"/>
                  </a:cxn>
                  <a:cxn ang="0">
                    <a:pos x="25" y="11"/>
                  </a:cxn>
                  <a:cxn ang="0">
                    <a:pos x="24" y="11"/>
                  </a:cxn>
                  <a:cxn ang="0">
                    <a:pos x="23" y="11"/>
                  </a:cxn>
                  <a:cxn ang="0">
                    <a:pos x="22" y="11"/>
                  </a:cxn>
                  <a:cxn ang="0">
                    <a:pos x="21" y="11"/>
                  </a:cxn>
                  <a:cxn ang="0">
                    <a:pos x="20" y="10"/>
                  </a:cxn>
                  <a:cxn ang="0">
                    <a:pos x="19" y="10"/>
                  </a:cxn>
                  <a:cxn ang="0">
                    <a:pos x="18" y="10"/>
                  </a:cxn>
                  <a:cxn ang="0">
                    <a:pos x="17" y="10"/>
                  </a:cxn>
                  <a:cxn ang="0">
                    <a:pos x="16" y="10"/>
                  </a:cxn>
                  <a:cxn ang="0">
                    <a:pos x="15" y="10"/>
                  </a:cxn>
                  <a:cxn ang="0">
                    <a:pos x="14" y="9"/>
                  </a:cxn>
                  <a:cxn ang="0">
                    <a:pos x="13" y="9"/>
                  </a:cxn>
                  <a:cxn ang="0">
                    <a:pos x="12" y="9"/>
                  </a:cxn>
                  <a:cxn ang="0">
                    <a:pos x="11" y="9"/>
                  </a:cxn>
                  <a:cxn ang="0">
                    <a:pos x="10" y="8"/>
                  </a:cxn>
                  <a:cxn ang="0">
                    <a:pos x="9" y="8"/>
                  </a:cxn>
                  <a:cxn ang="0">
                    <a:pos x="8" y="8"/>
                  </a:cxn>
                  <a:cxn ang="0">
                    <a:pos x="7" y="7"/>
                  </a:cxn>
                  <a:cxn ang="0">
                    <a:pos x="6" y="7"/>
                  </a:cxn>
                  <a:cxn ang="0">
                    <a:pos x="5" y="6"/>
                  </a:cxn>
                  <a:cxn ang="0">
                    <a:pos x="4" y="6"/>
                  </a:cxn>
                  <a:cxn ang="0">
                    <a:pos x="3" y="5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1"/>
                  </a:cxn>
                </a:cxnLst>
                <a:rect l="0" t="0" r="r" b="b"/>
                <a:pathLst>
                  <a:path w="58" h="11">
                    <a:moveTo>
                      <a:pt x="58" y="0"/>
                    </a:moveTo>
                    <a:lnTo>
                      <a:pt x="58" y="1"/>
                    </a:lnTo>
                    <a:lnTo>
                      <a:pt x="58" y="2"/>
                    </a:lnTo>
                    <a:lnTo>
                      <a:pt x="57" y="3"/>
                    </a:lnTo>
                    <a:lnTo>
                      <a:pt x="56" y="4"/>
                    </a:lnTo>
                    <a:lnTo>
                      <a:pt x="55" y="5"/>
                    </a:lnTo>
                    <a:lnTo>
                      <a:pt x="54" y="6"/>
                    </a:lnTo>
                    <a:lnTo>
                      <a:pt x="53" y="6"/>
                    </a:lnTo>
                    <a:lnTo>
                      <a:pt x="52" y="7"/>
                    </a:lnTo>
                    <a:lnTo>
                      <a:pt x="51" y="7"/>
                    </a:lnTo>
                    <a:lnTo>
                      <a:pt x="50" y="8"/>
                    </a:lnTo>
                    <a:lnTo>
                      <a:pt x="49" y="8"/>
                    </a:lnTo>
                    <a:lnTo>
                      <a:pt x="48" y="8"/>
                    </a:lnTo>
                    <a:lnTo>
                      <a:pt x="47" y="9"/>
                    </a:lnTo>
                    <a:lnTo>
                      <a:pt x="46" y="9"/>
                    </a:lnTo>
                    <a:lnTo>
                      <a:pt x="45" y="9"/>
                    </a:lnTo>
                    <a:lnTo>
                      <a:pt x="44" y="9"/>
                    </a:lnTo>
                    <a:lnTo>
                      <a:pt x="43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38" y="10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7" y="11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49" name="Rectangle 102"/>
              <p:cNvSpPr>
                <a:spLocks noChangeArrowheads="1"/>
              </p:cNvSpPr>
              <p:nvPr/>
            </p:nvSpPr>
            <p:spPr bwMode="auto">
              <a:xfrm>
                <a:off x="4850729" y="3397338"/>
                <a:ext cx="31811" cy="23858"/>
              </a:xfrm>
              <a:prstGeom prst="rect">
                <a:avLst/>
              </a:prstGeom>
              <a:noFill/>
              <a:ln w="2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50" name="Line 103"/>
              <p:cNvSpPr>
                <a:spLocks noChangeShapeType="1"/>
              </p:cNvSpPr>
              <p:nvPr/>
            </p:nvSpPr>
            <p:spPr bwMode="auto">
              <a:xfrm>
                <a:off x="5129072" y="3409265"/>
                <a:ext cx="3978" cy="7952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51" name="Line 104"/>
              <p:cNvSpPr>
                <a:spLocks noChangeShapeType="1"/>
              </p:cNvSpPr>
              <p:nvPr/>
            </p:nvSpPr>
            <p:spPr bwMode="auto">
              <a:xfrm flipH="1" flipV="1">
                <a:off x="5021710" y="3409265"/>
                <a:ext cx="23858" cy="3578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52" name="Line 105"/>
              <p:cNvSpPr>
                <a:spLocks noChangeShapeType="1"/>
              </p:cNvSpPr>
              <p:nvPr/>
            </p:nvSpPr>
            <p:spPr bwMode="auto">
              <a:xfrm flipH="1" flipV="1">
                <a:off x="4636006" y="3409265"/>
                <a:ext cx="39763" cy="5964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53" name="Line 106"/>
              <p:cNvSpPr>
                <a:spLocks noChangeShapeType="1"/>
              </p:cNvSpPr>
              <p:nvPr/>
            </p:nvSpPr>
            <p:spPr bwMode="auto">
              <a:xfrm flipH="1" flipV="1">
                <a:off x="5073404" y="3409265"/>
                <a:ext cx="55669" cy="7952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54" name="Freeform 107"/>
              <p:cNvSpPr>
                <a:spLocks/>
              </p:cNvSpPr>
              <p:nvPr/>
            </p:nvSpPr>
            <p:spPr bwMode="auto">
              <a:xfrm>
                <a:off x="4596243" y="3488792"/>
                <a:ext cx="536807" cy="3181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87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7" h="5">
                    <a:moveTo>
                      <a:pt x="87" y="0"/>
                    </a:moveTo>
                    <a:lnTo>
                      <a:pt x="87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55" name="Freeform 108"/>
              <p:cNvSpPr>
                <a:spLocks/>
              </p:cNvSpPr>
              <p:nvPr/>
            </p:nvSpPr>
            <p:spPr bwMode="auto">
              <a:xfrm>
                <a:off x="4242348" y="2995726"/>
                <a:ext cx="353895" cy="524877"/>
              </a:xfrm>
              <a:custGeom>
                <a:avLst/>
                <a:gdLst/>
                <a:ahLst/>
                <a:cxnLst>
                  <a:cxn ang="0">
                    <a:pos x="58" y="85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58" h="85">
                    <a:moveTo>
                      <a:pt x="58" y="85"/>
                    </a:move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56" name="Line 109"/>
              <p:cNvSpPr>
                <a:spLocks noChangeShapeType="1"/>
              </p:cNvSpPr>
              <p:nvPr/>
            </p:nvSpPr>
            <p:spPr bwMode="auto">
              <a:xfrm flipH="1" flipV="1">
                <a:off x="4234395" y="2983798"/>
                <a:ext cx="357870" cy="50499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57" name="Oval 110"/>
              <p:cNvSpPr>
                <a:spLocks noChangeArrowheads="1"/>
              </p:cNvSpPr>
              <p:nvPr/>
            </p:nvSpPr>
            <p:spPr bwMode="auto">
              <a:xfrm>
                <a:off x="4954113" y="2327701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58" name="Oval 111"/>
              <p:cNvSpPr>
                <a:spLocks noChangeArrowheads="1"/>
              </p:cNvSpPr>
              <p:nvPr/>
            </p:nvSpPr>
            <p:spPr bwMode="auto">
              <a:xfrm>
                <a:off x="4966041" y="2343606"/>
                <a:ext cx="7953" cy="7953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59" name="Oval 112"/>
              <p:cNvSpPr>
                <a:spLocks noChangeArrowheads="1"/>
              </p:cNvSpPr>
              <p:nvPr/>
            </p:nvSpPr>
            <p:spPr bwMode="auto">
              <a:xfrm>
                <a:off x="4954113" y="2339631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60" name="Oval 113"/>
              <p:cNvSpPr>
                <a:spLocks noChangeArrowheads="1"/>
              </p:cNvSpPr>
              <p:nvPr/>
            </p:nvSpPr>
            <p:spPr bwMode="auto">
              <a:xfrm>
                <a:off x="4954113" y="2351559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61" name="Oval 114"/>
              <p:cNvSpPr>
                <a:spLocks noChangeArrowheads="1"/>
              </p:cNvSpPr>
              <p:nvPr/>
            </p:nvSpPr>
            <p:spPr bwMode="auto">
              <a:xfrm>
                <a:off x="4954113" y="2363489"/>
                <a:ext cx="3978" cy="7953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62" name="Oval 115"/>
              <p:cNvSpPr>
                <a:spLocks noChangeArrowheads="1"/>
              </p:cNvSpPr>
              <p:nvPr/>
            </p:nvSpPr>
            <p:spPr bwMode="auto">
              <a:xfrm>
                <a:off x="4938208" y="2327701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63" name="Oval 116"/>
              <p:cNvSpPr>
                <a:spLocks noChangeArrowheads="1"/>
              </p:cNvSpPr>
              <p:nvPr/>
            </p:nvSpPr>
            <p:spPr bwMode="auto">
              <a:xfrm>
                <a:off x="4938208" y="2339631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64" name="Oval 117"/>
              <p:cNvSpPr>
                <a:spLocks noChangeArrowheads="1"/>
              </p:cNvSpPr>
              <p:nvPr/>
            </p:nvSpPr>
            <p:spPr bwMode="auto">
              <a:xfrm>
                <a:off x="4938208" y="2351559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65" name="Oval 118"/>
              <p:cNvSpPr>
                <a:spLocks noChangeArrowheads="1"/>
              </p:cNvSpPr>
              <p:nvPr/>
            </p:nvSpPr>
            <p:spPr bwMode="auto">
              <a:xfrm>
                <a:off x="4938208" y="2363489"/>
                <a:ext cx="3978" cy="7953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66" name="Oval 119"/>
              <p:cNvSpPr>
                <a:spLocks noChangeArrowheads="1"/>
              </p:cNvSpPr>
              <p:nvPr/>
            </p:nvSpPr>
            <p:spPr bwMode="auto">
              <a:xfrm>
                <a:off x="4818918" y="2339631"/>
                <a:ext cx="7953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67" name="Oval 120"/>
              <p:cNvSpPr>
                <a:spLocks noChangeArrowheads="1"/>
              </p:cNvSpPr>
              <p:nvPr/>
            </p:nvSpPr>
            <p:spPr bwMode="auto">
              <a:xfrm>
                <a:off x="4818918" y="2351559"/>
                <a:ext cx="7953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68" name="Oval 121"/>
              <p:cNvSpPr>
                <a:spLocks noChangeArrowheads="1"/>
              </p:cNvSpPr>
              <p:nvPr/>
            </p:nvSpPr>
            <p:spPr bwMode="auto">
              <a:xfrm>
                <a:off x="4799035" y="2339631"/>
                <a:ext cx="7953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69" name="Oval 122"/>
              <p:cNvSpPr>
                <a:spLocks noChangeArrowheads="1"/>
              </p:cNvSpPr>
              <p:nvPr/>
            </p:nvSpPr>
            <p:spPr bwMode="auto">
              <a:xfrm>
                <a:off x="4799035" y="2351559"/>
                <a:ext cx="7953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70" name="Oval 123"/>
              <p:cNvSpPr>
                <a:spLocks noChangeArrowheads="1"/>
              </p:cNvSpPr>
              <p:nvPr/>
            </p:nvSpPr>
            <p:spPr bwMode="auto">
              <a:xfrm>
                <a:off x="4830846" y="2327701"/>
                <a:ext cx="11930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71" name="Oval 124"/>
              <p:cNvSpPr>
                <a:spLocks noChangeArrowheads="1"/>
              </p:cNvSpPr>
              <p:nvPr/>
            </p:nvSpPr>
            <p:spPr bwMode="auto">
              <a:xfrm>
                <a:off x="4771202" y="2339631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72" name="Oval 125"/>
              <p:cNvSpPr>
                <a:spLocks noChangeArrowheads="1"/>
              </p:cNvSpPr>
              <p:nvPr/>
            </p:nvSpPr>
            <p:spPr bwMode="auto">
              <a:xfrm>
                <a:off x="4771202" y="2351559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73" name="Oval 126"/>
              <p:cNvSpPr>
                <a:spLocks noChangeArrowheads="1"/>
              </p:cNvSpPr>
              <p:nvPr/>
            </p:nvSpPr>
            <p:spPr bwMode="auto">
              <a:xfrm>
                <a:off x="4787107" y="2339631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74" name="Oval 127"/>
              <p:cNvSpPr>
                <a:spLocks noChangeArrowheads="1"/>
              </p:cNvSpPr>
              <p:nvPr/>
            </p:nvSpPr>
            <p:spPr bwMode="auto">
              <a:xfrm>
                <a:off x="4783130" y="2351559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75" name="Oval 128"/>
              <p:cNvSpPr>
                <a:spLocks noChangeArrowheads="1"/>
              </p:cNvSpPr>
              <p:nvPr/>
            </p:nvSpPr>
            <p:spPr bwMode="auto">
              <a:xfrm>
                <a:off x="4838798" y="2339631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76" name="Oval 129"/>
              <p:cNvSpPr>
                <a:spLocks noChangeArrowheads="1"/>
              </p:cNvSpPr>
              <p:nvPr/>
            </p:nvSpPr>
            <p:spPr bwMode="auto">
              <a:xfrm>
                <a:off x="4830846" y="2351559"/>
                <a:ext cx="11930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77" name="Oval 130"/>
              <p:cNvSpPr>
                <a:spLocks noChangeArrowheads="1"/>
              </p:cNvSpPr>
              <p:nvPr/>
            </p:nvSpPr>
            <p:spPr bwMode="auto">
              <a:xfrm>
                <a:off x="4759272" y="2339631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78" name="Oval 131"/>
              <p:cNvSpPr>
                <a:spLocks noChangeArrowheads="1"/>
              </p:cNvSpPr>
              <p:nvPr/>
            </p:nvSpPr>
            <p:spPr bwMode="auto">
              <a:xfrm>
                <a:off x="4759272" y="2351559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379" name="Line 132"/>
              <p:cNvSpPr>
                <a:spLocks noChangeShapeType="1"/>
              </p:cNvSpPr>
              <p:nvPr/>
            </p:nvSpPr>
            <p:spPr bwMode="auto">
              <a:xfrm>
                <a:off x="5041593" y="2343606"/>
                <a:ext cx="103385" cy="1312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</p:grpSp>
        <p:grpSp>
          <p:nvGrpSpPr>
            <p:cNvPr id="34" name="グループ化 215"/>
            <p:cNvGrpSpPr>
              <a:grpSpLocks noChangeAspect="1"/>
            </p:cNvGrpSpPr>
            <p:nvPr/>
          </p:nvGrpSpPr>
          <p:grpSpPr>
            <a:xfrm>
              <a:off x="5373136" y="3624169"/>
              <a:ext cx="354063" cy="762050"/>
              <a:chOff x="3238183" y="2986088"/>
              <a:chExt cx="439738" cy="768350"/>
            </a:xfrm>
          </p:grpSpPr>
          <p:sp>
            <p:nvSpPr>
              <p:cNvPr id="156" name="Rectangle 351"/>
              <p:cNvSpPr>
                <a:spLocks noChangeArrowheads="1"/>
              </p:cNvSpPr>
              <p:nvPr/>
            </p:nvSpPr>
            <p:spPr bwMode="auto">
              <a:xfrm>
                <a:off x="3417571" y="3255963"/>
                <a:ext cx="255588" cy="498475"/>
              </a:xfrm>
              <a:prstGeom prst="rect">
                <a:avLst/>
              </a:prstGeom>
              <a:noFill/>
              <a:ln w="2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57" name="Freeform 352"/>
              <p:cNvSpPr>
                <a:spLocks/>
              </p:cNvSpPr>
              <p:nvPr/>
            </p:nvSpPr>
            <p:spPr bwMode="auto">
              <a:xfrm>
                <a:off x="3244533" y="3017838"/>
                <a:ext cx="255588" cy="495300"/>
              </a:xfrm>
              <a:custGeom>
                <a:avLst/>
                <a:gdLst/>
                <a:ahLst/>
                <a:cxnLst>
                  <a:cxn ang="0">
                    <a:pos x="0" y="202"/>
                  </a:cxn>
                  <a:cxn ang="0">
                    <a:pos x="0" y="0"/>
                  </a:cxn>
                  <a:cxn ang="0">
                    <a:pos x="104" y="0"/>
                  </a:cxn>
                </a:cxnLst>
                <a:rect l="0" t="0" r="r" b="b"/>
                <a:pathLst>
                  <a:path w="104" h="202">
                    <a:moveTo>
                      <a:pt x="0" y="202"/>
                    </a:moveTo>
                    <a:lnTo>
                      <a:pt x="0" y="0"/>
                    </a:lnTo>
                    <a:lnTo>
                      <a:pt x="104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58" name="Line 353"/>
              <p:cNvSpPr>
                <a:spLocks noChangeShapeType="1"/>
              </p:cNvSpPr>
              <p:nvPr/>
            </p:nvSpPr>
            <p:spPr bwMode="auto">
              <a:xfrm>
                <a:off x="3244533" y="3017838"/>
                <a:ext cx="173038" cy="2381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59" name="Line 354"/>
              <p:cNvSpPr>
                <a:spLocks noChangeShapeType="1"/>
              </p:cNvSpPr>
              <p:nvPr/>
            </p:nvSpPr>
            <p:spPr bwMode="auto">
              <a:xfrm>
                <a:off x="3500121" y="3017838"/>
                <a:ext cx="173038" cy="2381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60" name="Oval 355"/>
              <p:cNvSpPr>
                <a:spLocks noChangeArrowheads="1"/>
              </p:cNvSpPr>
              <p:nvPr/>
            </p:nvSpPr>
            <p:spPr bwMode="auto">
              <a:xfrm>
                <a:off x="3244533" y="2994025"/>
                <a:ext cx="22225" cy="23813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61" name="Oval 356"/>
              <p:cNvSpPr>
                <a:spLocks noChangeArrowheads="1"/>
              </p:cNvSpPr>
              <p:nvPr/>
            </p:nvSpPr>
            <p:spPr bwMode="auto">
              <a:xfrm>
                <a:off x="3238183" y="2987675"/>
                <a:ext cx="36513" cy="38100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62" name="Oval 357"/>
              <p:cNvSpPr>
                <a:spLocks noChangeArrowheads="1"/>
              </p:cNvSpPr>
              <p:nvPr/>
            </p:nvSpPr>
            <p:spPr bwMode="auto">
              <a:xfrm>
                <a:off x="3412808" y="3221038"/>
                <a:ext cx="23813" cy="2222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63" name="Oval 358"/>
              <p:cNvSpPr>
                <a:spLocks noChangeArrowheads="1"/>
              </p:cNvSpPr>
              <p:nvPr/>
            </p:nvSpPr>
            <p:spPr bwMode="auto">
              <a:xfrm>
                <a:off x="3404871" y="3214688"/>
                <a:ext cx="36513" cy="36513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64" name="Oval 359"/>
              <p:cNvSpPr>
                <a:spLocks noChangeArrowheads="1"/>
              </p:cNvSpPr>
              <p:nvPr/>
            </p:nvSpPr>
            <p:spPr bwMode="auto">
              <a:xfrm>
                <a:off x="3647758" y="3221038"/>
                <a:ext cx="22225" cy="25400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65" name="Oval 360"/>
              <p:cNvSpPr>
                <a:spLocks noChangeArrowheads="1"/>
              </p:cNvSpPr>
              <p:nvPr/>
            </p:nvSpPr>
            <p:spPr bwMode="auto">
              <a:xfrm>
                <a:off x="3641408" y="3214688"/>
                <a:ext cx="36513" cy="36513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66" name="Oval 361"/>
              <p:cNvSpPr>
                <a:spLocks noChangeArrowheads="1"/>
              </p:cNvSpPr>
              <p:nvPr/>
            </p:nvSpPr>
            <p:spPr bwMode="auto">
              <a:xfrm>
                <a:off x="3476308" y="2994025"/>
                <a:ext cx="23813" cy="23813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67" name="Oval 362"/>
              <p:cNvSpPr>
                <a:spLocks noChangeArrowheads="1"/>
              </p:cNvSpPr>
              <p:nvPr/>
            </p:nvSpPr>
            <p:spPr bwMode="auto">
              <a:xfrm>
                <a:off x="3468371" y="2986088"/>
                <a:ext cx="36513" cy="36513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68" name="Oval 363"/>
              <p:cNvSpPr>
                <a:spLocks noChangeArrowheads="1"/>
              </p:cNvSpPr>
              <p:nvPr/>
            </p:nvSpPr>
            <p:spPr bwMode="auto">
              <a:xfrm>
                <a:off x="3431858" y="3279775"/>
                <a:ext cx="9525" cy="11113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69" name="Oval 364"/>
              <p:cNvSpPr>
                <a:spLocks noChangeArrowheads="1"/>
              </p:cNvSpPr>
              <p:nvPr/>
            </p:nvSpPr>
            <p:spPr bwMode="auto">
              <a:xfrm>
                <a:off x="3427096" y="3506788"/>
                <a:ext cx="9525" cy="6350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70" name="Oval 365"/>
              <p:cNvSpPr>
                <a:spLocks noChangeArrowheads="1"/>
              </p:cNvSpPr>
              <p:nvPr/>
            </p:nvSpPr>
            <p:spPr bwMode="auto">
              <a:xfrm>
                <a:off x="3428683" y="3724275"/>
                <a:ext cx="11113" cy="11113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71" name="Oval 366"/>
              <p:cNvSpPr>
                <a:spLocks noChangeArrowheads="1"/>
              </p:cNvSpPr>
              <p:nvPr/>
            </p:nvSpPr>
            <p:spPr bwMode="auto">
              <a:xfrm>
                <a:off x="3650933" y="3282950"/>
                <a:ext cx="9525" cy="7938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72" name="Oval 367"/>
              <p:cNvSpPr>
                <a:spLocks noChangeArrowheads="1"/>
              </p:cNvSpPr>
              <p:nvPr/>
            </p:nvSpPr>
            <p:spPr bwMode="auto">
              <a:xfrm>
                <a:off x="3650933" y="3506788"/>
                <a:ext cx="9525" cy="6350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73" name="Oval 368"/>
              <p:cNvSpPr>
                <a:spLocks noChangeArrowheads="1"/>
              </p:cNvSpPr>
              <p:nvPr/>
            </p:nvSpPr>
            <p:spPr bwMode="auto">
              <a:xfrm>
                <a:off x="3650933" y="3727450"/>
                <a:ext cx="9525" cy="952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74" name="Rectangle 369"/>
              <p:cNvSpPr>
                <a:spLocks noChangeArrowheads="1"/>
              </p:cNvSpPr>
              <p:nvPr/>
            </p:nvSpPr>
            <p:spPr bwMode="auto">
              <a:xfrm>
                <a:off x="3498216" y="3364548"/>
                <a:ext cx="92075" cy="50800"/>
              </a:xfrm>
              <a:prstGeom prst="rect">
                <a:avLst/>
              </a:prstGeom>
              <a:noFill/>
              <a:ln w="2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75" name="Rectangle 370"/>
              <p:cNvSpPr>
                <a:spLocks noChangeArrowheads="1"/>
              </p:cNvSpPr>
              <p:nvPr/>
            </p:nvSpPr>
            <p:spPr bwMode="auto">
              <a:xfrm>
                <a:off x="3511868" y="3546475"/>
                <a:ext cx="65088" cy="28575"/>
              </a:xfrm>
              <a:prstGeom prst="rect">
                <a:avLst/>
              </a:prstGeom>
              <a:noFill/>
              <a:ln w="2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76" name="Line 371"/>
              <p:cNvSpPr>
                <a:spLocks noChangeShapeType="1"/>
              </p:cNvSpPr>
              <p:nvPr/>
            </p:nvSpPr>
            <p:spPr bwMode="auto">
              <a:xfrm>
                <a:off x="3542666" y="3546475"/>
                <a:ext cx="1588" cy="2857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77" name="Freeform 386"/>
              <p:cNvSpPr>
                <a:spLocks/>
              </p:cNvSpPr>
              <p:nvPr/>
            </p:nvSpPr>
            <p:spPr bwMode="auto">
              <a:xfrm>
                <a:off x="3408046" y="3241675"/>
                <a:ext cx="255588" cy="498475"/>
              </a:xfrm>
              <a:custGeom>
                <a:avLst/>
                <a:gdLst/>
                <a:ahLst/>
                <a:cxnLst>
                  <a:cxn ang="0">
                    <a:pos x="0" y="203"/>
                  </a:cxn>
                  <a:cxn ang="0">
                    <a:pos x="0" y="0"/>
                  </a:cxn>
                  <a:cxn ang="0">
                    <a:pos x="104" y="0"/>
                  </a:cxn>
                </a:cxnLst>
                <a:rect l="0" t="0" r="r" b="b"/>
                <a:pathLst>
                  <a:path w="104" h="203">
                    <a:moveTo>
                      <a:pt x="0" y="203"/>
                    </a:moveTo>
                    <a:lnTo>
                      <a:pt x="0" y="0"/>
                    </a:lnTo>
                    <a:lnTo>
                      <a:pt x="104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78" name="Line 387"/>
              <p:cNvSpPr>
                <a:spLocks noChangeShapeType="1"/>
              </p:cNvSpPr>
              <p:nvPr/>
            </p:nvSpPr>
            <p:spPr bwMode="auto">
              <a:xfrm>
                <a:off x="3266758" y="3089275"/>
                <a:ext cx="125413" cy="17621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79" name="Line 388"/>
              <p:cNvSpPr>
                <a:spLocks noChangeShapeType="1"/>
              </p:cNvSpPr>
              <p:nvPr/>
            </p:nvSpPr>
            <p:spPr bwMode="auto">
              <a:xfrm>
                <a:off x="3257233" y="3517900"/>
                <a:ext cx="125413" cy="1746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80" name="Line 389"/>
              <p:cNvSpPr>
                <a:spLocks noChangeShapeType="1"/>
              </p:cNvSpPr>
              <p:nvPr/>
            </p:nvSpPr>
            <p:spPr bwMode="auto">
              <a:xfrm>
                <a:off x="3244533" y="3513138"/>
                <a:ext cx="173038" cy="24130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81" name="Oval 390"/>
              <p:cNvSpPr>
                <a:spLocks noChangeArrowheads="1"/>
              </p:cNvSpPr>
              <p:nvPr/>
            </p:nvSpPr>
            <p:spPr bwMode="auto">
              <a:xfrm>
                <a:off x="3396933" y="3695700"/>
                <a:ext cx="15875" cy="2222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82" name="Line 391"/>
              <p:cNvSpPr>
                <a:spLocks noChangeShapeType="1"/>
              </p:cNvSpPr>
              <p:nvPr/>
            </p:nvSpPr>
            <p:spPr bwMode="auto">
              <a:xfrm>
                <a:off x="3392171" y="3265488"/>
                <a:ext cx="1588" cy="42703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83" name="Line 392"/>
              <p:cNvSpPr>
                <a:spLocks noChangeShapeType="1"/>
              </p:cNvSpPr>
              <p:nvPr/>
            </p:nvSpPr>
            <p:spPr bwMode="auto">
              <a:xfrm>
                <a:off x="3257233" y="3089275"/>
                <a:ext cx="1588" cy="4286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84" name="Line 393"/>
              <p:cNvSpPr>
                <a:spLocks noChangeShapeType="1"/>
              </p:cNvSpPr>
              <p:nvPr/>
            </p:nvSpPr>
            <p:spPr bwMode="auto">
              <a:xfrm>
                <a:off x="3382646" y="3265488"/>
                <a:ext cx="1588" cy="42703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85" name="Line 394"/>
              <p:cNvSpPr>
                <a:spLocks noChangeShapeType="1"/>
              </p:cNvSpPr>
              <p:nvPr/>
            </p:nvSpPr>
            <p:spPr bwMode="auto">
              <a:xfrm flipH="1">
                <a:off x="3382646" y="3692525"/>
                <a:ext cx="9525" cy="158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86" name="Line 395"/>
              <p:cNvSpPr>
                <a:spLocks noChangeShapeType="1"/>
              </p:cNvSpPr>
              <p:nvPr/>
            </p:nvSpPr>
            <p:spPr bwMode="auto">
              <a:xfrm>
                <a:off x="3382646" y="3265488"/>
                <a:ext cx="9525" cy="158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87" name="Line 396"/>
              <p:cNvSpPr>
                <a:spLocks noChangeShapeType="1"/>
              </p:cNvSpPr>
              <p:nvPr/>
            </p:nvSpPr>
            <p:spPr bwMode="auto">
              <a:xfrm flipH="1">
                <a:off x="3257233" y="3089275"/>
                <a:ext cx="9525" cy="158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88" name="Line 397"/>
              <p:cNvSpPr>
                <a:spLocks noChangeShapeType="1"/>
              </p:cNvSpPr>
              <p:nvPr/>
            </p:nvSpPr>
            <p:spPr bwMode="auto">
              <a:xfrm flipH="1" flipV="1">
                <a:off x="3257233" y="3089275"/>
                <a:ext cx="125413" cy="17621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89" name="Line 398"/>
              <p:cNvSpPr>
                <a:spLocks noChangeShapeType="1"/>
              </p:cNvSpPr>
              <p:nvPr/>
            </p:nvSpPr>
            <p:spPr bwMode="auto">
              <a:xfrm>
                <a:off x="3319146" y="3178175"/>
                <a:ext cx="1588" cy="4286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90" name="Line 399"/>
              <p:cNvSpPr>
                <a:spLocks noChangeShapeType="1"/>
              </p:cNvSpPr>
              <p:nvPr/>
            </p:nvSpPr>
            <p:spPr bwMode="auto">
              <a:xfrm flipH="1" flipV="1">
                <a:off x="3279458" y="3209925"/>
                <a:ext cx="7938" cy="635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91" name="Line 400"/>
              <p:cNvSpPr>
                <a:spLocks noChangeShapeType="1"/>
              </p:cNvSpPr>
              <p:nvPr/>
            </p:nvSpPr>
            <p:spPr bwMode="auto">
              <a:xfrm flipH="1" flipV="1">
                <a:off x="3287396" y="3221038"/>
                <a:ext cx="6350" cy="793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92" name="Line 401"/>
              <p:cNvSpPr>
                <a:spLocks noChangeShapeType="1"/>
              </p:cNvSpPr>
              <p:nvPr/>
            </p:nvSpPr>
            <p:spPr bwMode="auto">
              <a:xfrm flipH="1" flipV="1">
                <a:off x="3279458" y="3214688"/>
                <a:ext cx="4763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93" name="Line 402"/>
              <p:cNvSpPr>
                <a:spLocks noChangeShapeType="1"/>
              </p:cNvSpPr>
              <p:nvPr/>
            </p:nvSpPr>
            <p:spPr bwMode="auto">
              <a:xfrm flipH="1" flipV="1">
                <a:off x="3287396" y="3225800"/>
                <a:ext cx="6350" cy="1111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94" name="Line 403"/>
              <p:cNvSpPr>
                <a:spLocks noChangeShapeType="1"/>
              </p:cNvSpPr>
              <p:nvPr/>
            </p:nvSpPr>
            <p:spPr bwMode="auto">
              <a:xfrm flipH="1" flipV="1">
                <a:off x="3279458" y="3224213"/>
                <a:ext cx="4763" cy="793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95" name="Line 404"/>
              <p:cNvSpPr>
                <a:spLocks noChangeShapeType="1"/>
              </p:cNvSpPr>
              <p:nvPr/>
            </p:nvSpPr>
            <p:spPr bwMode="auto">
              <a:xfrm flipH="1" flipV="1">
                <a:off x="3287396" y="3233738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96" name="Line 405"/>
              <p:cNvSpPr>
                <a:spLocks noChangeShapeType="1"/>
              </p:cNvSpPr>
              <p:nvPr/>
            </p:nvSpPr>
            <p:spPr bwMode="auto">
              <a:xfrm flipH="1" flipV="1">
                <a:off x="3279458" y="3232150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97" name="Line 406"/>
              <p:cNvSpPr>
                <a:spLocks noChangeShapeType="1"/>
              </p:cNvSpPr>
              <p:nvPr/>
            </p:nvSpPr>
            <p:spPr bwMode="auto">
              <a:xfrm flipH="1" flipV="1">
                <a:off x="3287396" y="3243263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98" name="Line 407"/>
              <p:cNvSpPr>
                <a:spLocks noChangeShapeType="1"/>
              </p:cNvSpPr>
              <p:nvPr/>
            </p:nvSpPr>
            <p:spPr bwMode="auto">
              <a:xfrm flipH="1" flipV="1">
                <a:off x="3279458" y="3241675"/>
                <a:ext cx="4763" cy="635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199" name="Line 408"/>
              <p:cNvSpPr>
                <a:spLocks noChangeShapeType="1"/>
              </p:cNvSpPr>
              <p:nvPr/>
            </p:nvSpPr>
            <p:spPr bwMode="auto">
              <a:xfrm flipH="1" flipV="1">
                <a:off x="3287396" y="3251200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00" name="Line 410"/>
              <p:cNvSpPr>
                <a:spLocks noChangeShapeType="1"/>
              </p:cNvSpPr>
              <p:nvPr/>
            </p:nvSpPr>
            <p:spPr bwMode="auto">
              <a:xfrm flipH="1" flipV="1">
                <a:off x="3279458" y="3251200"/>
                <a:ext cx="7938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01" name="Line 411"/>
              <p:cNvSpPr>
                <a:spLocks noChangeShapeType="1"/>
              </p:cNvSpPr>
              <p:nvPr/>
            </p:nvSpPr>
            <p:spPr bwMode="auto">
              <a:xfrm flipH="1" flipV="1">
                <a:off x="3287396" y="3260725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02" name="Line 412"/>
              <p:cNvSpPr>
                <a:spLocks noChangeShapeType="1"/>
              </p:cNvSpPr>
              <p:nvPr/>
            </p:nvSpPr>
            <p:spPr bwMode="auto">
              <a:xfrm flipH="1" flipV="1">
                <a:off x="3279458" y="3259138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03" name="Line 413"/>
              <p:cNvSpPr>
                <a:spLocks noChangeShapeType="1"/>
              </p:cNvSpPr>
              <p:nvPr/>
            </p:nvSpPr>
            <p:spPr bwMode="auto">
              <a:xfrm flipH="1" flipV="1">
                <a:off x="3287396" y="3270250"/>
                <a:ext cx="6350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04" name="Line 414"/>
              <p:cNvSpPr>
                <a:spLocks noChangeShapeType="1"/>
              </p:cNvSpPr>
              <p:nvPr/>
            </p:nvSpPr>
            <p:spPr bwMode="auto">
              <a:xfrm flipH="1" flipV="1">
                <a:off x="3279458" y="3265488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05" name="Line 415"/>
              <p:cNvSpPr>
                <a:spLocks noChangeShapeType="1"/>
              </p:cNvSpPr>
              <p:nvPr/>
            </p:nvSpPr>
            <p:spPr bwMode="auto">
              <a:xfrm flipH="1" flipV="1">
                <a:off x="3287396" y="3275013"/>
                <a:ext cx="6350" cy="1111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06" name="Line 416"/>
              <p:cNvSpPr>
                <a:spLocks noChangeShapeType="1"/>
              </p:cNvSpPr>
              <p:nvPr/>
            </p:nvSpPr>
            <p:spPr bwMode="auto">
              <a:xfrm flipH="1" flipV="1">
                <a:off x="3279458" y="3273425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07" name="Line 417"/>
              <p:cNvSpPr>
                <a:spLocks noChangeShapeType="1"/>
              </p:cNvSpPr>
              <p:nvPr/>
            </p:nvSpPr>
            <p:spPr bwMode="auto">
              <a:xfrm flipH="1" flipV="1">
                <a:off x="3287396" y="3282950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08" name="Line 418"/>
              <p:cNvSpPr>
                <a:spLocks noChangeShapeType="1"/>
              </p:cNvSpPr>
              <p:nvPr/>
            </p:nvSpPr>
            <p:spPr bwMode="auto">
              <a:xfrm flipH="1" flipV="1">
                <a:off x="3279458" y="3279775"/>
                <a:ext cx="7938" cy="1111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09" name="Line 419"/>
              <p:cNvSpPr>
                <a:spLocks noChangeShapeType="1"/>
              </p:cNvSpPr>
              <p:nvPr/>
            </p:nvSpPr>
            <p:spPr bwMode="auto">
              <a:xfrm flipH="1" flipV="1">
                <a:off x="3287396" y="3292475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10" name="Line 420"/>
              <p:cNvSpPr>
                <a:spLocks noChangeShapeType="1"/>
              </p:cNvSpPr>
              <p:nvPr/>
            </p:nvSpPr>
            <p:spPr bwMode="auto">
              <a:xfrm flipH="1" flipV="1">
                <a:off x="3279458" y="3290888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11" name="Line 421"/>
              <p:cNvSpPr>
                <a:spLocks noChangeShapeType="1"/>
              </p:cNvSpPr>
              <p:nvPr/>
            </p:nvSpPr>
            <p:spPr bwMode="auto">
              <a:xfrm flipH="1" flipV="1">
                <a:off x="3287396" y="3300413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12" name="Line 422"/>
              <p:cNvSpPr>
                <a:spLocks noChangeShapeType="1"/>
              </p:cNvSpPr>
              <p:nvPr/>
            </p:nvSpPr>
            <p:spPr bwMode="auto">
              <a:xfrm flipH="1" flipV="1">
                <a:off x="3279458" y="3300413"/>
                <a:ext cx="7938" cy="635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13" name="Line 423"/>
              <p:cNvSpPr>
                <a:spLocks noChangeShapeType="1"/>
              </p:cNvSpPr>
              <p:nvPr/>
            </p:nvSpPr>
            <p:spPr bwMode="auto">
              <a:xfrm flipH="1" flipV="1">
                <a:off x="3287396" y="3309938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14" name="Line 424"/>
              <p:cNvSpPr>
                <a:spLocks noChangeShapeType="1"/>
              </p:cNvSpPr>
              <p:nvPr/>
            </p:nvSpPr>
            <p:spPr bwMode="auto">
              <a:xfrm flipH="1" flipV="1">
                <a:off x="3279458" y="3306763"/>
                <a:ext cx="7938" cy="1111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15" name="Line 425"/>
              <p:cNvSpPr>
                <a:spLocks noChangeShapeType="1"/>
              </p:cNvSpPr>
              <p:nvPr/>
            </p:nvSpPr>
            <p:spPr bwMode="auto">
              <a:xfrm flipH="1" flipV="1">
                <a:off x="3288983" y="3319463"/>
                <a:ext cx="4763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16" name="Line 426"/>
              <p:cNvSpPr>
                <a:spLocks noChangeShapeType="1"/>
              </p:cNvSpPr>
              <p:nvPr/>
            </p:nvSpPr>
            <p:spPr bwMode="auto">
              <a:xfrm flipH="1" flipV="1">
                <a:off x="3279458" y="3314700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17" name="Line 427"/>
              <p:cNvSpPr>
                <a:spLocks noChangeShapeType="1"/>
              </p:cNvSpPr>
              <p:nvPr/>
            </p:nvSpPr>
            <p:spPr bwMode="auto">
              <a:xfrm flipH="1" flipV="1">
                <a:off x="3287396" y="3324225"/>
                <a:ext cx="6350" cy="1111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18" name="Line 428"/>
              <p:cNvSpPr>
                <a:spLocks noChangeShapeType="1"/>
              </p:cNvSpPr>
              <p:nvPr/>
            </p:nvSpPr>
            <p:spPr bwMode="auto">
              <a:xfrm flipH="1" flipV="1">
                <a:off x="3279458" y="3322638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19" name="Line 429"/>
              <p:cNvSpPr>
                <a:spLocks noChangeShapeType="1"/>
              </p:cNvSpPr>
              <p:nvPr/>
            </p:nvSpPr>
            <p:spPr bwMode="auto">
              <a:xfrm flipH="1" flipV="1">
                <a:off x="3287396" y="3335338"/>
                <a:ext cx="6350" cy="635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20" name="Line 430"/>
              <p:cNvSpPr>
                <a:spLocks noChangeShapeType="1"/>
              </p:cNvSpPr>
              <p:nvPr/>
            </p:nvSpPr>
            <p:spPr bwMode="auto">
              <a:xfrm flipH="1" flipV="1">
                <a:off x="3279458" y="3332163"/>
                <a:ext cx="7938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21" name="Line 431"/>
              <p:cNvSpPr>
                <a:spLocks noChangeShapeType="1"/>
              </p:cNvSpPr>
              <p:nvPr/>
            </p:nvSpPr>
            <p:spPr bwMode="auto">
              <a:xfrm flipH="1" flipV="1">
                <a:off x="3288983" y="3341688"/>
                <a:ext cx="4763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22" name="Line 432"/>
              <p:cNvSpPr>
                <a:spLocks noChangeShapeType="1"/>
              </p:cNvSpPr>
              <p:nvPr/>
            </p:nvSpPr>
            <p:spPr bwMode="auto">
              <a:xfrm flipH="1" flipV="1">
                <a:off x="3279458" y="3340100"/>
                <a:ext cx="7938" cy="635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23" name="Line 433"/>
              <p:cNvSpPr>
                <a:spLocks noChangeShapeType="1"/>
              </p:cNvSpPr>
              <p:nvPr/>
            </p:nvSpPr>
            <p:spPr bwMode="auto">
              <a:xfrm flipH="1" flipV="1">
                <a:off x="3287396" y="3349625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24" name="Line 434"/>
              <p:cNvSpPr>
                <a:spLocks noChangeShapeType="1"/>
              </p:cNvSpPr>
              <p:nvPr/>
            </p:nvSpPr>
            <p:spPr bwMode="auto">
              <a:xfrm flipH="1" flipV="1">
                <a:off x="3279458" y="3346450"/>
                <a:ext cx="7938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25" name="Line 435"/>
              <p:cNvSpPr>
                <a:spLocks noChangeShapeType="1"/>
              </p:cNvSpPr>
              <p:nvPr/>
            </p:nvSpPr>
            <p:spPr bwMode="auto">
              <a:xfrm flipH="1" flipV="1">
                <a:off x="3287396" y="3359150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26" name="Line 436"/>
              <p:cNvSpPr>
                <a:spLocks noChangeShapeType="1"/>
              </p:cNvSpPr>
              <p:nvPr/>
            </p:nvSpPr>
            <p:spPr bwMode="auto">
              <a:xfrm flipH="1" flipV="1">
                <a:off x="3279458" y="3354388"/>
                <a:ext cx="7938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27" name="Line 437"/>
              <p:cNvSpPr>
                <a:spLocks noChangeShapeType="1"/>
              </p:cNvSpPr>
              <p:nvPr/>
            </p:nvSpPr>
            <p:spPr bwMode="auto">
              <a:xfrm flipH="1" flipV="1">
                <a:off x="3287396" y="3367088"/>
                <a:ext cx="6350" cy="635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28" name="Line 438"/>
              <p:cNvSpPr>
                <a:spLocks noChangeShapeType="1"/>
              </p:cNvSpPr>
              <p:nvPr/>
            </p:nvSpPr>
            <p:spPr bwMode="auto">
              <a:xfrm flipH="1" flipV="1">
                <a:off x="3279458" y="3362325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29" name="Line 439"/>
              <p:cNvSpPr>
                <a:spLocks noChangeShapeType="1"/>
              </p:cNvSpPr>
              <p:nvPr/>
            </p:nvSpPr>
            <p:spPr bwMode="auto">
              <a:xfrm flipH="1" flipV="1">
                <a:off x="3287396" y="3373438"/>
                <a:ext cx="6350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30" name="Line 440"/>
              <p:cNvSpPr>
                <a:spLocks noChangeShapeType="1"/>
              </p:cNvSpPr>
              <p:nvPr/>
            </p:nvSpPr>
            <p:spPr bwMode="auto">
              <a:xfrm flipH="1" flipV="1">
                <a:off x="3279458" y="3371850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31" name="Line 441"/>
              <p:cNvSpPr>
                <a:spLocks noChangeShapeType="1"/>
              </p:cNvSpPr>
              <p:nvPr/>
            </p:nvSpPr>
            <p:spPr bwMode="auto">
              <a:xfrm flipH="1" flipV="1">
                <a:off x="3287396" y="3381375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32" name="Line 442"/>
              <p:cNvSpPr>
                <a:spLocks noChangeShapeType="1"/>
              </p:cNvSpPr>
              <p:nvPr/>
            </p:nvSpPr>
            <p:spPr bwMode="auto">
              <a:xfrm flipH="1" flipV="1">
                <a:off x="3279458" y="3378200"/>
                <a:ext cx="7938" cy="1111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33" name="Line 443"/>
              <p:cNvSpPr>
                <a:spLocks noChangeShapeType="1"/>
              </p:cNvSpPr>
              <p:nvPr/>
            </p:nvSpPr>
            <p:spPr bwMode="auto">
              <a:xfrm flipH="1" flipV="1">
                <a:off x="3287396" y="3390900"/>
                <a:ext cx="6350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34" name="Line 444"/>
              <p:cNvSpPr>
                <a:spLocks noChangeShapeType="1"/>
              </p:cNvSpPr>
              <p:nvPr/>
            </p:nvSpPr>
            <p:spPr bwMode="auto">
              <a:xfrm flipH="1" flipV="1">
                <a:off x="3279458" y="3389313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35" name="Line 445"/>
              <p:cNvSpPr>
                <a:spLocks noChangeShapeType="1"/>
              </p:cNvSpPr>
              <p:nvPr/>
            </p:nvSpPr>
            <p:spPr bwMode="auto">
              <a:xfrm flipH="1" flipV="1">
                <a:off x="3287396" y="3400425"/>
                <a:ext cx="6350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36" name="Line 446"/>
              <p:cNvSpPr>
                <a:spLocks noChangeShapeType="1"/>
              </p:cNvSpPr>
              <p:nvPr/>
            </p:nvSpPr>
            <p:spPr bwMode="auto">
              <a:xfrm flipH="1" flipV="1">
                <a:off x="3279458" y="3395663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37" name="Line 447"/>
              <p:cNvSpPr>
                <a:spLocks noChangeShapeType="1"/>
              </p:cNvSpPr>
              <p:nvPr/>
            </p:nvSpPr>
            <p:spPr bwMode="auto">
              <a:xfrm flipH="1" flipV="1">
                <a:off x="3287396" y="3408363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38" name="Line 448"/>
              <p:cNvSpPr>
                <a:spLocks noChangeShapeType="1"/>
              </p:cNvSpPr>
              <p:nvPr/>
            </p:nvSpPr>
            <p:spPr bwMode="auto">
              <a:xfrm flipH="1" flipV="1">
                <a:off x="3279458" y="3403600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39" name="Line 449"/>
              <p:cNvSpPr>
                <a:spLocks noChangeShapeType="1"/>
              </p:cNvSpPr>
              <p:nvPr/>
            </p:nvSpPr>
            <p:spPr bwMode="auto">
              <a:xfrm flipH="1" flipV="1">
                <a:off x="3287396" y="3416300"/>
                <a:ext cx="6350" cy="635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40" name="Line 450"/>
              <p:cNvSpPr>
                <a:spLocks noChangeShapeType="1"/>
              </p:cNvSpPr>
              <p:nvPr/>
            </p:nvSpPr>
            <p:spPr bwMode="auto">
              <a:xfrm flipH="1" flipV="1">
                <a:off x="3279458" y="3413125"/>
                <a:ext cx="7938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41" name="Line 451"/>
              <p:cNvSpPr>
                <a:spLocks noChangeShapeType="1"/>
              </p:cNvSpPr>
              <p:nvPr/>
            </p:nvSpPr>
            <p:spPr bwMode="auto">
              <a:xfrm flipH="1" flipV="1">
                <a:off x="3287396" y="3422650"/>
                <a:ext cx="6350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42" name="Line 452"/>
              <p:cNvSpPr>
                <a:spLocks noChangeShapeType="1"/>
              </p:cNvSpPr>
              <p:nvPr/>
            </p:nvSpPr>
            <p:spPr bwMode="auto">
              <a:xfrm flipH="1" flipV="1">
                <a:off x="3279458" y="3421063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43" name="Line 453"/>
              <p:cNvSpPr>
                <a:spLocks noChangeShapeType="1"/>
              </p:cNvSpPr>
              <p:nvPr/>
            </p:nvSpPr>
            <p:spPr bwMode="auto">
              <a:xfrm flipH="1" flipV="1">
                <a:off x="3287396" y="3430588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44" name="Line 454"/>
              <p:cNvSpPr>
                <a:spLocks noChangeShapeType="1"/>
              </p:cNvSpPr>
              <p:nvPr/>
            </p:nvSpPr>
            <p:spPr bwMode="auto">
              <a:xfrm flipH="1" flipV="1">
                <a:off x="3279458" y="3427413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45" name="Line 455"/>
              <p:cNvSpPr>
                <a:spLocks noChangeShapeType="1"/>
              </p:cNvSpPr>
              <p:nvPr/>
            </p:nvSpPr>
            <p:spPr bwMode="auto">
              <a:xfrm flipH="1" flipV="1">
                <a:off x="3287396" y="3440113"/>
                <a:ext cx="6350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46" name="Line 456"/>
              <p:cNvSpPr>
                <a:spLocks noChangeShapeType="1"/>
              </p:cNvSpPr>
              <p:nvPr/>
            </p:nvSpPr>
            <p:spPr bwMode="auto">
              <a:xfrm flipH="1" flipV="1">
                <a:off x="3279458" y="3436938"/>
                <a:ext cx="7938" cy="1111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47" name="Line 457"/>
              <p:cNvSpPr>
                <a:spLocks noChangeShapeType="1"/>
              </p:cNvSpPr>
              <p:nvPr/>
            </p:nvSpPr>
            <p:spPr bwMode="auto">
              <a:xfrm flipH="1" flipV="1">
                <a:off x="3287396" y="3449638"/>
                <a:ext cx="6350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48" name="Line 458"/>
              <p:cNvSpPr>
                <a:spLocks noChangeShapeType="1"/>
              </p:cNvSpPr>
              <p:nvPr/>
            </p:nvSpPr>
            <p:spPr bwMode="auto">
              <a:xfrm flipH="1" flipV="1">
                <a:off x="3282633" y="3444875"/>
                <a:ext cx="4763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49" name="Line 459"/>
              <p:cNvSpPr>
                <a:spLocks noChangeShapeType="1"/>
              </p:cNvSpPr>
              <p:nvPr/>
            </p:nvSpPr>
            <p:spPr bwMode="auto">
              <a:xfrm flipH="1" flipV="1">
                <a:off x="3288983" y="3457575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50" name="Line 460"/>
              <p:cNvSpPr>
                <a:spLocks noChangeShapeType="1"/>
              </p:cNvSpPr>
              <p:nvPr/>
            </p:nvSpPr>
            <p:spPr bwMode="auto">
              <a:xfrm flipH="1" flipV="1">
                <a:off x="3279458" y="3452813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51" name="Line 461"/>
              <p:cNvSpPr>
                <a:spLocks noChangeShapeType="1"/>
              </p:cNvSpPr>
              <p:nvPr/>
            </p:nvSpPr>
            <p:spPr bwMode="auto">
              <a:xfrm flipH="1" flipV="1">
                <a:off x="3288983" y="3463925"/>
                <a:ext cx="4763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52" name="Line 462"/>
              <p:cNvSpPr>
                <a:spLocks noChangeShapeType="1"/>
              </p:cNvSpPr>
              <p:nvPr/>
            </p:nvSpPr>
            <p:spPr bwMode="auto">
              <a:xfrm flipH="1" flipV="1">
                <a:off x="3279458" y="3459163"/>
                <a:ext cx="7938" cy="1111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53" name="Line 463"/>
              <p:cNvSpPr>
                <a:spLocks noChangeShapeType="1"/>
              </p:cNvSpPr>
              <p:nvPr/>
            </p:nvSpPr>
            <p:spPr bwMode="auto">
              <a:xfrm flipH="1" flipV="1">
                <a:off x="3288983" y="3471863"/>
                <a:ext cx="4763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54" name="Line 464"/>
              <p:cNvSpPr>
                <a:spLocks noChangeShapeType="1"/>
              </p:cNvSpPr>
              <p:nvPr/>
            </p:nvSpPr>
            <p:spPr bwMode="auto">
              <a:xfrm flipH="1" flipV="1">
                <a:off x="3282633" y="3470275"/>
                <a:ext cx="4763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55" name="Line 465"/>
              <p:cNvSpPr>
                <a:spLocks noChangeShapeType="1"/>
              </p:cNvSpPr>
              <p:nvPr/>
            </p:nvSpPr>
            <p:spPr bwMode="auto">
              <a:xfrm flipH="1" flipV="1">
                <a:off x="3288983" y="3481388"/>
                <a:ext cx="7938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56" name="Line 466"/>
              <p:cNvSpPr>
                <a:spLocks noChangeShapeType="1"/>
              </p:cNvSpPr>
              <p:nvPr/>
            </p:nvSpPr>
            <p:spPr bwMode="auto">
              <a:xfrm flipH="1" flipV="1">
                <a:off x="3279458" y="3476625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  <p:sp>
            <p:nvSpPr>
              <p:cNvPr id="257" name="Line 467"/>
              <p:cNvSpPr>
                <a:spLocks noChangeShapeType="1"/>
              </p:cNvSpPr>
              <p:nvPr/>
            </p:nvSpPr>
            <p:spPr bwMode="auto">
              <a:xfrm flipH="1" flipV="1">
                <a:off x="3288983" y="3489325"/>
                <a:ext cx="4763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b="1"/>
              </a:p>
            </p:txBody>
          </p:sp>
        </p:grpSp>
        <p:sp>
          <p:nvSpPr>
            <p:cNvPr id="35" name="Line 125"/>
            <p:cNvSpPr>
              <a:spLocks noChangeShapeType="1"/>
            </p:cNvSpPr>
            <p:nvPr/>
          </p:nvSpPr>
          <p:spPr bwMode="auto">
            <a:xfrm flipH="1">
              <a:off x="6584265" y="3889879"/>
              <a:ext cx="3355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/>
              <a:tailEnd type="triangle" w="med" len="med"/>
            </a:ln>
            <a:effectLst/>
          </p:spPr>
          <p:txBody>
            <a:bodyPr/>
            <a:lstStyle/>
            <a:p>
              <a:endParaRPr lang="ja-JP" altLang="en-US" sz="2800" b="1"/>
            </a:p>
          </p:txBody>
        </p:sp>
        <p:sp>
          <p:nvSpPr>
            <p:cNvPr id="36" name="Line 125"/>
            <p:cNvSpPr>
              <a:spLocks noChangeShapeType="1"/>
            </p:cNvSpPr>
            <p:nvPr/>
          </p:nvSpPr>
          <p:spPr bwMode="auto">
            <a:xfrm flipH="1">
              <a:off x="6606161" y="4241217"/>
              <a:ext cx="5490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 type="triangle"/>
              <a:tailEnd type="none" w="med" len="med"/>
            </a:ln>
            <a:effectLst/>
          </p:spPr>
          <p:txBody>
            <a:bodyPr/>
            <a:lstStyle/>
            <a:p>
              <a:endParaRPr lang="ja-JP" altLang="en-US" sz="2800" b="1"/>
            </a:p>
          </p:txBody>
        </p:sp>
        <p:sp>
          <p:nvSpPr>
            <p:cNvPr id="37" name="Text Box 12"/>
            <p:cNvSpPr txBox="1">
              <a:spLocks noChangeArrowheads="1"/>
            </p:cNvSpPr>
            <p:nvPr/>
          </p:nvSpPr>
          <p:spPr bwMode="auto">
            <a:xfrm>
              <a:off x="3419516" y="3386417"/>
              <a:ext cx="1269873" cy="248713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altLang="ja-JP" b="1" dirty="0" smtClean="0">
                  <a:latin typeface="Times New Roman" pitchFamily="18" charset="0"/>
                  <a:cs typeface="Times New Roman" pitchFamily="18" charset="0"/>
                </a:rPr>
                <a:t>Electricity and heat demand</a:t>
              </a:r>
              <a:endParaRPr lang="en-US" altLang="ja-JP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38" name="Group 529"/>
            <p:cNvGrpSpPr>
              <a:grpSpLocks/>
            </p:cNvGrpSpPr>
            <p:nvPr/>
          </p:nvGrpSpPr>
          <p:grpSpPr bwMode="auto">
            <a:xfrm>
              <a:off x="3403897" y="3680142"/>
              <a:ext cx="512710" cy="609625"/>
              <a:chOff x="5" y="5"/>
              <a:chExt cx="1260" cy="843"/>
            </a:xfrm>
            <a:noFill/>
          </p:grpSpPr>
          <p:sp>
            <p:nvSpPr>
              <p:cNvPr id="124" name="Freeform 530"/>
              <p:cNvSpPr>
                <a:spLocks noChangeArrowheads="1"/>
              </p:cNvSpPr>
              <p:nvPr/>
            </p:nvSpPr>
            <p:spPr bwMode="auto">
              <a:xfrm>
                <a:off x="963" y="61"/>
                <a:ext cx="96" cy="76"/>
              </a:xfrm>
              <a:custGeom>
                <a:avLst/>
                <a:gdLst/>
                <a:ahLst/>
                <a:cxnLst>
                  <a:cxn ang="0">
                    <a:pos x="0" y="15753"/>
                  </a:cxn>
                  <a:cxn ang="0">
                    <a:pos x="19059" y="0"/>
                  </a:cxn>
                  <a:cxn ang="0">
                    <a:pos x="21092" y="21600"/>
                  </a:cxn>
                </a:cxnLst>
                <a:rect l="0" t="0" r="r" b="b"/>
                <a:pathLst>
                  <a:path w="21600" h="21600">
                    <a:moveTo>
                      <a:pt x="0" y="15753"/>
                    </a:moveTo>
                    <a:cubicBezTo>
                      <a:pt x="5591" y="9095"/>
                      <a:pt x="12960" y="3411"/>
                      <a:pt x="19059" y="0"/>
                    </a:cubicBezTo>
                    <a:cubicBezTo>
                      <a:pt x="21600" y="5035"/>
                      <a:pt x="21092" y="13642"/>
                      <a:pt x="21092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25" name="Freeform 531"/>
              <p:cNvSpPr>
                <a:spLocks noChangeArrowheads="1"/>
              </p:cNvSpPr>
              <p:nvPr/>
            </p:nvSpPr>
            <p:spPr bwMode="auto">
              <a:xfrm>
                <a:off x="1047" y="61"/>
                <a:ext cx="140" cy="124"/>
              </a:xfrm>
              <a:custGeom>
                <a:avLst/>
                <a:gdLst/>
                <a:ahLst/>
                <a:cxnLst>
                  <a:cxn ang="0">
                    <a:pos x="21600" y="21600"/>
                  </a:cxn>
                  <a:cxn ang="0">
                    <a:pos x="21600" y="10206"/>
                  </a:cxn>
                  <a:cxn ang="0">
                    <a:pos x="174" y="0"/>
                  </a:cxn>
                  <a:cxn ang="0">
                    <a:pos x="0" y="11494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21600" y="17240"/>
                      <a:pt x="21600" y="13277"/>
                      <a:pt x="21600" y="10206"/>
                    </a:cubicBezTo>
                    <a:cubicBezTo>
                      <a:pt x="16461" y="7134"/>
                      <a:pt x="7403" y="2576"/>
                      <a:pt x="174" y="0"/>
                    </a:cubicBezTo>
                    <a:cubicBezTo>
                      <a:pt x="87" y="3072"/>
                      <a:pt x="0" y="6738"/>
                      <a:pt x="0" y="11494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26" name="Freeform 532"/>
              <p:cNvSpPr>
                <a:spLocks noChangeArrowheads="1"/>
              </p:cNvSpPr>
              <p:nvPr/>
            </p:nvSpPr>
            <p:spPr bwMode="auto">
              <a:xfrm>
                <a:off x="691" y="5"/>
                <a:ext cx="568" cy="840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21083" y="21600"/>
                  </a:cxn>
                  <a:cxn ang="0">
                    <a:pos x="21600" y="4795"/>
                  </a:cxn>
                  <a:cxn ang="0">
                    <a:pos x="2218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8463" y="21600"/>
                      <a:pt x="16453" y="21600"/>
                      <a:pt x="21083" y="21600"/>
                    </a:cubicBezTo>
                    <a:cubicBezTo>
                      <a:pt x="21342" y="16921"/>
                      <a:pt x="21600" y="8322"/>
                      <a:pt x="21600" y="4795"/>
                    </a:cubicBezTo>
                    <a:cubicBezTo>
                      <a:pt x="17099" y="3687"/>
                      <a:pt x="6504" y="1006"/>
                      <a:pt x="2218" y="0"/>
                    </a:cubicBezTo>
                    <a:cubicBezTo>
                      <a:pt x="1012" y="3396"/>
                      <a:pt x="108" y="16601"/>
                      <a:pt x="0" y="21600"/>
                    </a:cubicBezTo>
                  </a:path>
                </a:pathLst>
              </a:custGeom>
              <a:grpFill/>
              <a:ln w="36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27" name="Freeform 534"/>
              <p:cNvSpPr>
                <a:spLocks noChangeArrowheads="1"/>
              </p:cNvSpPr>
              <p:nvPr/>
            </p:nvSpPr>
            <p:spPr bwMode="auto">
              <a:xfrm>
                <a:off x="20" y="5"/>
                <a:ext cx="729" cy="840"/>
              </a:xfrm>
              <a:custGeom>
                <a:avLst/>
                <a:gdLst/>
                <a:ahLst/>
                <a:cxnLst>
                  <a:cxn ang="0">
                    <a:pos x="0" y="21585"/>
                  </a:cxn>
                  <a:cxn ang="0">
                    <a:pos x="20877" y="21600"/>
                  </a:cxn>
                  <a:cxn ang="0">
                    <a:pos x="21600" y="0"/>
                  </a:cxn>
                  <a:cxn ang="0">
                    <a:pos x="723" y="14342"/>
                  </a:cxn>
                  <a:cxn ang="0">
                    <a:pos x="0" y="21585"/>
                  </a:cxn>
                </a:cxnLst>
                <a:rect l="0" t="0" r="r" b="b"/>
                <a:pathLst>
                  <a:path w="21600" h="21600">
                    <a:moveTo>
                      <a:pt x="0" y="21585"/>
                    </a:moveTo>
                    <a:cubicBezTo>
                      <a:pt x="5497" y="21600"/>
                      <a:pt x="13481" y="21600"/>
                      <a:pt x="20877" y="21600"/>
                    </a:cubicBezTo>
                    <a:cubicBezTo>
                      <a:pt x="20877" y="16324"/>
                      <a:pt x="21499" y="4241"/>
                      <a:pt x="21600" y="0"/>
                    </a:cubicBezTo>
                    <a:cubicBezTo>
                      <a:pt x="17835" y="2623"/>
                      <a:pt x="4522" y="11674"/>
                      <a:pt x="723" y="14342"/>
                    </a:cubicBezTo>
                    <a:cubicBezTo>
                      <a:pt x="504" y="15755"/>
                      <a:pt x="252" y="19399"/>
                      <a:pt x="0" y="21585"/>
                    </a:cubicBezTo>
                  </a:path>
                </a:pathLst>
              </a:custGeom>
              <a:grpFill/>
              <a:ln w="36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28" name="Freeform 535"/>
              <p:cNvSpPr>
                <a:spLocks noChangeArrowheads="1"/>
              </p:cNvSpPr>
              <p:nvPr/>
            </p:nvSpPr>
            <p:spPr bwMode="auto">
              <a:xfrm>
                <a:off x="173" y="448"/>
                <a:ext cx="16" cy="226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9286" y="6241"/>
                      <a:pt x="4629" y="14653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29" name="Freeform 536"/>
              <p:cNvSpPr>
                <a:spLocks noChangeArrowheads="1"/>
              </p:cNvSpPr>
              <p:nvPr/>
            </p:nvSpPr>
            <p:spPr bwMode="auto">
              <a:xfrm>
                <a:off x="420" y="252"/>
                <a:ext cx="16" cy="327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771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0057" y="5278"/>
                      <a:pt x="0" y="14974"/>
                      <a:pt x="771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30" name="Freeform 537"/>
              <p:cNvSpPr>
                <a:spLocks noChangeArrowheads="1"/>
              </p:cNvSpPr>
              <p:nvPr/>
            </p:nvSpPr>
            <p:spPr bwMode="auto">
              <a:xfrm>
                <a:off x="243" y="412"/>
                <a:ext cx="79" cy="69"/>
              </a:xfrm>
              <a:custGeom>
                <a:avLst/>
                <a:gdLst/>
                <a:ahLst/>
                <a:cxnLst>
                  <a:cxn ang="0">
                    <a:pos x="0" y="14638"/>
                  </a:cxn>
                  <a:cxn ang="0">
                    <a:pos x="21600" y="0"/>
                  </a:cxn>
                  <a:cxn ang="0">
                    <a:pos x="21600" y="7676"/>
                  </a:cxn>
                  <a:cxn ang="0">
                    <a:pos x="622" y="21600"/>
                  </a:cxn>
                  <a:cxn ang="0">
                    <a:pos x="0" y="14638"/>
                  </a:cxn>
                </a:cxnLst>
                <a:rect l="0" t="0" r="r" b="b"/>
                <a:pathLst>
                  <a:path w="21600" h="21600">
                    <a:moveTo>
                      <a:pt x="0" y="14638"/>
                    </a:moveTo>
                    <a:cubicBezTo>
                      <a:pt x="5128" y="10532"/>
                      <a:pt x="15695" y="3392"/>
                      <a:pt x="21600" y="0"/>
                    </a:cubicBezTo>
                    <a:cubicBezTo>
                      <a:pt x="21600" y="0"/>
                      <a:pt x="21600" y="7676"/>
                      <a:pt x="21600" y="7676"/>
                    </a:cubicBezTo>
                    <a:cubicBezTo>
                      <a:pt x="16161" y="10175"/>
                      <a:pt x="7614" y="16780"/>
                      <a:pt x="622" y="21600"/>
                    </a:cubicBezTo>
                    <a:cubicBezTo>
                      <a:pt x="622" y="21600"/>
                      <a:pt x="0" y="14638"/>
                      <a:pt x="0" y="14638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31" name="Freeform 538"/>
              <p:cNvSpPr>
                <a:spLocks noChangeArrowheads="1"/>
              </p:cNvSpPr>
              <p:nvPr/>
            </p:nvSpPr>
            <p:spPr bwMode="auto">
              <a:xfrm>
                <a:off x="725" y="23"/>
                <a:ext cx="24" cy="809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8000" y="4689"/>
                      <a:pt x="514" y="16185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32" name="Freeform 539"/>
              <p:cNvSpPr>
                <a:spLocks noChangeArrowheads="1"/>
              </p:cNvSpPr>
              <p:nvPr/>
            </p:nvSpPr>
            <p:spPr bwMode="auto">
              <a:xfrm>
                <a:off x="20" y="5"/>
                <a:ext cx="1239" cy="840"/>
              </a:xfrm>
              <a:custGeom>
                <a:avLst/>
                <a:gdLst/>
                <a:ahLst/>
                <a:cxnLst>
                  <a:cxn ang="0">
                    <a:pos x="0" y="21585"/>
                  </a:cxn>
                  <a:cxn ang="0">
                    <a:pos x="425" y="14342"/>
                  </a:cxn>
                  <a:cxn ang="0">
                    <a:pos x="12703" y="0"/>
                  </a:cxn>
                  <a:cxn ang="0">
                    <a:pos x="21600" y="4795"/>
                  </a:cxn>
                  <a:cxn ang="0">
                    <a:pos x="21363" y="21600"/>
                  </a:cxn>
                </a:cxnLst>
                <a:rect l="0" t="0" r="r" b="b"/>
                <a:pathLst>
                  <a:path w="21600" h="21600">
                    <a:moveTo>
                      <a:pt x="0" y="21585"/>
                    </a:moveTo>
                    <a:cubicBezTo>
                      <a:pt x="148" y="19399"/>
                      <a:pt x="297" y="15755"/>
                      <a:pt x="425" y="14342"/>
                    </a:cubicBezTo>
                    <a:cubicBezTo>
                      <a:pt x="2659" y="11674"/>
                      <a:pt x="10489" y="2623"/>
                      <a:pt x="12703" y="0"/>
                    </a:cubicBezTo>
                    <a:cubicBezTo>
                      <a:pt x="14670" y="1006"/>
                      <a:pt x="19534" y="3687"/>
                      <a:pt x="21600" y="4795"/>
                    </a:cubicBezTo>
                    <a:cubicBezTo>
                      <a:pt x="21600" y="8322"/>
                      <a:pt x="21481" y="16921"/>
                      <a:pt x="21363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pic>
            <p:nvPicPr>
              <p:cNvPr id="133" name="Picture 540"/>
              <p:cNvPicPr>
                <a:picLocks noChangeAspect="1" noChangeArrowheads="1"/>
              </p:cNvPicPr>
              <p:nvPr/>
            </p:nvPicPr>
            <p:blipFill>
              <a:blip r:embed="rId3" cstate="print"/>
              <a:srcRect/>
              <a:stretch>
                <a:fillRect/>
              </a:stretch>
            </p:blipFill>
            <p:spPr bwMode="auto">
              <a:xfrm>
                <a:off x="62" y="725"/>
                <a:ext cx="584" cy="12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</p:pic>
          <p:pic>
            <p:nvPicPr>
              <p:cNvPr id="134" name="Picture 541"/>
              <p:cNvPicPr>
                <a:picLocks noChangeAspect="1" noChangeArrowheads="1"/>
              </p:cNvPicPr>
              <p:nvPr/>
            </p:nvPicPr>
            <p:blipFill>
              <a:blip r:embed="rId4" cstate="print"/>
              <a:srcRect/>
              <a:stretch>
                <a:fillRect/>
              </a:stretch>
            </p:blipFill>
            <p:spPr bwMode="auto">
              <a:xfrm>
                <a:off x="63" y="647"/>
                <a:ext cx="583" cy="15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35" name="Picture 542"/>
              <p:cNvPicPr>
                <a:picLocks noChangeAspect="1" noChangeArrowheads="1"/>
              </p:cNvPicPr>
              <p:nvPr/>
            </p:nvPicPr>
            <p:blipFill>
              <a:blip r:embed="rId5" cstate="print"/>
              <a:srcRect/>
              <a:stretch>
                <a:fillRect/>
              </a:stretch>
            </p:blipFill>
            <p:spPr bwMode="auto">
              <a:xfrm>
                <a:off x="116" y="671"/>
                <a:ext cx="422" cy="129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36" name="Freeform 543"/>
              <p:cNvSpPr>
                <a:spLocks noChangeArrowheads="1"/>
              </p:cNvSpPr>
              <p:nvPr/>
            </p:nvSpPr>
            <p:spPr bwMode="auto">
              <a:xfrm>
                <a:off x="642" y="658"/>
                <a:ext cx="4" cy="187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8514" y="4793"/>
                      <a:pt x="9257" y="12671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37" name="Freeform 544"/>
              <p:cNvSpPr>
                <a:spLocks noChangeArrowheads="1"/>
              </p:cNvSpPr>
              <p:nvPr/>
            </p:nvSpPr>
            <p:spPr bwMode="auto">
              <a:xfrm>
                <a:off x="62" y="775"/>
                <a:ext cx="4" cy="69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1600" y="5843"/>
                      <a:pt x="0" y="13810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38" name="Freeform 545"/>
              <p:cNvSpPr>
                <a:spLocks noChangeArrowheads="1"/>
              </p:cNvSpPr>
              <p:nvPr/>
            </p:nvSpPr>
            <p:spPr bwMode="auto">
              <a:xfrm>
                <a:off x="115" y="762"/>
                <a:ext cx="1" cy="83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1600" y="6510"/>
                      <a:pt x="10800" y="14055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39" name="Freeform 546"/>
              <p:cNvSpPr>
                <a:spLocks noChangeArrowheads="1"/>
              </p:cNvSpPr>
              <p:nvPr/>
            </p:nvSpPr>
            <p:spPr bwMode="auto">
              <a:xfrm>
                <a:off x="129" y="761"/>
                <a:ext cx="1" cy="84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0800" y="8229"/>
                      <a:pt x="0" y="14841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40" name="Freeform 547"/>
              <p:cNvSpPr>
                <a:spLocks noChangeArrowheads="1"/>
              </p:cNvSpPr>
              <p:nvPr/>
            </p:nvSpPr>
            <p:spPr bwMode="auto">
              <a:xfrm>
                <a:off x="178" y="750"/>
                <a:ext cx="6" cy="95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5120" y="6208"/>
                      <a:pt x="6480" y="13710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41" name="Freeform 548"/>
              <p:cNvSpPr>
                <a:spLocks noChangeArrowheads="1"/>
              </p:cNvSpPr>
              <p:nvPr/>
            </p:nvSpPr>
            <p:spPr bwMode="auto">
              <a:xfrm>
                <a:off x="194" y="748"/>
                <a:ext cx="4" cy="97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6171" y="7369"/>
                      <a:pt x="0" y="14231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42" name="Freeform 549"/>
              <p:cNvSpPr>
                <a:spLocks noChangeArrowheads="1"/>
              </p:cNvSpPr>
              <p:nvPr/>
            </p:nvSpPr>
            <p:spPr bwMode="auto">
              <a:xfrm>
                <a:off x="252" y="736"/>
                <a:ext cx="5" cy="109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1600" y="6785"/>
                      <a:pt x="0" y="13345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43" name="Freeform 550"/>
              <p:cNvSpPr>
                <a:spLocks noChangeArrowheads="1"/>
              </p:cNvSpPr>
              <p:nvPr/>
            </p:nvSpPr>
            <p:spPr bwMode="auto">
              <a:xfrm>
                <a:off x="315" y="725"/>
                <a:ext cx="4" cy="120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1600" y="6449"/>
                      <a:pt x="3086" y="13615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44" name="Freeform 551"/>
              <p:cNvSpPr>
                <a:spLocks noChangeArrowheads="1"/>
              </p:cNvSpPr>
              <p:nvPr/>
            </p:nvSpPr>
            <p:spPr bwMode="auto">
              <a:xfrm>
                <a:off x="332" y="722"/>
                <a:ext cx="4" cy="123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1600" y="7000"/>
                      <a:pt x="7200" y="14100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45" name="Freeform 552"/>
              <p:cNvSpPr>
                <a:spLocks noChangeArrowheads="1"/>
              </p:cNvSpPr>
              <p:nvPr/>
            </p:nvSpPr>
            <p:spPr bwMode="auto">
              <a:xfrm>
                <a:off x="414" y="706"/>
                <a:ext cx="4" cy="139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8900" y="6374"/>
                      <a:pt x="0" y="13721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46" name="Freeform 553"/>
              <p:cNvSpPr>
                <a:spLocks noChangeArrowheads="1"/>
              </p:cNvSpPr>
              <p:nvPr/>
            </p:nvSpPr>
            <p:spPr bwMode="auto">
              <a:xfrm>
                <a:off x="431" y="705"/>
                <a:ext cx="3" cy="140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1600" y="5947"/>
                      <a:pt x="0" y="13904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47" name="Freeform 554"/>
              <p:cNvSpPr>
                <a:spLocks noChangeArrowheads="1"/>
              </p:cNvSpPr>
              <p:nvPr/>
            </p:nvSpPr>
            <p:spPr bwMode="auto">
              <a:xfrm>
                <a:off x="515" y="686"/>
                <a:ext cx="5" cy="159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6200" y="6249"/>
                      <a:pt x="0" y="14117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48" name="Freeform 555"/>
              <p:cNvSpPr>
                <a:spLocks noChangeArrowheads="1"/>
              </p:cNvSpPr>
              <p:nvPr/>
            </p:nvSpPr>
            <p:spPr bwMode="auto">
              <a:xfrm>
                <a:off x="538" y="684"/>
                <a:ext cx="1" cy="161"/>
              </a:xfrm>
              <a:custGeom>
                <a:avLst/>
                <a:gdLst/>
                <a:ahLst/>
                <a:cxnLst>
                  <a:cxn ang="0">
                    <a:pos x="-1" y="0"/>
                  </a:cxn>
                  <a:cxn ang="0">
                    <a:pos x="-1" y="21600"/>
                  </a:cxn>
                </a:cxnLst>
                <a:rect l="0" t="0" r="r" b="b"/>
                <a:pathLst>
                  <a:path w="21600" h="21600">
                    <a:moveTo>
                      <a:pt x="-1" y="0"/>
                    </a:moveTo>
                    <a:cubicBezTo>
                      <a:pt x="-1" y="6161"/>
                      <a:pt x="-1" y="13386"/>
                      <a:pt x="-1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49" name="Freeform 556"/>
              <p:cNvSpPr>
                <a:spLocks noChangeArrowheads="1"/>
              </p:cNvSpPr>
              <p:nvPr/>
            </p:nvSpPr>
            <p:spPr bwMode="auto">
              <a:xfrm>
                <a:off x="434" y="580"/>
                <a:ext cx="216" cy="78"/>
              </a:xfrm>
              <a:custGeom>
                <a:avLst/>
                <a:gdLst/>
                <a:ahLst/>
                <a:cxnLst>
                  <a:cxn ang="0">
                    <a:pos x="21260" y="12835"/>
                  </a:cxn>
                  <a:cxn ang="0">
                    <a:pos x="1077" y="0"/>
                  </a:cxn>
                  <a:cxn ang="0">
                    <a:pos x="1020" y="15339"/>
                  </a:cxn>
                  <a:cxn ang="0">
                    <a:pos x="21260" y="21600"/>
                  </a:cxn>
                  <a:cxn ang="0">
                    <a:pos x="21260" y="12835"/>
                  </a:cxn>
                </a:cxnLst>
                <a:rect l="0" t="0" r="r" b="b"/>
                <a:pathLst>
                  <a:path w="21600" h="21600">
                    <a:moveTo>
                      <a:pt x="21260" y="12835"/>
                    </a:moveTo>
                    <a:cubicBezTo>
                      <a:pt x="17405" y="10017"/>
                      <a:pt x="5386" y="1252"/>
                      <a:pt x="1077" y="0"/>
                    </a:cubicBezTo>
                    <a:cubicBezTo>
                      <a:pt x="0" y="3913"/>
                      <a:pt x="227" y="12052"/>
                      <a:pt x="1020" y="15339"/>
                    </a:cubicBezTo>
                    <a:cubicBezTo>
                      <a:pt x="6236" y="17687"/>
                      <a:pt x="16498" y="21600"/>
                      <a:pt x="21260" y="21600"/>
                    </a:cubicBezTo>
                    <a:cubicBezTo>
                      <a:pt x="21260" y="21600"/>
                      <a:pt x="21600" y="16122"/>
                      <a:pt x="21260" y="12835"/>
                    </a:cubicBezTo>
                  </a:path>
                </a:pathLst>
              </a:custGeom>
              <a:grpFill/>
              <a:ln w="36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50" name="Freeform 557"/>
              <p:cNvSpPr>
                <a:spLocks noChangeArrowheads="1"/>
              </p:cNvSpPr>
              <p:nvPr/>
            </p:nvSpPr>
            <p:spPr bwMode="auto">
              <a:xfrm>
                <a:off x="5" y="617"/>
                <a:ext cx="641" cy="158"/>
              </a:xfrm>
              <a:custGeom>
                <a:avLst/>
                <a:gdLst/>
                <a:ahLst/>
                <a:cxnLst>
                  <a:cxn ang="0">
                    <a:pos x="0" y="18881"/>
                  </a:cxn>
                  <a:cxn ang="0">
                    <a:pos x="2044" y="21600"/>
                  </a:cxn>
                  <a:cxn ang="0">
                    <a:pos x="21600" y="5594"/>
                  </a:cxn>
                  <a:cxn ang="0">
                    <a:pos x="14839" y="0"/>
                  </a:cxn>
                  <a:cxn ang="0">
                    <a:pos x="0" y="18881"/>
                  </a:cxn>
                </a:cxnLst>
                <a:rect l="0" t="0" r="r" b="b"/>
                <a:pathLst>
                  <a:path w="21600" h="21600">
                    <a:moveTo>
                      <a:pt x="0" y="18881"/>
                    </a:moveTo>
                    <a:cubicBezTo>
                      <a:pt x="592" y="19813"/>
                      <a:pt x="1299" y="20745"/>
                      <a:pt x="2044" y="21600"/>
                    </a:cubicBezTo>
                    <a:cubicBezTo>
                      <a:pt x="6742" y="17249"/>
                      <a:pt x="20531" y="7381"/>
                      <a:pt x="21600" y="5594"/>
                    </a:cubicBezTo>
                    <a:cubicBezTo>
                      <a:pt x="19996" y="4429"/>
                      <a:pt x="17207" y="1787"/>
                      <a:pt x="14839" y="0"/>
                    </a:cubicBezTo>
                    <a:cubicBezTo>
                      <a:pt x="11917" y="1632"/>
                      <a:pt x="2464" y="12976"/>
                      <a:pt x="0" y="18881"/>
                    </a:cubicBezTo>
                  </a:path>
                </a:pathLst>
              </a:custGeom>
              <a:grpFill/>
              <a:ln w="36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51" name="Freeform 558"/>
              <p:cNvSpPr>
                <a:spLocks noChangeArrowheads="1"/>
              </p:cNvSpPr>
              <p:nvPr/>
            </p:nvSpPr>
            <p:spPr bwMode="auto">
              <a:xfrm>
                <a:off x="5" y="580"/>
                <a:ext cx="441" cy="175"/>
              </a:xfrm>
              <a:custGeom>
                <a:avLst/>
                <a:gdLst/>
                <a:ahLst/>
                <a:cxnLst>
                  <a:cxn ang="0">
                    <a:pos x="21544" y="0"/>
                  </a:cxn>
                  <a:cxn ang="0">
                    <a:pos x="0" y="18734"/>
                  </a:cxn>
                  <a:cxn ang="0">
                    <a:pos x="28" y="21600"/>
                  </a:cxn>
                  <a:cxn ang="0">
                    <a:pos x="21600" y="4614"/>
                  </a:cxn>
                  <a:cxn ang="0">
                    <a:pos x="21544" y="0"/>
                  </a:cxn>
                </a:cxnLst>
                <a:rect l="0" t="0" r="r" b="b"/>
                <a:pathLst>
                  <a:path w="21600" h="21600">
                    <a:moveTo>
                      <a:pt x="21544" y="0"/>
                    </a:moveTo>
                    <a:cubicBezTo>
                      <a:pt x="16020" y="4683"/>
                      <a:pt x="5247" y="14120"/>
                      <a:pt x="0" y="18734"/>
                    </a:cubicBezTo>
                    <a:cubicBezTo>
                      <a:pt x="0" y="18734"/>
                      <a:pt x="28" y="21600"/>
                      <a:pt x="28" y="21600"/>
                    </a:cubicBezTo>
                    <a:cubicBezTo>
                      <a:pt x="5469" y="17196"/>
                      <a:pt x="16603" y="8598"/>
                      <a:pt x="21600" y="4614"/>
                    </a:cubicBezTo>
                    <a:cubicBezTo>
                      <a:pt x="21600" y="4614"/>
                      <a:pt x="21544" y="0"/>
                      <a:pt x="21544" y="0"/>
                    </a:cubicBezTo>
                  </a:path>
                </a:pathLst>
              </a:custGeom>
              <a:grpFill/>
              <a:ln w="36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52" name="Freeform 559"/>
              <p:cNvSpPr>
                <a:spLocks noChangeArrowheads="1"/>
              </p:cNvSpPr>
              <p:nvPr/>
            </p:nvSpPr>
            <p:spPr bwMode="auto">
              <a:xfrm>
                <a:off x="444" y="580"/>
                <a:ext cx="184" cy="76"/>
              </a:xfrm>
              <a:custGeom>
                <a:avLst/>
                <a:gdLst/>
                <a:ahLst/>
                <a:cxnLst>
                  <a:cxn ang="0">
                    <a:pos x="21600" y="21600"/>
                  </a:cxn>
                  <a:cxn ang="0">
                    <a:pos x="133" y="10639"/>
                  </a:cxn>
                  <a:cxn ang="0">
                    <a:pos x="0" y="0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5800" y="18860"/>
                      <a:pt x="7533" y="14346"/>
                      <a:pt x="133" y="10639"/>
                    </a:cubicBezTo>
                    <a:cubicBezTo>
                      <a:pt x="133" y="10639"/>
                      <a:pt x="0" y="0"/>
                      <a:pt x="0" y="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53" name="Freeform 560"/>
              <p:cNvSpPr>
                <a:spLocks noChangeArrowheads="1"/>
              </p:cNvSpPr>
              <p:nvPr/>
            </p:nvSpPr>
            <p:spPr bwMode="auto">
              <a:xfrm>
                <a:off x="5" y="580"/>
                <a:ext cx="645" cy="195"/>
              </a:xfrm>
              <a:custGeom>
                <a:avLst/>
                <a:gdLst/>
                <a:ahLst/>
                <a:cxnLst>
                  <a:cxn ang="0">
                    <a:pos x="21486" y="8665"/>
                  </a:cxn>
                  <a:cxn ang="0">
                    <a:pos x="21486" y="5149"/>
                  </a:cxn>
                  <a:cxn ang="0">
                    <a:pos x="14729" y="0"/>
                  </a:cxn>
                  <a:cxn ang="0">
                    <a:pos x="0" y="16828"/>
                  </a:cxn>
                  <a:cxn ang="0">
                    <a:pos x="19" y="19402"/>
                  </a:cxn>
                  <a:cxn ang="0">
                    <a:pos x="2050" y="21600"/>
                  </a:cxn>
                  <a:cxn ang="0">
                    <a:pos x="21486" y="8665"/>
                  </a:cxn>
                </a:cxnLst>
                <a:rect l="0" t="0" r="r" b="b"/>
                <a:pathLst>
                  <a:path w="21600" h="21600">
                    <a:moveTo>
                      <a:pt x="21486" y="8665"/>
                    </a:moveTo>
                    <a:cubicBezTo>
                      <a:pt x="21486" y="8665"/>
                      <a:pt x="21600" y="6467"/>
                      <a:pt x="21486" y="5149"/>
                    </a:cubicBezTo>
                    <a:cubicBezTo>
                      <a:pt x="20195" y="4019"/>
                      <a:pt x="16172" y="502"/>
                      <a:pt x="14729" y="0"/>
                    </a:cubicBezTo>
                    <a:cubicBezTo>
                      <a:pt x="10952" y="4207"/>
                      <a:pt x="3587" y="12684"/>
                      <a:pt x="0" y="16828"/>
                    </a:cubicBezTo>
                    <a:cubicBezTo>
                      <a:pt x="0" y="16828"/>
                      <a:pt x="19" y="19402"/>
                      <a:pt x="19" y="19402"/>
                    </a:cubicBezTo>
                    <a:cubicBezTo>
                      <a:pt x="607" y="20156"/>
                      <a:pt x="1310" y="20909"/>
                      <a:pt x="2050" y="21600"/>
                    </a:cubicBezTo>
                    <a:cubicBezTo>
                      <a:pt x="6719" y="18084"/>
                      <a:pt x="20423" y="10109"/>
                      <a:pt x="21486" y="8665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54" name="Freeform 561"/>
              <p:cNvSpPr>
                <a:spLocks noChangeArrowheads="1"/>
              </p:cNvSpPr>
              <p:nvPr/>
            </p:nvSpPr>
            <p:spPr bwMode="auto">
              <a:xfrm>
                <a:off x="16" y="622"/>
                <a:ext cx="418" cy="130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5840" y="15726"/>
                      <a:pt x="16347" y="5495"/>
                      <a:pt x="21600" y="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  <p:sp>
            <p:nvSpPr>
              <p:cNvPr id="155" name="Freeform 562"/>
              <p:cNvSpPr>
                <a:spLocks noChangeArrowheads="1"/>
              </p:cNvSpPr>
              <p:nvPr/>
            </p:nvSpPr>
            <p:spPr bwMode="auto">
              <a:xfrm>
                <a:off x="6" y="841"/>
                <a:ext cx="1259" cy="7"/>
              </a:xfrm>
              <a:custGeom>
                <a:avLst/>
                <a:gdLst/>
                <a:ahLst/>
                <a:cxnLst>
                  <a:cxn ang="0">
                    <a:pos x="0" y="9000"/>
                  </a:cxn>
                  <a:cxn ang="0">
                    <a:pos x="21600" y="10800"/>
                  </a:cxn>
                </a:cxnLst>
                <a:rect l="0" t="0" r="r" b="b"/>
                <a:pathLst>
                  <a:path w="21600" h="21600">
                    <a:moveTo>
                      <a:pt x="0" y="9000"/>
                    </a:moveTo>
                    <a:cubicBezTo>
                      <a:pt x="5940" y="21600"/>
                      <a:pt x="17459" y="0"/>
                      <a:pt x="21600" y="10800"/>
                    </a:cubicBezTo>
                  </a:path>
                </a:pathLst>
              </a:custGeom>
              <a:grpFill/>
              <a:ln w="14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sz="2800" b="1"/>
              </a:p>
            </p:txBody>
          </p:sp>
        </p:grpSp>
        <p:grpSp>
          <p:nvGrpSpPr>
            <p:cNvPr id="39" name="グループ化 368"/>
            <p:cNvGrpSpPr>
              <a:grpSpLocks noChangeAspect="1"/>
            </p:cNvGrpSpPr>
            <p:nvPr/>
          </p:nvGrpSpPr>
          <p:grpSpPr>
            <a:xfrm>
              <a:off x="1752600" y="3757030"/>
              <a:ext cx="556120" cy="705451"/>
              <a:chOff x="879674" y="2087192"/>
              <a:chExt cx="810228" cy="1001066"/>
            </a:xfrm>
          </p:grpSpPr>
          <p:grpSp>
            <p:nvGrpSpPr>
              <p:cNvPr id="117" name="グループ化 361"/>
              <p:cNvGrpSpPr>
                <a:grpSpLocks noChangeAspect="1"/>
              </p:cNvGrpSpPr>
              <p:nvPr/>
            </p:nvGrpSpPr>
            <p:grpSpPr>
              <a:xfrm>
                <a:off x="937378" y="2087192"/>
                <a:ext cx="711452" cy="1001066"/>
                <a:chOff x="5069528" y="4321099"/>
                <a:chExt cx="889312" cy="1251333"/>
              </a:xfrm>
            </p:grpSpPr>
            <p:sp>
              <p:nvSpPr>
                <p:cNvPr id="120" name="フローチャート : 磁気ディスク 119"/>
                <p:cNvSpPr/>
                <p:nvPr/>
              </p:nvSpPr>
              <p:spPr>
                <a:xfrm>
                  <a:off x="5069528" y="4321099"/>
                  <a:ext cx="885816" cy="1251333"/>
                </a:xfrm>
                <a:prstGeom prst="flowChartMagneticDisk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 dirty="0">
                    <a:solidFill>
                      <a:schemeClr val="tx1"/>
                    </a:solidFill>
                    <a:latin typeface="ＭＳ 明朝" pitchFamily="17" charset="-128"/>
                    <a:ea typeface="ＭＳ 明朝" pitchFamily="17" charset="-128"/>
                  </a:endParaRPr>
                </a:p>
              </p:txBody>
            </p:sp>
            <p:sp>
              <p:nvSpPr>
                <p:cNvPr id="121" name="円弧 120"/>
                <p:cNvSpPr/>
                <p:nvPr/>
              </p:nvSpPr>
              <p:spPr>
                <a:xfrm flipV="1">
                  <a:off x="5070939" y="4526280"/>
                  <a:ext cx="887901" cy="421640"/>
                </a:xfrm>
                <a:prstGeom prst="arc">
                  <a:avLst>
                    <a:gd name="adj1" fmla="val 10944662"/>
                    <a:gd name="adj2" fmla="val 21579415"/>
                  </a:avLst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/>
                </a:p>
              </p:txBody>
            </p:sp>
            <p:sp>
              <p:nvSpPr>
                <p:cNvPr id="122" name="円弧 121"/>
                <p:cNvSpPr/>
                <p:nvPr/>
              </p:nvSpPr>
              <p:spPr>
                <a:xfrm flipV="1">
                  <a:off x="5070939" y="4737100"/>
                  <a:ext cx="887901" cy="421640"/>
                </a:xfrm>
                <a:prstGeom prst="arc">
                  <a:avLst>
                    <a:gd name="adj1" fmla="val 10944662"/>
                    <a:gd name="adj2" fmla="val 21579415"/>
                  </a:avLst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/>
                </a:p>
              </p:txBody>
            </p:sp>
            <p:sp>
              <p:nvSpPr>
                <p:cNvPr id="123" name="円弧 122"/>
                <p:cNvSpPr/>
                <p:nvPr/>
              </p:nvSpPr>
              <p:spPr>
                <a:xfrm flipV="1">
                  <a:off x="5070939" y="4947920"/>
                  <a:ext cx="887901" cy="421640"/>
                </a:xfrm>
                <a:prstGeom prst="arc">
                  <a:avLst>
                    <a:gd name="adj1" fmla="val 10944662"/>
                    <a:gd name="adj2" fmla="val 21579415"/>
                  </a:avLst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600" b="1"/>
                </a:p>
              </p:txBody>
            </p:sp>
          </p:grpSp>
          <p:sp>
            <p:nvSpPr>
              <p:cNvPr id="118" name="角丸四角形 117"/>
              <p:cNvSpPr/>
              <p:nvPr/>
            </p:nvSpPr>
            <p:spPr>
              <a:xfrm>
                <a:off x="983848" y="2465409"/>
                <a:ext cx="590309" cy="55558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19" name="Text Box 7"/>
              <p:cNvSpPr txBox="1">
                <a:spLocks noChangeArrowheads="1"/>
              </p:cNvSpPr>
              <p:nvPr/>
            </p:nvSpPr>
            <p:spPr bwMode="auto">
              <a:xfrm>
                <a:off x="879674" y="2393006"/>
                <a:ext cx="810228" cy="57012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b="1" dirty="0" smtClean="0">
                    <a:latin typeface="Times New Roman" pitchFamily="18" charset="0"/>
                    <a:cs typeface="Times New Roman" pitchFamily="18" charset="0"/>
                  </a:rPr>
                  <a:t>Gas</a:t>
                </a:r>
              </a:p>
              <a:p>
                <a:pPr algn="ctr"/>
                <a:r>
                  <a:rPr lang="en-US" altLang="ja-JP" b="1" dirty="0" smtClean="0">
                    <a:latin typeface="Times New Roman" pitchFamily="18" charset="0"/>
                    <a:cs typeface="Times New Roman" pitchFamily="18" charset="0"/>
                  </a:rPr>
                  <a:t>tank</a:t>
                </a:r>
                <a:endParaRPr lang="en-US" altLang="ja-JP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40" name="Line 133"/>
            <p:cNvSpPr>
              <a:spLocks noChangeShapeType="1"/>
            </p:cNvSpPr>
            <p:nvPr/>
          </p:nvSpPr>
          <p:spPr bwMode="auto">
            <a:xfrm>
              <a:off x="2030977" y="3205878"/>
              <a:ext cx="0" cy="6890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ja-JP" altLang="en-US" sz="2800" b="1"/>
            </a:p>
          </p:txBody>
        </p:sp>
        <p:sp>
          <p:nvSpPr>
            <p:cNvPr id="41" name="Text Box 7"/>
            <p:cNvSpPr txBox="1">
              <a:spLocks noChangeArrowheads="1"/>
            </p:cNvSpPr>
            <p:nvPr/>
          </p:nvSpPr>
          <p:spPr bwMode="auto">
            <a:xfrm>
              <a:off x="4061636" y="4294633"/>
              <a:ext cx="682568" cy="21682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altLang="ja-JP" b="1" dirty="0" smtClean="0">
                  <a:latin typeface="Times New Roman" pitchFamily="18" charset="0"/>
                  <a:cs typeface="Times New Roman" pitchFamily="18" charset="0"/>
                </a:rPr>
                <a:t>Digester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ja-JP" b="1" dirty="0" smtClean="0">
                  <a:latin typeface="Times New Roman" pitchFamily="18" charset="0"/>
                  <a:cs typeface="Times New Roman" pitchFamily="18" charset="0"/>
                </a:rPr>
                <a:t>Tank</a:t>
              </a:r>
              <a:endParaRPr lang="en-US" altLang="ja-JP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2" name="Line 2"/>
            <p:cNvSpPr>
              <a:spLocks noChangeShapeType="1"/>
            </p:cNvSpPr>
            <p:nvPr/>
          </p:nvSpPr>
          <p:spPr bwMode="auto">
            <a:xfrm>
              <a:off x="2697359" y="5258910"/>
              <a:ext cx="145708" cy="1495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 b="1"/>
            </a:p>
          </p:txBody>
        </p:sp>
        <p:sp>
          <p:nvSpPr>
            <p:cNvPr id="43" name="Line 3"/>
            <p:cNvSpPr>
              <a:spLocks noChangeShapeType="1"/>
            </p:cNvSpPr>
            <p:nvPr/>
          </p:nvSpPr>
          <p:spPr bwMode="auto">
            <a:xfrm>
              <a:off x="2843067" y="5408508"/>
              <a:ext cx="544962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 b="1"/>
            </a:p>
          </p:txBody>
        </p:sp>
        <p:sp>
          <p:nvSpPr>
            <p:cNvPr id="44" name="Line 4"/>
            <p:cNvSpPr>
              <a:spLocks noChangeShapeType="1"/>
            </p:cNvSpPr>
            <p:nvPr/>
          </p:nvSpPr>
          <p:spPr bwMode="auto">
            <a:xfrm>
              <a:off x="3032412" y="5337442"/>
              <a:ext cx="251" cy="1288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 b="1"/>
            </a:p>
          </p:txBody>
        </p:sp>
        <p:sp>
          <p:nvSpPr>
            <p:cNvPr id="45" name="Freeform 5"/>
            <p:cNvSpPr>
              <a:spLocks noChangeArrowheads="1"/>
            </p:cNvSpPr>
            <p:nvPr/>
          </p:nvSpPr>
          <p:spPr bwMode="auto">
            <a:xfrm>
              <a:off x="2712155" y="4931390"/>
              <a:ext cx="135927" cy="364598"/>
            </a:xfrm>
            <a:custGeom>
              <a:avLst/>
              <a:gdLst/>
              <a:ahLst/>
              <a:cxnLst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16742" y="21600"/>
                    <a:pt x="10800" y="21600"/>
                  </a:cubicBezTo>
                  <a:cubicBezTo>
                    <a:pt x="4858" y="21600"/>
                    <a:pt x="0" y="16758"/>
                    <a:pt x="0" y="10800"/>
                  </a:cubicBezTo>
                  <a:cubicBezTo>
                    <a:pt x="0" y="4842"/>
                    <a:pt x="4858" y="0"/>
                    <a:pt x="10800" y="0"/>
                  </a:cubicBezTo>
                  <a:cubicBezTo>
                    <a:pt x="16742" y="0"/>
                    <a:pt x="21600" y="4842"/>
                    <a:pt x="21600" y="1080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 b="1"/>
            </a:p>
          </p:txBody>
        </p:sp>
        <p:sp>
          <p:nvSpPr>
            <p:cNvPr id="46" name="Freeform 6"/>
            <p:cNvSpPr>
              <a:spLocks noChangeArrowheads="1"/>
            </p:cNvSpPr>
            <p:nvPr/>
          </p:nvSpPr>
          <p:spPr bwMode="auto">
            <a:xfrm>
              <a:off x="2780119" y="4931390"/>
              <a:ext cx="544209" cy="258"/>
            </a:xfrm>
            <a:custGeom>
              <a:avLst/>
              <a:gdLst/>
              <a:ahLst/>
              <a:cxnLst>
                <a:cxn ang="0">
                  <a:pos x="0" y="-1"/>
                </a:cxn>
                <a:cxn ang="0">
                  <a:pos x="21600" y="-1"/>
                </a:cxn>
              </a:cxnLst>
              <a:rect l="0" t="0" r="r" b="b"/>
              <a:pathLst>
                <a:path w="21600" h="21600">
                  <a:moveTo>
                    <a:pt x="0" y="-1"/>
                  </a:moveTo>
                  <a:cubicBezTo>
                    <a:pt x="0" y="-1"/>
                    <a:pt x="21600" y="-1"/>
                    <a:pt x="21600" y="-1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 b="1"/>
            </a:p>
          </p:txBody>
        </p:sp>
        <p:sp>
          <p:nvSpPr>
            <p:cNvPr id="47" name="Freeform 7"/>
            <p:cNvSpPr>
              <a:spLocks noChangeArrowheads="1"/>
            </p:cNvSpPr>
            <p:nvPr/>
          </p:nvSpPr>
          <p:spPr bwMode="auto">
            <a:xfrm>
              <a:off x="3324328" y="4931390"/>
              <a:ext cx="67964" cy="1822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2160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885" y="0"/>
                    <a:pt x="21600" y="9685"/>
                    <a:pt x="21600" y="2160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 b="1"/>
            </a:p>
          </p:txBody>
        </p:sp>
        <p:sp>
          <p:nvSpPr>
            <p:cNvPr id="48" name="Freeform 8"/>
            <p:cNvSpPr>
              <a:spLocks noChangeArrowheads="1"/>
            </p:cNvSpPr>
            <p:nvPr/>
          </p:nvSpPr>
          <p:spPr bwMode="auto">
            <a:xfrm>
              <a:off x="3374235" y="5113689"/>
              <a:ext cx="18057" cy="124622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11913"/>
                    <a:pt x="11813" y="21600"/>
                    <a:pt x="0" y="2160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 b="1"/>
            </a:p>
          </p:txBody>
        </p:sp>
        <p:sp>
          <p:nvSpPr>
            <p:cNvPr id="49" name="Freeform 9"/>
            <p:cNvSpPr>
              <a:spLocks noChangeArrowheads="1"/>
            </p:cNvSpPr>
            <p:nvPr/>
          </p:nvSpPr>
          <p:spPr bwMode="auto">
            <a:xfrm>
              <a:off x="2829775" y="5238311"/>
              <a:ext cx="544460" cy="258"/>
            </a:xfrm>
            <a:custGeom>
              <a:avLst/>
              <a:gdLst/>
              <a:ahLst/>
              <a:cxnLst>
                <a:cxn ang="0">
                  <a:pos x="21600" y="-1"/>
                </a:cxn>
                <a:cxn ang="0">
                  <a:pos x="0" y="-1"/>
                </a:cxn>
              </a:cxnLst>
              <a:rect l="0" t="0" r="r" b="b"/>
              <a:pathLst>
                <a:path w="21600" h="21600">
                  <a:moveTo>
                    <a:pt x="21600" y="-1"/>
                  </a:moveTo>
                  <a:cubicBezTo>
                    <a:pt x="21600" y="-1"/>
                    <a:pt x="0" y="-1"/>
                    <a:pt x="0" y="-1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 b="1"/>
            </a:p>
          </p:txBody>
        </p:sp>
        <p:sp>
          <p:nvSpPr>
            <p:cNvPr id="50" name="Line 10"/>
            <p:cNvSpPr>
              <a:spLocks noChangeShapeType="1"/>
            </p:cNvSpPr>
            <p:nvPr/>
          </p:nvSpPr>
          <p:spPr bwMode="auto">
            <a:xfrm>
              <a:off x="2829524" y="5234191"/>
              <a:ext cx="13543" cy="1743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 b="1"/>
            </a:p>
          </p:txBody>
        </p:sp>
        <p:sp>
          <p:nvSpPr>
            <p:cNvPr id="51" name="Line 11"/>
            <p:cNvSpPr>
              <a:spLocks noChangeShapeType="1"/>
            </p:cNvSpPr>
            <p:nvPr/>
          </p:nvSpPr>
          <p:spPr bwMode="auto">
            <a:xfrm flipV="1">
              <a:off x="2697359" y="5152311"/>
              <a:ext cx="19060" cy="1065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 b="1"/>
            </a:p>
          </p:txBody>
        </p:sp>
        <p:sp>
          <p:nvSpPr>
            <p:cNvPr id="52" name="Line 12"/>
            <p:cNvSpPr>
              <a:spLocks noChangeShapeType="1"/>
            </p:cNvSpPr>
            <p:nvPr/>
          </p:nvSpPr>
          <p:spPr bwMode="auto">
            <a:xfrm>
              <a:off x="3372981" y="5235994"/>
              <a:ext cx="13292" cy="1743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 b="1"/>
            </a:p>
          </p:txBody>
        </p:sp>
        <p:sp>
          <p:nvSpPr>
            <p:cNvPr id="53" name="Line 3"/>
            <p:cNvSpPr>
              <a:spLocks noChangeShapeType="1"/>
            </p:cNvSpPr>
            <p:nvPr/>
          </p:nvSpPr>
          <p:spPr bwMode="auto">
            <a:xfrm>
              <a:off x="2840915" y="5384194"/>
              <a:ext cx="544962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 b="1"/>
            </a:p>
          </p:txBody>
        </p:sp>
        <p:sp>
          <p:nvSpPr>
            <p:cNvPr id="54" name="Line 3"/>
            <p:cNvSpPr>
              <a:spLocks noChangeShapeType="1"/>
            </p:cNvSpPr>
            <p:nvPr/>
          </p:nvSpPr>
          <p:spPr bwMode="auto">
            <a:xfrm>
              <a:off x="2836610" y="5359880"/>
              <a:ext cx="544962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 b="1"/>
            </a:p>
          </p:txBody>
        </p:sp>
        <p:sp>
          <p:nvSpPr>
            <p:cNvPr id="55" name="Line 3"/>
            <p:cNvSpPr>
              <a:spLocks noChangeShapeType="1"/>
            </p:cNvSpPr>
            <p:nvPr/>
          </p:nvSpPr>
          <p:spPr bwMode="auto">
            <a:xfrm>
              <a:off x="2836610" y="5335566"/>
              <a:ext cx="544962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 b="1"/>
            </a:p>
          </p:txBody>
        </p:sp>
        <p:sp>
          <p:nvSpPr>
            <p:cNvPr id="56" name="Line 3"/>
            <p:cNvSpPr>
              <a:spLocks noChangeShapeType="1"/>
            </p:cNvSpPr>
            <p:nvPr/>
          </p:nvSpPr>
          <p:spPr bwMode="auto">
            <a:xfrm>
              <a:off x="2834458" y="5311252"/>
              <a:ext cx="544962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 b="1"/>
            </a:p>
          </p:txBody>
        </p:sp>
        <p:sp>
          <p:nvSpPr>
            <p:cNvPr id="57" name="Line 3"/>
            <p:cNvSpPr>
              <a:spLocks noChangeShapeType="1"/>
            </p:cNvSpPr>
            <p:nvPr/>
          </p:nvSpPr>
          <p:spPr bwMode="auto">
            <a:xfrm>
              <a:off x="2832305" y="5286939"/>
              <a:ext cx="544962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 b="1"/>
            </a:p>
          </p:txBody>
        </p:sp>
        <p:sp>
          <p:nvSpPr>
            <p:cNvPr id="58" name="Line 3"/>
            <p:cNvSpPr>
              <a:spLocks noChangeShapeType="1"/>
            </p:cNvSpPr>
            <p:nvPr/>
          </p:nvSpPr>
          <p:spPr bwMode="auto">
            <a:xfrm>
              <a:off x="2830153" y="5262625"/>
              <a:ext cx="544962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 b="1"/>
            </a:p>
          </p:txBody>
        </p:sp>
        <p:sp>
          <p:nvSpPr>
            <p:cNvPr id="59" name="Freeform 5"/>
            <p:cNvSpPr>
              <a:spLocks noChangeArrowheads="1"/>
            </p:cNvSpPr>
            <p:nvPr/>
          </p:nvSpPr>
          <p:spPr bwMode="auto">
            <a:xfrm>
              <a:off x="2744545" y="4989728"/>
              <a:ext cx="72318" cy="269673"/>
            </a:xfrm>
            <a:custGeom>
              <a:avLst/>
              <a:gdLst/>
              <a:ahLst/>
              <a:cxnLst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16742" y="21600"/>
                    <a:pt x="10800" y="21600"/>
                  </a:cubicBezTo>
                  <a:cubicBezTo>
                    <a:pt x="4858" y="21600"/>
                    <a:pt x="0" y="16758"/>
                    <a:pt x="0" y="10800"/>
                  </a:cubicBezTo>
                  <a:cubicBezTo>
                    <a:pt x="0" y="4842"/>
                    <a:pt x="4858" y="0"/>
                    <a:pt x="10800" y="0"/>
                  </a:cubicBezTo>
                  <a:cubicBezTo>
                    <a:pt x="16742" y="0"/>
                    <a:pt x="21600" y="4842"/>
                    <a:pt x="21600" y="1080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 b="1"/>
            </a:p>
          </p:txBody>
        </p:sp>
        <p:grpSp>
          <p:nvGrpSpPr>
            <p:cNvPr id="60" name="グループ化 360"/>
            <p:cNvGrpSpPr>
              <a:grpSpLocks noChangeAspect="1"/>
            </p:cNvGrpSpPr>
            <p:nvPr/>
          </p:nvGrpSpPr>
          <p:grpSpPr>
            <a:xfrm>
              <a:off x="3961693" y="3821518"/>
              <a:ext cx="740661" cy="486713"/>
              <a:chOff x="2584478" y="2139228"/>
              <a:chExt cx="4190034" cy="2705582"/>
            </a:xfrm>
            <a:solidFill>
              <a:schemeClr val="bg1">
                <a:lumMod val="85000"/>
              </a:schemeClr>
            </a:solidFill>
          </p:grpSpPr>
          <p:sp>
            <p:nvSpPr>
              <p:cNvPr id="66" name="フリーフォーム 65"/>
              <p:cNvSpPr/>
              <p:nvPr/>
            </p:nvSpPr>
            <p:spPr>
              <a:xfrm>
                <a:off x="2714734" y="2261311"/>
                <a:ext cx="1683776" cy="2552820"/>
              </a:xfrm>
              <a:custGeom>
                <a:avLst/>
                <a:gdLst>
                  <a:gd name="connsiteX0" fmla="*/ 815340 w 2125980"/>
                  <a:gd name="connsiteY0" fmla="*/ 0 h 3223260"/>
                  <a:gd name="connsiteX1" fmla="*/ 1325880 w 2125980"/>
                  <a:gd name="connsiteY1" fmla="*/ 0 h 3223260"/>
                  <a:gd name="connsiteX2" fmla="*/ 2125980 w 2125980"/>
                  <a:gd name="connsiteY2" fmla="*/ 815340 h 3223260"/>
                  <a:gd name="connsiteX3" fmla="*/ 2125980 w 2125980"/>
                  <a:gd name="connsiteY3" fmla="*/ 2209800 h 3223260"/>
                  <a:gd name="connsiteX4" fmla="*/ 1348740 w 2125980"/>
                  <a:gd name="connsiteY4" fmla="*/ 3215640 h 3223260"/>
                  <a:gd name="connsiteX5" fmla="*/ 784860 w 2125980"/>
                  <a:gd name="connsiteY5" fmla="*/ 3223260 h 3223260"/>
                  <a:gd name="connsiteX6" fmla="*/ 0 w 2125980"/>
                  <a:gd name="connsiteY6" fmla="*/ 2209800 h 3223260"/>
                  <a:gd name="connsiteX7" fmla="*/ 0 w 2125980"/>
                  <a:gd name="connsiteY7" fmla="*/ 807720 h 3223260"/>
                  <a:gd name="connsiteX8" fmla="*/ 815340 w 2125980"/>
                  <a:gd name="connsiteY8" fmla="*/ 0 h 322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5980" h="3223260">
                    <a:moveTo>
                      <a:pt x="815340" y="0"/>
                    </a:moveTo>
                    <a:lnTo>
                      <a:pt x="1325880" y="0"/>
                    </a:lnTo>
                    <a:lnTo>
                      <a:pt x="2125980" y="815340"/>
                    </a:lnTo>
                    <a:lnTo>
                      <a:pt x="2125980" y="2209800"/>
                    </a:lnTo>
                    <a:lnTo>
                      <a:pt x="1348740" y="3215640"/>
                    </a:lnTo>
                    <a:lnTo>
                      <a:pt x="784860" y="3223260"/>
                    </a:lnTo>
                    <a:lnTo>
                      <a:pt x="0" y="2209800"/>
                    </a:lnTo>
                    <a:lnTo>
                      <a:pt x="0" y="807720"/>
                    </a:lnTo>
                    <a:lnTo>
                      <a:pt x="81534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800" dirty="0">
                  <a:solidFill>
                    <a:schemeClr val="tx1"/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67" name="Line 63"/>
              <p:cNvSpPr>
                <a:spLocks noChangeShapeType="1"/>
              </p:cNvSpPr>
              <p:nvPr/>
            </p:nvSpPr>
            <p:spPr bwMode="auto">
              <a:xfrm>
                <a:off x="2672489" y="2938745"/>
                <a:ext cx="1258" cy="705345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68" name="Line 65"/>
              <p:cNvSpPr>
                <a:spLocks noChangeShapeType="1"/>
              </p:cNvSpPr>
              <p:nvPr/>
            </p:nvSpPr>
            <p:spPr bwMode="auto">
              <a:xfrm>
                <a:off x="2672489" y="3644089"/>
                <a:ext cx="1258" cy="31809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69" name="Line 67"/>
              <p:cNvSpPr>
                <a:spLocks noChangeShapeType="1"/>
              </p:cNvSpPr>
              <p:nvPr/>
            </p:nvSpPr>
            <p:spPr bwMode="auto">
              <a:xfrm>
                <a:off x="3318742" y="4843552"/>
                <a:ext cx="487832" cy="125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70" name="Line 68"/>
              <p:cNvSpPr>
                <a:spLocks noChangeShapeType="1"/>
              </p:cNvSpPr>
              <p:nvPr/>
            </p:nvSpPr>
            <p:spPr bwMode="auto">
              <a:xfrm>
                <a:off x="3312455" y="2140359"/>
                <a:ext cx="500405" cy="125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71" name="Line 69"/>
              <p:cNvSpPr>
                <a:spLocks noChangeShapeType="1"/>
              </p:cNvSpPr>
              <p:nvPr/>
            </p:nvSpPr>
            <p:spPr bwMode="auto">
              <a:xfrm flipH="1">
                <a:off x="2672489" y="2252259"/>
                <a:ext cx="639966" cy="64625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72" name="Line 70"/>
              <p:cNvSpPr>
                <a:spLocks noChangeShapeType="1"/>
              </p:cNvSpPr>
              <p:nvPr/>
            </p:nvSpPr>
            <p:spPr bwMode="auto">
              <a:xfrm>
                <a:off x="2672489" y="4008706"/>
                <a:ext cx="646252" cy="83484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73" name="Line 71"/>
              <p:cNvSpPr>
                <a:spLocks noChangeShapeType="1"/>
              </p:cNvSpPr>
              <p:nvPr/>
            </p:nvSpPr>
            <p:spPr bwMode="auto">
              <a:xfrm>
                <a:off x="4446540" y="2938745"/>
                <a:ext cx="1258" cy="102344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74" name="Line 72"/>
              <p:cNvSpPr>
                <a:spLocks noChangeShapeType="1"/>
              </p:cNvSpPr>
              <p:nvPr/>
            </p:nvSpPr>
            <p:spPr bwMode="auto">
              <a:xfrm>
                <a:off x="3812860" y="2252259"/>
                <a:ext cx="633679" cy="64625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75" name="Line 73"/>
              <p:cNvSpPr>
                <a:spLocks noChangeShapeType="1"/>
              </p:cNvSpPr>
              <p:nvPr/>
            </p:nvSpPr>
            <p:spPr bwMode="auto">
              <a:xfrm flipH="1">
                <a:off x="3806574" y="4008706"/>
                <a:ext cx="639966" cy="83484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76" name="Line 79"/>
              <p:cNvSpPr>
                <a:spLocks noChangeShapeType="1"/>
              </p:cNvSpPr>
              <p:nvPr/>
            </p:nvSpPr>
            <p:spPr bwMode="auto">
              <a:xfrm>
                <a:off x="3348413" y="4808348"/>
                <a:ext cx="427680" cy="125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77" name="Line 81"/>
              <p:cNvSpPr>
                <a:spLocks noChangeShapeType="1"/>
              </p:cNvSpPr>
              <p:nvPr/>
            </p:nvSpPr>
            <p:spPr bwMode="auto">
              <a:xfrm>
                <a:off x="2719009" y="4008706"/>
                <a:ext cx="617335" cy="7996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78" name="Line 82"/>
              <p:cNvSpPr>
                <a:spLocks noChangeShapeType="1"/>
              </p:cNvSpPr>
              <p:nvPr/>
            </p:nvSpPr>
            <p:spPr bwMode="auto">
              <a:xfrm flipH="1">
                <a:off x="3782685" y="4008706"/>
                <a:ext cx="617335" cy="7996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79" name="Line 83"/>
              <p:cNvSpPr>
                <a:spLocks noChangeShapeType="1"/>
              </p:cNvSpPr>
              <p:nvPr/>
            </p:nvSpPr>
            <p:spPr bwMode="auto">
              <a:xfrm>
                <a:off x="2719009" y="2898511"/>
                <a:ext cx="1258" cy="1110195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80" name="Freeform 84"/>
              <p:cNvSpPr>
                <a:spLocks/>
              </p:cNvSpPr>
              <p:nvPr/>
            </p:nvSpPr>
            <p:spPr bwMode="auto">
              <a:xfrm>
                <a:off x="4400020" y="2898511"/>
                <a:ext cx="1258" cy="11101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7"/>
                  </a:cxn>
                  <a:cxn ang="0">
                    <a:pos x="0" y="189"/>
                  </a:cxn>
                </a:cxnLst>
                <a:rect l="0" t="0" r="r" b="b"/>
                <a:pathLst>
                  <a:path h="189">
                    <a:moveTo>
                      <a:pt x="0" y="0"/>
                    </a:moveTo>
                    <a:lnTo>
                      <a:pt x="0" y="127"/>
                    </a:lnTo>
                    <a:lnTo>
                      <a:pt x="0" y="189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81" name="Line 85"/>
              <p:cNvSpPr>
                <a:spLocks noChangeShapeType="1"/>
              </p:cNvSpPr>
              <p:nvPr/>
            </p:nvSpPr>
            <p:spPr bwMode="auto">
              <a:xfrm flipH="1">
                <a:off x="2719009" y="2252259"/>
                <a:ext cx="641223" cy="64625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82" name="Line 86"/>
              <p:cNvSpPr>
                <a:spLocks noChangeShapeType="1"/>
              </p:cNvSpPr>
              <p:nvPr/>
            </p:nvSpPr>
            <p:spPr bwMode="auto">
              <a:xfrm>
                <a:off x="3765083" y="2252259"/>
                <a:ext cx="634937" cy="64625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83" name="Line 87"/>
              <p:cNvSpPr>
                <a:spLocks noChangeShapeType="1"/>
              </p:cNvSpPr>
              <p:nvPr/>
            </p:nvSpPr>
            <p:spPr bwMode="auto">
              <a:xfrm flipV="1">
                <a:off x="3360232" y="2175564"/>
                <a:ext cx="1258" cy="7669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84" name="Line 88"/>
              <p:cNvSpPr>
                <a:spLocks noChangeShapeType="1"/>
              </p:cNvSpPr>
              <p:nvPr/>
            </p:nvSpPr>
            <p:spPr bwMode="auto">
              <a:xfrm flipV="1">
                <a:off x="3765083" y="2175564"/>
                <a:ext cx="1258" cy="7669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85" name="Line 89"/>
              <p:cNvSpPr>
                <a:spLocks noChangeShapeType="1"/>
              </p:cNvSpPr>
              <p:nvPr/>
            </p:nvSpPr>
            <p:spPr bwMode="auto">
              <a:xfrm>
                <a:off x="3360232" y="2175564"/>
                <a:ext cx="404851" cy="125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86" name="Freeform 90"/>
              <p:cNvSpPr>
                <a:spLocks/>
              </p:cNvSpPr>
              <p:nvPr/>
            </p:nvSpPr>
            <p:spPr bwMode="auto">
              <a:xfrm>
                <a:off x="2584478" y="2898511"/>
                <a:ext cx="88011" cy="40234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15" y="0"/>
                  </a:cxn>
                </a:cxnLst>
                <a:rect l="0" t="0" r="r" b="b"/>
                <a:pathLst>
                  <a:path w="15" h="7">
                    <a:moveTo>
                      <a:pt x="15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87" name="Freeform 93"/>
              <p:cNvSpPr>
                <a:spLocks/>
              </p:cNvSpPr>
              <p:nvPr/>
            </p:nvSpPr>
            <p:spPr bwMode="auto">
              <a:xfrm>
                <a:off x="4446540" y="2898511"/>
                <a:ext cx="88011" cy="4023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5" y="7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15" y="7"/>
                    </a:ln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88" name="Freeform 94"/>
              <p:cNvSpPr>
                <a:spLocks/>
              </p:cNvSpPr>
              <p:nvPr/>
            </p:nvSpPr>
            <p:spPr bwMode="auto">
              <a:xfrm>
                <a:off x="2584478" y="3962186"/>
                <a:ext cx="88011" cy="4652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5" y="8"/>
                  </a:cxn>
                </a:cxnLst>
                <a:rect l="0" t="0" r="r" b="b"/>
                <a:pathLst>
                  <a:path w="15" h="8">
                    <a:moveTo>
                      <a:pt x="15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5" y="8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89" name="Freeform 95"/>
              <p:cNvSpPr>
                <a:spLocks/>
              </p:cNvSpPr>
              <p:nvPr/>
            </p:nvSpPr>
            <p:spPr bwMode="auto">
              <a:xfrm>
                <a:off x="4446540" y="3962186"/>
                <a:ext cx="88011" cy="465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5" y="8"/>
                  </a:cxn>
                  <a:cxn ang="0">
                    <a:pos x="0" y="8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lnTo>
                      <a:pt x="15" y="0"/>
                    </a:lnTo>
                    <a:lnTo>
                      <a:pt x="15" y="8"/>
                    </a:lnTo>
                    <a:lnTo>
                      <a:pt x="0" y="8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cxnSp>
            <p:nvCxnSpPr>
              <p:cNvPr id="90" name="直線コネクタ 89"/>
              <p:cNvCxnSpPr/>
              <p:nvPr/>
            </p:nvCxnSpPr>
            <p:spPr>
              <a:xfrm rot="5400000">
                <a:off x="3754076" y="2195623"/>
                <a:ext cx="114048" cy="125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1" name="直線コネクタ 90"/>
              <p:cNvCxnSpPr/>
              <p:nvPr/>
            </p:nvCxnSpPr>
            <p:spPr>
              <a:xfrm rot="5400000">
                <a:off x="3251156" y="2195623"/>
                <a:ext cx="114048" cy="125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92" name="フリーフォーム 91"/>
              <p:cNvSpPr/>
              <p:nvPr/>
            </p:nvSpPr>
            <p:spPr>
              <a:xfrm>
                <a:off x="4960226" y="2967410"/>
                <a:ext cx="1677741" cy="1025956"/>
              </a:xfrm>
              <a:custGeom>
                <a:avLst/>
                <a:gdLst>
                  <a:gd name="connsiteX0" fmla="*/ 670560 w 2118360"/>
                  <a:gd name="connsiteY0" fmla="*/ 0 h 1295400"/>
                  <a:gd name="connsiteX1" fmla="*/ 1463040 w 2118360"/>
                  <a:gd name="connsiteY1" fmla="*/ 5080 h 1295400"/>
                  <a:gd name="connsiteX2" fmla="*/ 2113280 w 2118360"/>
                  <a:gd name="connsiteY2" fmla="*/ 76200 h 1295400"/>
                  <a:gd name="connsiteX3" fmla="*/ 2118360 w 2118360"/>
                  <a:gd name="connsiteY3" fmla="*/ 1188720 h 1295400"/>
                  <a:gd name="connsiteX4" fmla="*/ 1305560 w 2118360"/>
                  <a:gd name="connsiteY4" fmla="*/ 1295400 h 1295400"/>
                  <a:gd name="connsiteX5" fmla="*/ 797560 w 2118360"/>
                  <a:gd name="connsiteY5" fmla="*/ 1290320 h 1295400"/>
                  <a:gd name="connsiteX6" fmla="*/ 0 w 2118360"/>
                  <a:gd name="connsiteY6" fmla="*/ 1193800 h 1295400"/>
                  <a:gd name="connsiteX7" fmla="*/ 0 w 2118360"/>
                  <a:gd name="connsiteY7" fmla="*/ 71120 h 1295400"/>
                  <a:gd name="connsiteX8" fmla="*/ 670560 w 2118360"/>
                  <a:gd name="connsiteY8" fmla="*/ 0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8360" h="1295400">
                    <a:moveTo>
                      <a:pt x="670560" y="0"/>
                    </a:moveTo>
                    <a:lnTo>
                      <a:pt x="1463040" y="5080"/>
                    </a:lnTo>
                    <a:lnTo>
                      <a:pt x="2113280" y="76200"/>
                    </a:lnTo>
                    <a:cubicBezTo>
                      <a:pt x="2114973" y="447040"/>
                      <a:pt x="2116667" y="817880"/>
                      <a:pt x="2118360" y="1188720"/>
                    </a:cubicBezTo>
                    <a:lnTo>
                      <a:pt x="1305560" y="1295400"/>
                    </a:lnTo>
                    <a:lnTo>
                      <a:pt x="797560" y="1290320"/>
                    </a:lnTo>
                    <a:lnTo>
                      <a:pt x="0" y="1193800"/>
                    </a:lnTo>
                    <a:lnTo>
                      <a:pt x="0" y="71120"/>
                    </a:lnTo>
                    <a:lnTo>
                      <a:pt x="67056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2800" dirty="0">
                  <a:solidFill>
                    <a:schemeClr val="tx1"/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93" name="Freeform 10"/>
              <p:cNvSpPr>
                <a:spLocks/>
              </p:cNvSpPr>
              <p:nvPr/>
            </p:nvSpPr>
            <p:spPr bwMode="auto">
              <a:xfrm>
                <a:off x="4958969" y="2960370"/>
                <a:ext cx="1679753" cy="958062"/>
              </a:xfrm>
              <a:custGeom>
                <a:avLst/>
                <a:gdLst/>
                <a:ahLst/>
                <a:cxnLst>
                  <a:cxn ang="0">
                    <a:pos x="1336" y="61"/>
                  </a:cxn>
                  <a:cxn ang="0">
                    <a:pos x="1336" y="762"/>
                  </a:cxn>
                  <a:cxn ang="0">
                    <a:pos x="0" y="762"/>
                  </a:cxn>
                  <a:cxn ang="0">
                    <a:pos x="0" y="61"/>
                  </a:cxn>
                  <a:cxn ang="0">
                    <a:pos x="509" y="0"/>
                  </a:cxn>
                  <a:cxn ang="0">
                    <a:pos x="832" y="0"/>
                  </a:cxn>
                  <a:cxn ang="0">
                    <a:pos x="1336" y="61"/>
                  </a:cxn>
                </a:cxnLst>
                <a:rect l="0" t="0" r="r" b="b"/>
                <a:pathLst>
                  <a:path w="1336" h="762">
                    <a:moveTo>
                      <a:pt x="1336" y="61"/>
                    </a:moveTo>
                    <a:lnTo>
                      <a:pt x="1336" y="762"/>
                    </a:lnTo>
                    <a:lnTo>
                      <a:pt x="0" y="762"/>
                    </a:lnTo>
                    <a:lnTo>
                      <a:pt x="0" y="61"/>
                    </a:lnTo>
                    <a:lnTo>
                      <a:pt x="509" y="0"/>
                    </a:lnTo>
                    <a:lnTo>
                      <a:pt x="832" y="0"/>
                    </a:lnTo>
                    <a:lnTo>
                      <a:pt x="1336" y="61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94" name="Line 161"/>
              <p:cNvSpPr>
                <a:spLocks noChangeShapeType="1"/>
              </p:cNvSpPr>
              <p:nvPr/>
            </p:nvSpPr>
            <p:spPr bwMode="auto">
              <a:xfrm flipV="1">
                <a:off x="4911192" y="3644089"/>
                <a:ext cx="1258" cy="25271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95" name="Line 162"/>
              <p:cNvSpPr>
                <a:spLocks noChangeShapeType="1"/>
              </p:cNvSpPr>
              <p:nvPr/>
            </p:nvSpPr>
            <p:spPr bwMode="auto">
              <a:xfrm>
                <a:off x="4958969" y="3033042"/>
                <a:ext cx="1679753" cy="125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96" name="Line 163"/>
              <p:cNvSpPr>
                <a:spLocks noChangeShapeType="1"/>
              </p:cNvSpPr>
              <p:nvPr/>
            </p:nvSpPr>
            <p:spPr bwMode="auto">
              <a:xfrm flipV="1">
                <a:off x="4911192" y="3056931"/>
                <a:ext cx="1258" cy="587159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97" name="Line 164"/>
              <p:cNvSpPr>
                <a:spLocks noChangeShapeType="1"/>
              </p:cNvSpPr>
              <p:nvPr/>
            </p:nvSpPr>
            <p:spPr bwMode="auto">
              <a:xfrm flipV="1">
                <a:off x="6686500" y="3056931"/>
                <a:ext cx="1258" cy="83987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98" name="Line 166"/>
              <p:cNvSpPr>
                <a:spLocks noChangeShapeType="1"/>
              </p:cNvSpPr>
              <p:nvPr/>
            </p:nvSpPr>
            <p:spPr bwMode="auto">
              <a:xfrm>
                <a:off x="6638723" y="3033042"/>
                <a:ext cx="1258" cy="88136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99" name="Line 167"/>
              <p:cNvSpPr>
                <a:spLocks noChangeShapeType="1"/>
              </p:cNvSpPr>
              <p:nvPr/>
            </p:nvSpPr>
            <p:spPr bwMode="auto">
              <a:xfrm>
                <a:off x="6051564" y="2921142"/>
                <a:ext cx="634937" cy="9429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00" name="Line 168"/>
              <p:cNvSpPr>
                <a:spLocks noChangeShapeType="1"/>
              </p:cNvSpPr>
              <p:nvPr/>
            </p:nvSpPr>
            <p:spPr bwMode="auto">
              <a:xfrm>
                <a:off x="6005043" y="2956347"/>
                <a:ext cx="633679" cy="7669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01" name="Line 186"/>
              <p:cNvSpPr>
                <a:spLocks noChangeShapeType="1"/>
              </p:cNvSpPr>
              <p:nvPr/>
            </p:nvSpPr>
            <p:spPr bwMode="auto">
              <a:xfrm flipH="1">
                <a:off x="4911192" y="2921142"/>
                <a:ext cx="641223" cy="9429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02" name="Line 187"/>
              <p:cNvSpPr>
                <a:spLocks noChangeShapeType="1"/>
              </p:cNvSpPr>
              <p:nvPr/>
            </p:nvSpPr>
            <p:spPr bwMode="auto">
              <a:xfrm flipH="1">
                <a:off x="4958969" y="2956347"/>
                <a:ext cx="639966" cy="7669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03" name="Line 193"/>
              <p:cNvSpPr>
                <a:spLocks noChangeShapeType="1"/>
              </p:cNvSpPr>
              <p:nvPr/>
            </p:nvSpPr>
            <p:spPr bwMode="auto">
              <a:xfrm>
                <a:off x="5598936" y="2956347"/>
                <a:ext cx="406108" cy="125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04" name="Freeform 222"/>
              <p:cNvSpPr>
                <a:spLocks/>
              </p:cNvSpPr>
              <p:nvPr/>
            </p:nvSpPr>
            <p:spPr bwMode="auto">
              <a:xfrm>
                <a:off x="6686501" y="3015439"/>
                <a:ext cx="88011" cy="41491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5" y="7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15" y="7"/>
                    </a:ln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05" name="Freeform 223"/>
              <p:cNvSpPr>
                <a:spLocks/>
              </p:cNvSpPr>
              <p:nvPr/>
            </p:nvSpPr>
            <p:spPr bwMode="auto">
              <a:xfrm>
                <a:off x="4823182" y="3015439"/>
                <a:ext cx="88011" cy="41491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15" y="0"/>
                  </a:cxn>
                </a:cxnLst>
                <a:rect l="0" t="0" r="r" b="b"/>
                <a:pathLst>
                  <a:path w="15" h="7">
                    <a:moveTo>
                      <a:pt x="15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06" name="Freeform 224"/>
              <p:cNvSpPr>
                <a:spLocks/>
              </p:cNvSpPr>
              <p:nvPr/>
            </p:nvSpPr>
            <p:spPr bwMode="auto">
              <a:xfrm>
                <a:off x="6686501" y="3896806"/>
                <a:ext cx="88011" cy="4777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8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8"/>
                    </a:moveTo>
                    <a:lnTo>
                      <a:pt x="15" y="8"/>
                    </a:ln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07" name="Freeform 225"/>
              <p:cNvSpPr>
                <a:spLocks/>
              </p:cNvSpPr>
              <p:nvPr/>
            </p:nvSpPr>
            <p:spPr bwMode="auto">
              <a:xfrm>
                <a:off x="4823182" y="3896806"/>
                <a:ext cx="88011" cy="47777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15" y="0"/>
                  </a:cxn>
                </a:cxnLst>
                <a:rect l="0" t="0" r="r" b="b"/>
                <a:pathLst>
                  <a:path w="15" h="8">
                    <a:moveTo>
                      <a:pt x="15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08" name="Line 422"/>
              <p:cNvSpPr>
                <a:spLocks noChangeShapeType="1"/>
              </p:cNvSpPr>
              <p:nvPr/>
            </p:nvSpPr>
            <p:spPr bwMode="auto">
              <a:xfrm flipV="1">
                <a:off x="6051564" y="2898511"/>
                <a:ext cx="1258" cy="2263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09" name="Line 431"/>
              <p:cNvSpPr>
                <a:spLocks noChangeShapeType="1"/>
              </p:cNvSpPr>
              <p:nvPr/>
            </p:nvSpPr>
            <p:spPr bwMode="auto">
              <a:xfrm flipV="1">
                <a:off x="5552416" y="2898511"/>
                <a:ext cx="1258" cy="2263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0" name="Line 472"/>
              <p:cNvSpPr>
                <a:spLocks noChangeShapeType="1"/>
              </p:cNvSpPr>
              <p:nvPr/>
            </p:nvSpPr>
            <p:spPr bwMode="auto">
              <a:xfrm>
                <a:off x="6051564" y="2921142"/>
                <a:ext cx="23889" cy="125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1" name="Line 501"/>
              <p:cNvSpPr>
                <a:spLocks noChangeShapeType="1"/>
              </p:cNvSpPr>
              <p:nvPr/>
            </p:nvSpPr>
            <p:spPr bwMode="auto">
              <a:xfrm>
                <a:off x="6686501" y="3944584"/>
                <a:ext cx="23889" cy="125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2" name="Line 192"/>
              <p:cNvSpPr>
                <a:spLocks noChangeShapeType="1"/>
              </p:cNvSpPr>
              <p:nvPr/>
            </p:nvSpPr>
            <p:spPr bwMode="auto">
              <a:xfrm>
                <a:off x="5549398" y="2921142"/>
                <a:ext cx="513216" cy="125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3" name="Line 168"/>
              <p:cNvSpPr>
                <a:spLocks noChangeShapeType="1"/>
              </p:cNvSpPr>
              <p:nvPr/>
            </p:nvSpPr>
            <p:spPr bwMode="auto">
              <a:xfrm rot="10800000">
                <a:off x="4958970" y="3914912"/>
                <a:ext cx="633679" cy="7669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4" name="Line 187"/>
              <p:cNvSpPr>
                <a:spLocks noChangeShapeType="1"/>
              </p:cNvSpPr>
              <p:nvPr/>
            </p:nvSpPr>
            <p:spPr bwMode="auto">
              <a:xfrm rot="10800000" flipH="1">
                <a:off x="5998757" y="3914912"/>
                <a:ext cx="639966" cy="7669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5" name="Line 193"/>
              <p:cNvSpPr>
                <a:spLocks noChangeShapeType="1"/>
              </p:cNvSpPr>
              <p:nvPr/>
            </p:nvSpPr>
            <p:spPr bwMode="auto">
              <a:xfrm rot="10800000">
                <a:off x="5592649" y="3990350"/>
                <a:ext cx="406108" cy="125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6" name="Line 166"/>
              <p:cNvSpPr>
                <a:spLocks noChangeShapeType="1"/>
              </p:cNvSpPr>
              <p:nvPr/>
            </p:nvSpPr>
            <p:spPr bwMode="auto">
              <a:xfrm>
                <a:off x="4960981" y="3033042"/>
                <a:ext cx="1258" cy="88136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</p:grpSp>
        <p:cxnSp>
          <p:nvCxnSpPr>
            <p:cNvPr id="61" name="直線コネクタ 60"/>
            <p:cNvCxnSpPr/>
            <p:nvPr/>
          </p:nvCxnSpPr>
          <p:spPr>
            <a:xfrm>
              <a:off x="4289056" y="4069645"/>
              <a:ext cx="929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2" name="Text Box 7"/>
            <p:cNvSpPr txBox="1">
              <a:spLocks noChangeArrowheads="1"/>
            </p:cNvSpPr>
            <p:nvPr/>
          </p:nvSpPr>
          <p:spPr bwMode="auto">
            <a:xfrm>
              <a:off x="5002937" y="4601150"/>
              <a:ext cx="2149565" cy="22958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 smtClean="0">
                  <a:latin typeface="Times New Roman" pitchFamily="18" charset="0"/>
                </a:rPr>
                <a:t>EHE</a:t>
              </a:r>
              <a:r>
                <a:rPr lang="ja-JP" altLang="en-US" b="1" dirty="0" smtClean="0">
                  <a:latin typeface="Times New Roman" pitchFamily="18" charset="0"/>
                </a:rPr>
                <a:t> </a:t>
              </a:r>
              <a:r>
                <a:rPr lang="en-US" altLang="ja-JP" b="1" dirty="0" smtClean="0">
                  <a:latin typeface="Times New Roman" pitchFamily="18" charset="0"/>
                </a:rPr>
                <a:t>:Exhaust heat exchanger</a:t>
              </a:r>
              <a:endParaRPr lang="en-US" altLang="ja-JP" dirty="0">
                <a:latin typeface="ＭＳ 明朝" pitchFamily="17" charset="-128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" name="角丸四角形 62"/>
            <p:cNvSpPr/>
            <p:nvPr/>
          </p:nvSpPr>
          <p:spPr>
            <a:xfrm>
              <a:off x="6749427" y="3284478"/>
              <a:ext cx="578305" cy="49311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2800" b="1">
                <a:solidFill>
                  <a:schemeClr val="tx1"/>
                </a:solidFill>
              </a:endParaRPr>
            </a:p>
          </p:txBody>
        </p:sp>
        <p:sp>
          <p:nvSpPr>
            <p:cNvPr id="64" name="Text Box 7"/>
            <p:cNvSpPr txBox="1">
              <a:spLocks noChangeArrowheads="1"/>
            </p:cNvSpPr>
            <p:nvPr/>
          </p:nvSpPr>
          <p:spPr bwMode="auto">
            <a:xfrm>
              <a:off x="6646479" y="3333117"/>
              <a:ext cx="784213" cy="4017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b="1" dirty="0" smtClean="0">
                  <a:latin typeface="Times New Roman" pitchFamily="18" charset="0"/>
                </a:rPr>
                <a:t>Gas pre-</a:t>
              </a:r>
            </a:p>
            <a:p>
              <a:pPr algn="ctr"/>
              <a:r>
                <a:rPr lang="en-US" altLang="ja-JP" b="1" dirty="0" smtClean="0">
                  <a:latin typeface="Times New Roman" pitchFamily="18" charset="0"/>
                </a:rPr>
                <a:t>treatment</a:t>
              </a:r>
              <a:endParaRPr lang="en-US" altLang="ja-JP" b="1" dirty="0">
                <a:latin typeface="Times New Roman" pitchFamily="18" charset="0"/>
              </a:endParaRPr>
            </a:p>
          </p:txBody>
        </p:sp>
        <p:sp>
          <p:nvSpPr>
            <p:cNvPr id="65" name="Line 126"/>
            <p:cNvSpPr>
              <a:spLocks noChangeShapeType="1"/>
            </p:cNvSpPr>
            <p:nvPr/>
          </p:nvSpPr>
          <p:spPr bwMode="auto">
            <a:xfrm>
              <a:off x="7132605" y="3786971"/>
              <a:ext cx="0" cy="407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 type="stealth"/>
              <a:tailEnd type="none" w="med" len="med"/>
            </a:ln>
            <a:effectLst/>
          </p:spPr>
          <p:txBody>
            <a:bodyPr/>
            <a:lstStyle/>
            <a:p>
              <a:endParaRPr lang="ja-JP" altLang="en-US" sz="2800" b="1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3" descr="C:\My Database\Cogeneration\Center data\浄化センタ見学\H23.4.26 北見市浄化センタ内見学写真\DSCF5237.JPG"/>
          <p:cNvPicPr preferRelativeResize="0">
            <a:picLocks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8791" y="4763343"/>
            <a:ext cx="1558171" cy="1690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6" descr="C:\My Database\Cogeneration\Center data\浄化センタ見学\H23.4.26 北見市浄化センタ内見学写真\DSCF5222.JPG"/>
          <p:cNvPicPr preferRelativeResize="0">
            <a:picLocks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745075"/>
            <a:ext cx="1558171" cy="1690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11"/>
          <p:cNvPicPr preferRelativeResize="0">
            <a:picLocks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797" y="4707391"/>
            <a:ext cx="1558171" cy="1690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3" descr="C:\My Database\Cogeneration\浄化センタ見学\H23.4.26 北見市浄化センタ内見学写真\DSCF5230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423642" y="575209"/>
            <a:ext cx="2214880" cy="1661160"/>
          </a:xfrm>
          <a:prstGeom prst="rect">
            <a:avLst/>
          </a:prstGeom>
          <a:noFill/>
        </p:spPr>
      </p:pic>
      <p:pic>
        <p:nvPicPr>
          <p:cNvPr id="11" name="Picture 2" descr="C:\My Database\Cogeneration\浄化センタ見学\H23.4.26 北見市浄化センタ内見学写真\DSCF5225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196682" y="592427"/>
            <a:ext cx="2194560" cy="1645920"/>
          </a:xfrm>
          <a:prstGeom prst="rect">
            <a:avLst/>
          </a:prstGeom>
          <a:noFill/>
        </p:spPr>
      </p:pic>
      <p:grpSp>
        <p:nvGrpSpPr>
          <p:cNvPr id="12" name="グループ化 27"/>
          <p:cNvGrpSpPr/>
          <p:nvPr/>
        </p:nvGrpSpPr>
        <p:grpSpPr>
          <a:xfrm>
            <a:off x="1752600" y="2224063"/>
            <a:ext cx="5638800" cy="2503613"/>
            <a:chOff x="1752600" y="2982787"/>
            <a:chExt cx="5638800" cy="2503613"/>
          </a:xfrm>
        </p:grpSpPr>
        <p:sp>
          <p:nvSpPr>
            <p:cNvPr id="13" name="Text Box 10"/>
            <p:cNvSpPr txBox="1">
              <a:spLocks noChangeArrowheads="1"/>
            </p:cNvSpPr>
            <p:nvPr/>
          </p:nvSpPr>
          <p:spPr bwMode="auto">
            <a:xfrm>
              <a:off x="4740082" y="3757669"/>
              <a:ext cx="642767" cy="348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altLang="ja-JP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Recovered</a:t>
              </a:r>
            </a:p>
            <a:p>
              <a:pPr algn="ctr">
                <a:lnSpc>
                  <a:spcPts val="1200"/>
                </a:lnSpc>
              </a:pPr>
              <a:r>
                <a:rPr lang="en-US" altLang="ja-JP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 heat</a:t>
              </a:r>
              <a:endParaRPr lang="en-US" altLang="ja-JP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" name="Text Box 26"/>
            <p:cNvSpPr txBox="1">
              <a:spLocks noChangeArrowheads="1"/>
            </p:cNvSpPr>
            <p:nvPr/>
          </p:nvSpPr>
          <p:spPr bwMode="auto">
            <a:xfrm>
              <a:off x="5459217" y="5265493"/>
              <a:ext cx="1115470" cy="220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Electrical power grid</a:t>
              </a:r>
              <a:endParaRPr lang="en-US" altLang="ja-JP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" name="角丸四角形 15"/>
            <p:cNvSpPr/>
            <p:nvPr/>
          </p:nvSpPr>
          <p:spPr>
            <a:xfrm>
              <a:off x="4832052" y="4910809"/>
              <a:ext cx="578305" cy="49311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solidFill>
                  <a:schemeClr val="tx1"/>
                </a:solidFill>
              </a:endParaRPr>
            </a:p>
          </p:txBody>
        </p:sp>
        <p:sp>
          <p:nvSpPr>
            <p:cNvPr id="17" name="Text Box 7"/>
            <p:cNvSpPr txBox="1">
              <a:spLocks noChangeArrowheads="1"/>
            </p:cNvSpPr>
            <p:nvPr/>
          </p:nvSpPr>
          <p:spPr bwMode="auto">
            <a:xfrm>
              <a:off x="2858762" y="4960709"/>
              <a:ext cx="498784" cy="24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Boiler</a:t>
              </a:r>
            </a:p>
          </p:txBody>
        </p:sp>
        <p:sp>
          <p:nvSpPr>
            <p:cNvPr id="18" name="Text Box 12"/>
            <p:cNvSpPr txBox="1">
              <a:spLocks noChangeArrowheads="1"/>
            </p:cNvSpPr>
            <p:nvPr/>
          </p:nvSpPr>
          <p:spPr bwMode="auto">
            <a:xfrm>
              <a:off x="6015307" y="2988277"/>
              <a:ext cx="885910" cy="220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r"/>
              <a:r>
                <a:rPr lang="en-US" altLang="ja-JP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Biogas for CGS</a:t>
              </a:r>
              <a:endParaRPr lang="en-US" altLang="ja-JP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" name="Line 121"/>
            <p:cNvSpPr>
              <a:spLocks noChangeShapeType="1"/>
            </p:cNvSpPr>
            <p:nvPr/>
          </p:nvSpPr>
          <p:spPr bwMode="auto">
            <a:xfrm flipH="1">
              <a:off x="4703661" y="4070432"/>
              <a:ext cx="70162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ja-JP" altLang="en-US" b="1"/>
            </a:p>
          </p:txBody>
        </p:sp>
        <p:sp>
          <p:nvSpPr>
            <p:cNvPr id="20" name="Line 125"/>
            <p:cNvSpPr>
              <a:spLocks noChangeShapeType="1"/>
            </p:cNvSpPr>
            <p:nvPr/>
          </p:nvSpPr>
          <p:spPr bwMode="auto">
            <a:xfrm flipH="1">
              <a:off x="5435990" y="5052981"/>
              <a:ext cx="17083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ja-JP" altLang="en-US" b="1"/>
            </a:p>
          </p:txBody>
        </p:sp>
        <p:sp>
          <p:nvSpPr>
            <p:cNvPr id="21" name="Line 126"/>
            <p:cNvSpPr>
              <a:spLocks noChangeShapeType="1"/>
            </p:cNvSpPr>
            <p:nvPr/>
          </p:nvSpPr>
          <p:spPr bwMode="auto">
            <a:xfrm>
              <a:off x="7132605" y="4237825"/>
              <a:ext cx="0" cy="81432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ja-JP" altLang="en-US" b="1"/>
            </a:p>
          </p:txBody>
        </p:sp>
        <p:sp>
          <p:nvSpPr>
            <p:cNvPr id="22" name="Line 133"/>
            <p:cNvSpPr>
              <a:spLocks noChangeShapeType="1"/>
            </p:cNvSpPr>
            <p:nvPr/>
          </p:nvSpPr>
          <p:spPr bwMode="auto">
            <a:xfrm>
              <a:off x="6906466" y="3200022"/>
              <a:ext cx="0" cy="6890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ja-JP" altLang="en-US" b="1"/>
            </a:p>
          </p:txBody>
        </p:sp>
        <p:sp>
          <p:nvSpPr>
            <p:cNvPr id="23" name="Line 135"/>
            <p:cNvSpPr>
              <a:spLocks noChangeShapeType="1"/>
            </p:cNvSpPr>
            <p:nvPr/>
          </p:nvSpPr>
          <p:spPr bwMode="auto">
            <a:xfrm flipV="1">
              <a:off x="4082566" y="3189951"/>
              <a:ext cx="0" cy="3132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ja-JP" altLang="en-US" b="1"/>
            </a:p>
          </p:txBody>
        </p:sp>
        <p:sp>
          <p:nvSpPr>
            <p:cNvPr id="24" name="Text Box 7"/>
            <p:cNvSpPr txBox="1">
              <a:spLocks noChangeArrowheads="1"/>
            </p:cNvSpPr>
            <p:nvPr/>
          </p:nvSpPr>
          <p:spPr bwMode="auto">
            <a:xfrm>
              <a:off x="4803651" y="4951725"/>
              <a:ext cx="635109" cy="37446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ts val="1100"/>
                </a:lnSpc>
              </a:pP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 power</a:t>
              </a:r>
            </a:p>
            <a:p>
              <a:pPr algn="ctr">
                <a:lnSpc>
                  <a:spcPts val="1100"/>
                </a:lnSpc>
              </a:pP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 server</a:t>
              </a:r>
              <a:endParaRPr lang="en-US" altLang="ja-JP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5" name="Line 125"/>
            <p:cNvSpPr>
              <a:spLocks noChangeShapeType="1"/>
            </p:cNvSpPr>
            <p:nvPr/>
          </p:nvSpPr>
          <p:spPr bwMode="auto">
            <a:xfrm flipH="1">
              <a:off x="5444600" y="5282800"/>
              <a:ext cx="1708305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ja-JP" altLang="en-US" b="1"/>
            </a:p>
          </p:txBody>
        </p:sp>
        <p:sp>
          <p:nvSpPr>
            <p:cNvPr id="26" name="Line 125"/>
            <p:cNvSpPr>
              <a:spLocks noChangeShapeType="1"/>
            </p:cNvSpPr>
            <p:nvPr/>
          </p:nvSpPr>
          <p:spPr bwMode="auto">
            <a:xfrm flipH="1">
              <a:off x="2029512" y="3186235"/>
              <a:ext cx="488087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/>
              <a:tailEnd type="triangle" w="med" len="med"/>
            </a:ln>
            <a:effectLst/>
          </p:spPr>
          <p:txBody>
            <a:bodyPr/>
            <a:lstStyle/>
            <a:p>
              <a:endParaRPr lang="ja-JP" altLang="en-US" b="1"/>
            </a:p>
          </p:txBody>
        </p:sp>
        <p:sp>
          <p:nvSpPr>
            <p:cNvPr id="27" name="Line 125"/>
            <p:cNvSpPr>
              <a:spLocks noChangeShapeType="1"/>
            </p:cNvSpPr>
            <p:nvPr/>
          </p:nvSpPr>
          <p:spPr bwMode="auto">
            <a:xfrm flipH="1">
              <a:off x="2031620" y="5146053"/>
              <a:ext cx="67112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triangle"/>
              <a:tailEnd type="none" w="med" len="med"/>
            </a:ln>
            <a:effectLst/>
          </p:spPr>
          <p:txBody>
            <a:bodyPr/>
            <a:lstStyle/>
            <a:p>
              <a:endParaRPr lang="ja-JP" altLang="en-US" b="1"/>
            </a:p>
          </p:txBody>
        </p:sp>
        <p:sp>
          <p:nvSpPr>
            <p:cNvPr id="28" name="Line 125"/>
            <p:cNvSpPr>
              <a:spLocks noChangeShapeType="1"/>
            </p:cNvSpPr>
            <p:nvPr/>
          </p:nvSpPr>
          <p:spPr bwMode="auto">
            <a:xfrm flipH="1">
              <a:off x="4509206" y="5167890"/>
              <a:ext cx="3050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ja-JP" altLang="en-US" b="1"/>
            </a:p>
          </p:txBody>
        </p:sp>
        <p:sp>
          <p:nvSpPr>
            <p:cNvPr id="29" name="Text Box 26"/>
            <p:cNvSpPr txBox="1">
              <a:spLocks noChangeArrowheads="1"/>
            </p:cNvSpPr>
            <p:nvPr/>
          </p:nvSpPr>
          <p:spPr bwMode="auto">
            <a:xfrm>
              <a:off x="5463521" y="4845750"/>
              <a:ext cx="1404798" cy="2209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r>
                <a:rPr lang="en-US" altLang="ja-JP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Electrical power from CGS</a:t>
              </a:r>
              <a:endParaRPr lang="en-US" altLang="ja-JP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" name="Line 133"/>
            <p:cNvSpPr>
              <a:spLocks noChangeShapeType="1"/>
            </p:cNvSpPr>
            <p:nvPr/>
          </p:nvSpPr>
          <p:spPr bwMode="auto">
            <a:xfrm>
              <a:off x="2038884" y="4360591"/>
              <a:ext cx="0" cy="78300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ja-JP" altLang="en-US" b="1"/>
            </a:p>
          </p:txBody>
        </p:sp>
        <p:sp>
          <p:nvSpPr>
            <p:cNvPr id="31" name="Text Box 12"/>
            <p:cNvSpPr txBox="1">
              <a:spLocks noChangeArrowheads="1"/>
            </p:cNvSpPr>
            <p:nvPr/>
          </p:nvSpPr>
          <p:spPr bwMode="auto">
            <a:xfrm>
              <a:off x="2031693" y="2982787"/>
              <a:ext cx="1588274" cy="22536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ts val="1300"/>
                </a:lnSpc>
              </a:pPr>
              <a:r>
                <a:rPr lang="en-US" altLang="ja-JP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Biogas for boiler</a:t>
              </a:r>
              <a:endParaRPr lang="en-US" altLang="ja-JP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" name="Text Box 7"/>
            <p:cNvSpPr txBox="1">
              <a:spLocks noChangeArrowheads="1"/>
            </p:cNvSpPr>
            <p:nvPr/>
          </p:nvSpPr>
          <p:spPr bwMode="auto">
            <a:xfrm>
              <a:off x="3410264" y="4296421"/>
              <a:ext cx="634618" cy="303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Admin.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Building</a:t>
              </a:r>
              <a:endParaRPr lang="en-US" altLang="ja-JP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3" name="Rectangle 122"/>
            <p:cNvSpPr>
              <a:spLocks noChangeArrowheads="1"/>
            </p:cNvSpPr>
            <p:nvPr/>
          </p:nvSpPr>
          <p:spPr bwMode="auto">
            <a:xfrm rot="5400000">
              <a:off x="3503483" y="3309504"/>
              <a:ext cx="1103999" cy="1471872"/>
            </a:xfrm>
            <a:prstGeom prst="rect">
              <a:avLst/>
            </a:prstGeom>
            <a:noFill/>
            <a:ln w="28575" cmpd="dbl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b="1"/>
            </a:p>
          </p:txBody>
        </p:sp>
        <p:sp>
          <p:nvSpPr>
            <p:cNvPr id="34" name="Line 125"/>
            <p:cNvSpPr>
              <a:spLocks noChangeShapeType="1"/>
            </p:cNvSpPr>
            <p:nvPr/>
          </p:nvSpPr>
          <p:spPr bwMode="auto">
            <a:xfrm flipH="1">
              <a:off x="3407368" y="5146053"/>
              <a:ext cx="305054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 type="triangle"/>
              <a:tailEnd type="none" w="med" len="med"/>
            </a:ln>
            <a:effectLst/>
          </p:spPr>
          <p:txBody>
            <a:bodyPr/>
            <a:lstStyle/>
            <a:p>
              <a:endParaRPr lang="ja-JP" altLang="en-US" b="1"/>
            </a:p>
          </p:txBody>
        </p:sp>
        <p:sp>
          <p:nvSpPr>
            <p:cNvPr id="35" name="Line 135"/>
            <p:cNvSpPr>
              <a:spLocks noChangeShapeType="1"/>
            </p:cNvSpPr>
            <p:nvPr/>
          </p:nvSpPr>
          <p:spPr bwMode="auto">
            <a:xfrm flipV="1">
              <a:off x="3707284" y="4618018"/>
              <a:ext cx="0" cy="532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ja-JP" altLang="en-US" b="1"/>
            </a:p>
          </p:txBody>
        </p:sp>
        <p:sp>
          <p:nvSpPr>
            <p:cNvPr id="36" name="Line 135"/>
            <p:cNvSpPr>
              <a:spLocks noChangeShapeType="1"/>
            </p:cNvSpPr>
            <p:nvPr/>
          </p:nvSpPr>
          <p:spPr bwMode="auto">
            <a:xfrm flipV="1">
              <a:off x="4509535" y="4629607"/>
              <a:ext cx="0" cy="5324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ja-JP" altLang="en-US" b="1"/>
            </a:p>
          </p:txBody>
        </p:sp>
        <p:sp>
          <p:nvSpPr>
            <p:cNvPr id="37" name="Text Box 7"/>
            <p:cNvSpPr txBox="1">
              <a:spLocks noChangeArrowheads="1"/>
            </p:cNvSpPr>
            <p:nvPr/>
          </p:nvSpPr>
          <p:spPr bwMode="auto">
            <a:xfrm>
              <a:off x="5373667" y="4378404"/>
              <a:ext cx="432225" cy="24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 b="1" dirty="0" smtClean="0">
                  <a:latin typeface="Times New Roman" pitchFamily="18" charset="0"/>
                </a:rPr>
                <a:t>EHE</a:t>
              </a:r>
              <a:endParaRPr lang="en-US" altLang="ja-JP" sz="1200" b="1" dirty="0">
                <a:latin typeface="Times New Roman" pitchFamily="18" charset="0"/>
              </a:endParaRPr>
            </a:p>
          </p:txBody>
        </p:sp>
        <p:sp>
          <p:nvSpPr>
            <p:cNvPr id="38" name="Line 120"/>
            <p:cNvSpPr>
              <a:spLocks noChangeShapeType="1"/>
            </p:cNvSpPr>
            <p:nvPr/>
          </p:nvSpPr>
          <p:spPr bwMode="auto">
            <a:xfrm flipH="1">
              <a:off x="5753265" y="4068758"/>
              <a:ext cx="5490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olid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ja-JP" altLang="en-US" b="1"/>
            </a:p>
          </p:txBody>
        </p:sp>
        <p:sp>
          <p:nvSpPr>
            <p:cNvPr id="39" name="Text Box 9"/>
            <p:cNvSpPr txBox="1">
              <a:spLocks noChangeArrowheads="1"/>
            </p:cNvSpPr>
            <p:nvPr/>
          </p:nvSpPr>
          <p:spPr bwMode="auto">
            <a:xfrm>
              <a:off x="5731161" y="3804853"/>
              <a:ext cx="523234" cy="303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altLang="ja-JP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Exhaust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ja-JP" sz="1050" dirty="0" smtClean="0">
                  <a:solidFill>
                    <a:schemeClr val="tx1">
                      <a:lumMod val="85000"/>
                      <a:lumOff val="15000"/>
                    </a:schemeClr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 heat</a:t>
              </a:r>
              <a:endParaRPr lang="en-US" altLang="ja-JP" sz="1050" dirty="0">
                <a:solidFill>
                  <a:schemeClr val="tx1">
                    <a:lumMod val="85000"/>
                    <a:lumOff val="15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" name="Text Box 7"/>
            <p:cNvSpPr txBox="1">
              <a:spLocks noChangeArrowheads="1"/>
            </p:cNvSpPr>
            <p:nvPr/>
          </p:nvSpPr>
          <p:spPr bwMode="auto">
            <a:xfrm>
              <a:off x="6218972" y="4378404"/>
              <a:ext cx="468900" cy="24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 b="1" dirty="0" smtClean="0">
                  <a:latin typeface="Times New Roman" pitchFamily="18" charset="0"/>
                </a:rPr>
                <a:t>MGT</a:t>
              </a:r>
              <a:endParaRPr lang="en-US" altLang="ja-JP" sz="1200" b="1" dirty="0">
                <a:latin typeface="Times New Roman" pitchFamily="18" charset="0"/>
              </a:endParaRPr>
            </a:p>
          </p:txBody>
        </p:sp>
        <p:sp>
          <p:nvSpPr>
            <p:cNvPr id="41" name="Rectangle 122"/>
            <p:cNvSpPr>
              <a:spLocks noChangeArrowheads="1"/>
            </p:cNvSpPr>
            <p:nvPr/>
          </p:nvSpPr>
          <p:spPr bwMode="auto">
            <a:xfrm rot="5400000">
              <a:off x="5460584" y="3365714"/>
              <a:ext cx="1077487" cy="1369115"/>
            </a:xfrm>
            <a:prstGeom prst="rect">
              <a:avLst/>
            </a:prstGeom>
            <a:noFill/>
            <a:ln w="28575" cmpd="dbl">
              <a:solidFill>
                <a:schemeClr val="tx1"/>
              </a:solidFill>
              <a:prstDash val="solid"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ja-JP" altLang="en-US" b="1"/>
            </a:p>
          </p:txBody>
        </p:sp>
        <p:sp>
          <p:nvSpPr>
            <p:cNvPr id="42" name="Text Box 12"/>
            <p:cNvSpPr txBox="1">
              <a:spLocks noChangeArrowheads="1"/>
            </p:cNvSpPr>
            <p:nvPr/>
          </p:nvSpPr>
          <p:spPr bwMode="auto">
            <a:xfrm>
              <a:off x="5801659" y="3417314"/>
              <a:ext cx="424075" cy="214212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altLang="ja-JP" sz="1200" b="1" dirty="0">
                  <a:latin typeface="Times New Roman" pitchFamily="18" charset="0"/>
                  <a:cs typeface="Times New Roman" pitchFamily="18" charset="0"/>
                </a:rPr>
                <a:t>CGS</a:t>
              </a:r>
            </a:p>
          </p:txBody>
        </p:sp>
        <p:grpSp>
          <p:nvGrpSpPr>
            <p:cNvPr id="43" name="グループ化 92"/>
            <p:cNvGrpSpPr>
              <a:grpSpLocks noChangeAspect="1"/>
            </p:cNvGrpSpPr>
            <p:nvPr/>
          </p:nvGrpSpPr>
          <p:grpSpPr>
            <a:xfrm>
              <a:off x="6227623" y="3603315"/>
              <a:ext cx="369290" cy="803759"/>
              <a:chOff x="4234395" y="1809750"/>
              <a:chExt cx="914561" cy="1710853"/>
            </a:xfrm>
          </p:grpSpPr>
          <p:sp>
            <p:nvSpPr>
              <p:cNvPr id="268" name="Freeform 8"/>
              <p:cNvSpPr>
                <a:spLocks/>
              </p:cNvSpPr>
              <p:nvPr/>
            </p:nvSpPr>
            <p:spPr bwMode="auto">
              <a:xfrm>
                <a:off x="4242348" y="2995726"/>
                <a:ext cx="890700" cy="52487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9" y="132"/>
                  </a:cxn>
                  <a:cxn ang="0">
                    <a:pos x="224" y="132"/>
                  </a:cxn>
                  <a:cxn ang="0">
                    <a:pos x="224" y="124"/>
                  </a:cxn>
                  <a:cxn ang="0">
                    <a:pos x="223" y="124"/>
                  </a:cxn>
                  <a:cxn ang="0">
                    <a:pos x="223" y="104"/>
                  </a:cxn>
                  <a:cxn ang="0">
                    <a:pos x="205" y="104"/>
                  </a:cxn>
                  <a:cxn ang="0">
                    <a:pos x="205" y="119"/>
                  </a:cxn>
                  <a:cxn ang="0">
                    <a:pos x="109" y="119"/>
                  </a:cxn>
                  <a:cxn ang="0">
                    <a:pos x="99" y="104"/>
                  </a:cxn>
                  <a:cxn ang="0">
                    <a:pos x="91" y="104"/>
                  </a:cxn>
                  <a:cxn ang="0">
                    <a:pos x="91" y="124"/>
                  </a:cxn>
                  <a:cxn ang="0">
                    <a:pos x="88" y="124"/>
                  </a:cxn>
                  <a:cxn ang="0">
                    <a:pos x="0" y="0"/>
                  </a:cxn>
                  <a:cxn ang="0">
                    <a:pos x="0" y="6"/>
                  </a:cxn>
                </a:cxnLst>
                <a:rect l="0" t="0" r="r" b="b"/>
                <a:pathLst>
                  <a:path w="224" h="132">
                    <a:moveTo>
                      <a:pt x="0" y="6"/>
                    </a:moveTo>
                    <a:lnTo>
                      <a:pt x="89" y="132"/>
                    </a:lnTo>
                    <a:lnTo>
                      <a:pt x="224" y="132"/>
                    </a:lnTo>
                    <a:lnTo>
                      <a:pt x="224" y="124"/>
                    </a:lnTo>
                    <a:lnTo>
                      <a:pt x="223" y="124"/>
                    </a:lnTo>
                    <a:lnTo>
                      <a:pt x="223" y="104"/>
                    </a:lnTo>
                    <a:lnTo>
                      <a:pt x="205" y="104"/>
                    </a:lnTo>
                    <a:lnTo>
                      <a:pt x="205" y="119"/>
                    </a:lnTo>
                    <a:lnTo>
                      <a:pt x="109" y="119"/>
                    </a:lnTo>
                    <a:lnTo>
                      <a:pt x="99" y="104"/>
                    </a:lnTo>
                    <a:lnTo>
                      <a:pt x="91" y="104"/>
                    </a:lnTo>
                    <a:lnTo>
                      <a:pt x="91" y="124"/>
                    </a:lnTo>
                    <a:lnTo>
                      <a:pt x="88" y="124"/>
                    </a:lnTo>
                    <a:lnTo>
                      <a:pt x="0" y="0"/>
                    </a:lnTo>
                    <a:lnTo>
                      <a:pt x="0" y="6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69" name="Freeform 9"/>
              <p:cNvSpPr>
                <a:spLocks/>
              </p:cNvSpPr>
              <p:nvPr/>
            </p:nvSpPr>
            <p:spPr bwMode="auto">
              <a:xfrm>
                <a:off x="4242348" y="2995726"/>
                <a:ext cx="890700" cy="524877"/>
              </a:xfrm>
              <a:custGeom>
                <a:avLst/>
                <a:gdLst/>
                <a:ahLst/>
                <a:cxnLst>
                  <a:cxn ang="0">
                    <a:pos x="0" y="6"/>
                  </a:cxn>
                  <a:cxn ang="0">
                    <a:pos x="89" y="132"/>
                  </a:cxn>
                  <a:cxn ang="0">
                    <a:pos x="224" y="132"/>
                  </a:cxn>
                  <a:cxn ang="0">
                    <a:pos x="224" y="124"/>
                  </a:cxn>
                  <a:cxn ang="0">
                    <a:pos x="223" y="124"/>
                  </a:cxn>
                  <a:cxn ang="0">
                    <a:pos x="223" y="104"/>
                  </a:cxn>
                  <a:cxn ang="0">
                    <a:pos x="205" y="104"/>
                  </a:cxn>
                  <a:cxn ang="0">
                    <a:pos x="205" y="119"/>
                  </a:cxn>
                  <a:cxn ang="0">
                    <a:pos x="109" y="119"/>
                  </a:cxn>
                  <a:cxn ang="0">
                    <a:pos x="99" y="104"/>
                  </a:cxn>
                  <a:cxn ang="0">
                    <a:pos x="91" y="104"/>
                  </a:cxn>
                  <a:cxn ang="0">
                    <a:pos x="91" y="124"/>
                  </a:cxn>
                  <a:cxn ang="0">
                    <a:pos x="88" y="124"/>
                  </a:cxn>
                  <a:cxn ang="0">
                    <a:pos x="0" y="0"/>
                  </a:cxn>
                </a:cxnLst>
                <a:rect l="0" t="0" r="r" b="b"/>
                <a:pathLst>
                  <a:path w="224" h="132">
                    <a:moveTo>
                      <a:pt x="0" y="6"/>
                    </a:moveTo>
                    <a:lnTo>
                      <a:pt x="89" y="132"/>
                    </a:lnTo>
                    <a:lnTo>
                      <a:pt x="224" y="132"/>
                    </a:lnTo>
                    <a:lnTo>
                      <a:pt x="224" y="124"/>
                    </a:lnTo>
                    <a:lnTo>
                      <a:pt x="223" y="124"/>
                    </a:lnTo>
                    <a:lnTo>
                      <a:pt x="223" y="104"/>
                    </a:lnTo>
                    <a:lnTo>
                      <a:pt x="205" y="104"/>
                    </a:lnTo>
                    <a:lnTo>
                      <a:pt x="205" y="119"/>
                    </a:lnTo>
                    <a:lnTo>
                      <a:pt x="109" y="119"/>
                    </a:lnTo>
                    <a:lnTo>
                      <a:pt x="99" y="104"/>
                    </a:lnTo>
                    <a:lnTo>
                      <a:pt x="91" y="104"/>
                    </a:lnTo>
                    <a:lnTo>
                      <a:pt x="91" y="124"/>
                    </a:lnTo>
                    <a:lnTo>
                      <a:pt x="88" y="124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70" name="Line 10"/>
              <p:cNvSpPr>
                <a:spLocks noChangeShapeType="1"/>
              </p:cNvSpPr>
              <p:nvPr/>
            </p:nvSpPr>
            <p:spPr bwMode="auto">
              <a:xfrm flipH="1" flipV="1">
                <a:off x="4234395" y="2912224"/>
                <a:ext cx="357870" cy="49704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71" name="Freeform 11"/>
              <p:cNvSpPr>
                <a:spLocks/>
              </p:cNvSpPr>
              <p:nvPr/>
            </p:nvSpPr>
            <p:spPr bwMode="auto">
              <a:xfrm>
                <a:off x="4234395" y="2029477"/>
                <a:ext cx="357870" cy="954321"/>
              </a:xfrm>
              <a:custGeom>
                <a:avLst/>
                <a:gdLst/>
                <a:ahLst/>
                <a:cxnLst>
                  <a:cxn ang="0">
                    <a:pos x="58" y="72"/>
                  </a:cxn>
                  <a:cxn ang="0">
                    <a:pos x="0" y="0"/>
                  </a:cxn>
                  <a:cxn ang="0">
                    <a:pos x="0" y="155"/>
                  </a:cxn>
                </a:cxnLst>
                <a:rect l="0" t="0" r="r" b="b"/>
                <a:pathLst>
                  <a:path w="58" h="155">
                    <a:moveTo>
                      <a:pt x="58" y="72"/>
                    </a:moveTo>
                    <a:lnTo>
                      <a:pt x="0" y="0"/>
                    </a:lnTo>
                    <a:lnTo>
                      <a:pt x="0" y="155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72" name="Line 12"/>
              <p:cNvSpPr>
                <a:spLocks noChangeShapeType="1"/>
              </p:cNvSpPr>
              <p:nvPr/>
            </p:nvSpPr>
            <p:spPr bwMode="auto">
              <a:xfrm>
                <a:off x="5045568" y="2407228"/>
                <a:ext cx="99410" cy="6759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73" name="Freeform 13"/>
              <p:cNvSpPr>
                <a:spLocks/>
              </p:cNvSpPr>
              <p:nvPr/>
            </p:nvSpPr>
            <p:spPr bwMode="auto">
              <a:xfrm>
                <a:off x="4234395" y="1961878"/>
                <a:ext cx="497044" cy="445350"/>
              </a:xfrm>
              <a:custGeom>
                <a:avLst/>
                <a:gdLst/>
                <a:ahLst/>
                <a:cxnLst>
                  <a:cxn ang="0">
                    <a:pos x="0" y="11"/>
                  </a:cxn>
                  <a:cxn ang="0">
                    <a:pos x="15" y="0"/>
                  </a:cxn>
                  <a:cxn ang="0">
                    <a:pos x="74" y="72"/>
                  </a:cxn>
                  <a:cxn ang="0">
                    <a:pos x="74" y="71"/>
                  </a:cxn>
                  <a:cxn ang="0">
                    <a:pos x="74" y="70"/>
                  </a:cxn>
                  <a:cxn ang="0">
                    <a:pos x="74" y="69"/>
                  </a:cxn>
                  <a:cxn ang="0">
                    <a:pos x="74" y="68"/>
                  </a:cxn>
                  <a:cxn ang="0">
                    <a:pos x="74" y="66"/>
                  </a:cxn>
                  <a:cxn ang="0">
                    <a:pos x="74" y="65"/>
                  </a:cxn>
                  <a:cxn ang="0">
                    <a:pos x="74" y="64"/>
                  </a:cxn>
                  <a:cxn ang="0">
                    <a:pos x="75" y="63"/>
                  </a:cxn>
                  <a:cxn ang="0">
                    <a:pos x="75" y="62"/>
                  </a:cxn>
                  <a:cxn ang="0">
                    <a:pos x="75" y="61"/>
                  </a:cxn>
                  <a:cxn ang="0">
                    <a:pos x="75" y="60"/>
                  </a:cxn>
                  <a:cxn ang="0">
                    <a:pos x="75" y="59"/>
                  </a:cxn>
                  <a:cxn ang="0">
                    <a:pos x="75" y="57"/>
                  </a:cxn>
                  <a:cxn ang="0">
                    <a:pos x="76" y="56"/>
                  </a:cxn>
                  <a:cxn ang="0">
                    <a:pos x="76" y="55"/>
                  </a:cxn>
                  <a:cxn ang="0">
                    <a:pos x="76" y="54"/>
                  </a:cxn>
                  <a:cxn ang="0">
                    <a:pos x="76" y="53"/>
                  </a:cxn>
                  <a:cxn ang="0">
                    <a:pos x="77" y="52"/>
                  </a:cxn>
                  <a:cxn ang="0">
                    <a:pos x="77" y="51"/>
                  </a:cxn>
                  <a:cxn ang="0">
                    <a:pos x="78" y="50"/>
                  </a:cxn>
                  <a:cxn ang="0">
                    <a:pos x="79" y="48"/>
                  </a:cxn>
                  <a:cxn ang="0">
                    <a:pos x="80" y="47"/>
                  </a:cxn>
                  <a:cxn ang="0">
                    <a:pos x="80" y="46"/>
                  </a:cxn>
                  <a:cxn ang="0">
                    <a:pos x="81" y="45"/>
                  </a:cxn>
                </a:cxnLst>
                <a:rect l="0" t="0" r="r" b="b"/>
                <a:pathLst>
                  <a:path w="81" h="72">
                    <a:moveTo>
                      <a:pt x="0" y="11"/>
                    </a:moveTo>
                    <a:lnTo>
                      <a:pt x="15" y="0"/>
                    </a:lnTo>
                    <a:lnTo>
                      <a:pt x="74" y="72"/>
                    </a:lnTo>
                    <a:lnTo>
                      <a:pt x="74" y="71"/>
                    </a:lnTo>
                    <a:lnTo>
                      <a:pt x="74" y="70"/>
                    </a:lnTo>
                    <a:lnTo>
                      <a:pt x="74" y="69"/>
                    </a:lnTo>
                    <a:lnTo>
                      <a:pt x="74" y="68"/>
                    </a:lnTo>
                    <a:lnTo>
                      <a:pt x="74" y="66"/>
                    </a:lnTo>
                    <a:lnTo>
                      <a:pt x="74" y="65"/>
                    </a:lnTo>
                    <a:lnTo>
                      <a:pt x="74" y="64"/>
                    </a:lnTo>
                    <a:lnTo>
                      <a:pt x="75" y="63"/>
                    </a:lnTo>
                    <a:lnTo>
                      <a:pt x="75" y="62"/>
                    </a:lnTo>
                    <a:lnTo>
                      <a:pt x="75" y="61"/>
                    </a:lnTo>
                    <a:lnTo>
                      <a:pt x="75" y="60"/>
                    </a:lnTo>
                    <a:lnTo>
                      <a:pt x="75" y="59"/>
                    </a:lnTo>
                    <a:lnTo>
                      <a:pt x="75" y="57"/>
                    </a:lnTo>
                    <a:lnTo>
                      <a:pt x="76" y="56"/>
                    </a:lnTo>
                    <a:lnTo>
                      <a:pt x="76" y="55"/>
                    </a:lnTo>
                    <a:lnTo>
                      <a:pt x="76" y="54"/>
                    </a:lnTo>
                    <a:lnTo>
                      <a:pt x="76" y="53"/>
                    </a:lnTo>
                    <a:lnTo>
                      <a:pt x="77" y="52"/>
                    </a:lnTo>
                    <a:lnTo>
                      <a:pt x="77" y="51"/>
                    </a:lnTo>
                    <a:lnTo>
                      <a:pt x="78" y="50"/>
                    </a:lnTo>
                    <a:lnTo>
                      <a:pt x="79" y="48"/>
                    </a:lnTo>
                    <a:lnTo>
                      <a:pt x="80" y="47"/>
                    </a:lnTo>
                    <a:lnTo>
                      <a:pt x="80" y="46"/>
                    </a:lnTo>
                    <a:lnTo>
                      <a:pt x="81" y="45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74" name="Freeform 14"/>
              <p:cNvSpPr>
                <a:spLocks/>
              </p:cNvSpPr>
              <p:nvPr/>
            </p:nvSpPr>
            <p:spPr bwMode="auto">
              <a:xfrm>
                <a:off x="4325852" y="1810777"/>
                <a:ext cx="55669" cy="151101"/>
              </a:xfrm>
              <a:custGeom>
                <a:avLst/>
                <a:gdLst/>
                <a:ahLst/>
                <a:cxnLst>
                  <a:cxn ang="0">
                    <a:pos x="0" y="25"/>
                  </a:cxn>
                  <a:cxn ang="0">
                    <a:pos x="0" y="24"/>
                  </a:cxn>
                  <a:cxn ang="0">
                    <a:pos x="0" y="23"/>
                  </a:cxn>
                  <a:cxn ang="0">
                    <a:pos x="0" y="22"/>
                  </a:cxn>
                  <a:cxn ang="0">
                    <a:pos x="1" y="21"/>
                  </a:cxn>
                  <a:cxn ang="0">
                    <a:pos x="1" y="20"/>
                  </a:cxn>
                  <a:cxn ang="0">
                    <a:pos x="1" y="19"/>
                  </a:cxn>
                  <a:cxn ang="0">
                    <a:pos x="1" y="18"/>
                  </a:cxn>
                  <a:cxn ang="0">
                    <a:pos x="1" y="17"/>
                  </a:cxn>
                  <a:cxn ang="0">
                    <a:pos x="1" y="15"/>
                  </a:cxn>
                  <a:cxn ang="0">
                    <a:pos x="1" y="14"/>
                  </a:cxn>
                  <a:cxn ang="0">
                    <a:pos x="2" y="13"/>
                  </a:cxn>
                  <a:cxn ang="0">
                    <a:pos x="2" y="12"/>
                  </a:cxn>
                  <a:cxn ang="0">
                    <a:pos x="2" y="11"/>
                  </a:cxn>
                  <a:cxn ang="0">
                    <a:pos x="2" y="10"/>
                  </a:cxn>
                  <a:cxn ang="0">
                    <a:pos x="3" y="9"/>
                  </a:cxn>
                  <a:cxn ang="0">
                    <a:pos x="3" y="8"/>
                  </a:cxn>
                  <a:cxn ang="0">
                    <a:pos x="3" y="7"/>
                  </a:cxn>
                  <a:cxn ang="0">
                    <a:pos x="4" y="6"/>
                  </a:cxn>
                  <a:cxn ang="0">
                    <a:pos x="5" y="5"/>
                  </a:cxn>
                  <a:cxn ang="0">
                    <a:pos x="6" y="4"/>
                  </a:cxn>
                  <a:cxn ang="0">
                    <a:pos x="6" y="3"/>
                  </a:cxn>
                  <a:cxn ang="0">
                    <a:pos x="7" y="2"/>
                  </a:cxn>
                  <a:cxn ang="0">
                    <a:pos x="8" y="1"/>
                  </a:cxn>
                  <a:cxn ang="0">
                    <a:pos x="9" y="0"/>
                  </a:cxn>
                </a:cxnLst>
                <a:rect l="0" t="0" r="r" b="b"/>
                <a:pathLst>
                  <a:path w="9" h="25">
                    <a:moveTo>
                      <a:pt x="0" y="25"/>
                    </a:moveTo>
                    <a:lnTo>
                      <a:pt x="0" y="24"/>
                    </a:lnTo>
                    <a:lnTo>
                      <a:pt x="0" y="23"/>
                    </a:lnTo>
                    <a:lnTo>
                      <a:pt x="0" y="22"/>
                    </a:lnTo>
                    <a:lnTo>
                      <a:pt x="1" y="21"/>
                    </a:lnTo>
                    <a:lnTo>
                      <a:pt x="1" y="20"/>
                    </a:lnTo>
                    <a:lnTo>
                      <a:pt x="1" y="19"/>
                    </a:lnTo>
                    <a:lnTo>
                      <a:pt x="1" y="18"/>
                    </a:lnTo>
                    <a:lnTo>
                      <a:pt x="1" y="17"/>
                    </a:lnTo>
                    <a:lnTo>
                      <a:pt x="1" y="15"/>
                    </a:lnTo>
                    <a:lnTo>
                      <a:pt x="1" y="14"/>
                    </a:lnTo>
                    <a:lnTo>
                      <a:pt x="2" y="13"/>
                    </a:lnTo>
                    <a:lnTo>
                      <a:pt x="2" y="12"/>
                    </a:lnTo>
                    <a:lnTo>
                      <a:pt x="2" y="11"/>
                    </a:lnTo>
                    <a:lnTo>
                      <a:pt x="2" y="10"/>
                    </a:lnTo>
                    <a:lnTo>
                      <a:pt x="3" y="9"/>
                    </a:lnTo>
                    <a:lnTo>
                      <a:pt x="3" y="8"/>
                    </a:lnTo>
                    <a:lnTo>
                      <a:pt x="3" y="7"/>
                    </a:lnTo>
                    <a:lnTo>
                      <a:pt x="4" y="6"/>
                    </a:lnTo>
                    <a:lnTo>
                      <a:pt x="5" y="5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7" y="2"/>
                    </a:lnTo>
                    <a:lnTo>
                      <a:pt x="8" y="1"/>
                    </a:lnTo>
                    <a:lnTo>
                      <a:pt x="9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75" name="Freeform 15"/>
              <p:cNvSpPr>
                <a:spLocks/>
              </p:cNvSpPr>
              <p:nvPr/>
            </p:nvSpPr>
            <p:spPr bwMode="auto">
              <a:xfrm>
                <a:off x="4989899" y="2240222"/>
                <a:ext cx="55669" cy="167006"/>
              </a:xfrm>
              <a:custGeom>
                <a:avLst/>
                <a:gdLst/>
                <a:ahLst/>
                <a:cxnLst>
                  <a:cxn ang="0">
                    <a:pos x="9" y="27"/>
                  </a:cxn>
                  <a:cxn ang="0">
                    <a:pos x="9" y="26"/>
                  </a:cxn>
                  <a:cxn ang="0">
                    <a:pos x="9" y="25"/>
                  </a:cxn>
                  <a:cxn ang="0">
                    <a:pos x="9" y="24"/>
                  </a:cxn>
                  <a:cxn ang="0">
                    <a:pos x="9" y="23"/>
                  </a:cxn>
                  <a:cxn ang="0">
                    <a:pos x="9" y="21"/>
                  </a:cxn>
                  <a:cxn ang="0">
                    <a:pos x="9" y="20"/>
                  </a:cxn>
                  <a:cxn ang="0">
                    <a:pos x="8" y="19"/>
                  </a:cxn>
                  <a:cxn ang="0">
                    <a:pos x="8" y="18"/>
                  </a:cxn>
                  <a:cxn ang="0">
                    <a:pos x="8" y="17"/>
                  </a:cxn>
                  <a:cxn ang="0">
                    <a:pos x="8" y="16"/>
                  </a:cxn>
                  <a:cxn ang="0">
                    <a:pos x="8" y="15"/>
                  </a:cxn>
                  <a:cxn ang="0">
                    <a:pos x="7" y="14"/>
                  </a:cxn>
                  <a:cxn ang="0">
                    <a:pos x="7" y="12"/>
                  </a:cxn>
                  <a:cxn ang="0">
                    <a:pos x="7" y="11"/>
                  </a:cxn>
                  <a:cxn ang="0">
                    <a:pos x="6" y="10"/>
                  </a:cxn>
                  <a:cxn ang="0">
                    <a:pos x="6" y="9"/>
                  </a:cxn>
                  <a:cxn ang="0">
                    <a:pos x="6" y="8"/>
                  </a:cxn>
                  <a:cxn ang="0">
                    <a:pos x="5" y="7"/>
                  </a:cxn>
                  <a:cxn ang="0">
                    <a:pos x="4" y="6"/>
                  </a:cxn>
                  <a:cxn ang="0">
                    <a:pos x="3" y="5"/>
                  </a:cxn>
                  <a:cxn ang="0">
                    <a:pos x="3" y="3"/>
                  </a:cxn>
                  <a:cxn ang="0">
                    <a:pos x="2" y="2"/>
                  </a:cxn>
                  <a:cxn ang="0">
                    <a:pos x="1" y="1"/>
                  </a:cxn>
                  <a:cxn ang="0">
                    <a:pos x="0" y="0"/>
                  </a:cxn>
                </a:cxnLst>
                <a:rect l="0" t="0" r="r" b="b"/>
                <a:pathLst>
                  <a:path w="9" h="27">
                    <a:moveTo>
                      <a:pt x="9" y="27"/>
                    </a:moveTo>
                    <a:lnTo>
                      <a:pt x="9" y="26"/>
                    </a:lnTo>
                    <a:lnTo>
                      <a:pt x="9" y="25"/>
                    </a:lnTo>
                    <a:lnTo>
                      <a:pt x="9" y="24"/>
                    </a:lnTo>
                    <a:lnTo>
                      <a:pt x="9" y="23"/>
                    </a:lnTo>
                    <a:lnTo>
                      <a:pt x="9" y="21"/>
                    </a:lnTo>
                    <a:lnTo>
                      <a:pt x="9" y="20"/>
                    </a:lnTo>
                    <a:lnTo>
                      <a:pt x="8" y="19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8" y="16"/>
                    </a:lnTo>
                    <a:lnTo>
                      <a:pt x="8" y="15"/>
                    </a:lnTo>
                    <a:lnTo>
                      <a:pt x="7" y="14"/>
                    </a:lnTo>
                    <a:lnTo>
                      <a:pt x="7" y="12"/>
                    </a:lnTo>
                    <a:lnTo>
                      <a:pt x="7" y="11"/>
                    </a:lnTo>
                    <a:lnTo>
                      <a:pt x="6" y="10"/>
                    </a:lnTo>
                    <a:lnTo>
                      <a:pt x="6" y="9"/>
                    </a:lnTo>
                    <a:lnTo>
                      <a:pt x="6" y="8"/>
                    </a:lnTo>
                    <a:lnTo>
                      <a:pt x="5" y="7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3" y="3"/>
                    </a:lnTo>
                    <a:lnTo>
                      <a:pt x="2" y="2"/>
                    </a:lnTo>
                    <a:lnTo>
                      <a:pt x="1" y="1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76" name="Line 16"/>
              <p:cNvSpPr>
                <a:spLocks noChangeShapeType="1"/>
              </p:cNvSpPr>
              <p:nvPr/>
            </p:nvSpPr>
            <p:spPr bwMode="auto">
              <a:xfrm flipH="1">
                <a:off x="4381520" y="1810777"/>
                <a:ext cx="252000" cy="397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77" name="Line 17"/>
              <p:cNvSpPr>
                <a:spLocks noChangeShapeType="1"/>
              </p:cNvSpPr>
              <p:nvPr/>
            </p:nvSpPr>
            <p:spPr bwMode="auto">
              <a:xfrm flipH="1" flipV="1">
                <a:off x="4381521" y="1810777"/>
                <a:ext cx="349918" cy="42944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78" name="Freeform 18"/>
              <p:cNvSpPr>
                <a:spLocks/>
              </p:cNvSpPr>
              <p:nvPr/>
            </p:nvSpPr>
            <p:spPr bwMode="auto">
              <a:xfrm>
                <a:off x="4640580" y="1809750"/>
                <a:ext cx="349322" cy="43047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55" y="67"/>
                  </a:cxn>
                  <a:cxn ang="0">
                    <a:pos x="13" y="67"/>
                  </a:cxn>
                </a:cxnLst>
                <a:rect l="0" t="0" r="r" b="b"/>
                <a:pathLst>
                  <a:path w="55" h="67">
                    <a:moveTo>
                      <a:pt x="0" y="0"/>
                    </a:moveTo>
                    <a:lnTo>
                      <a:pt x="55" y="67"/>
                    </a:lnTo>
                    <a:lnTo>
                      <a:pt x="13" y="67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79" name="Line 22"/>
              <p:cNvSpPr>
                <a:spLocks noChangeShapeType="1"/>
              </p:cNvSpPr>
              <p:nvPr/>
            </p:nvSpPr>
            <p:spPr bwMode="auto">
              <a:xfrm>
                <a:off x="4691675" y="2407228"/>
                <a:ext cx="3978" cy="8350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80" name="Line 23"/>
              <p:cNvSpPr>
                <a:spLocks noChangeShapeType="1"/>
              </p:cNvSpPr>
              <p:nvPr/>
            </p:nvSpPr>
            <p:spPr bwMode="auto">
              <a:xfrm>
                <a:off x="5045568" y="2407228"/>
                <a:ext cx="3978" cy="8350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81" name="Freeform 24"/>
              <p:cNvSpPr>
                <a:spLocks/>
              </p:cNvSpPr>
              <p:nvPr/>
            </p:nvSpPr>
            <p:spPr bwMode="auto">
              <a:xfrm>
                <a:off x="4695650" y="2474827"/>
                <a:ext cx="282321" cy="282319"/>
              </a:xfrm>
              <a:custGeom>
                <a:avLst/>
                <a:gdLst/>
                <a:ahLst/>
                <a:cxnLst>
                  <a:cxn ang="0">
                    <a:pos x="71" y="38"/>
                  </a:cxn>
                  <a:cxn ang="0">
                    <a:pos x="70" y="43"/>
                  </a:cxn>
                  <a:cxn ang="0">
                    <a:pos x="70" y="48"/>
                  </a:cxn>
                  <a:cxn ang="0">
                    <a:pos x="67" y="52"/>
                  </a:cxn>
                  <a:cxn ang="0">
                    <a:pos x="64" y="57"/>
                  </a:cxn>
                  <a:cxn ang="0">
                    <a:pos x="59" y="62"/>
                  </a:cxn>
                  <a:cxn ang="0">
                    <a:pos x="54" y="66"/>
                  </a:cxn>
                  <a:cxn ang="0">
                    <a:pos x="50" y="68"/>
                  </a:cxn>
                  <a:cxn ang="0">
                    <a:pos x="45" y="69"/>
                  </a:cxn>
                  <a:cxn ang="0">
                    <a:pos x="40" y="71"/>
                  </a:cxn>
                  <a:cxn ang="0">
                    <a:pos x="36" y="71"/>
                  </a:cxn>
                  <a:cxn ang="0">
                    <a:pos x="31" y="71"/>
                  </a:cxn>
                  <a:cxn ang="0">
                    <a:pos x="26" y="69"/>
                  </a:cxn>
                  <a:cxn ang="0">
                    <a:pos x="22" y="68"/>
                  </a:cxn>
                  <a:cxn ang="0">
                    <a:pos x="17" y="66"/>
                  </a:cxn>
                  <a:cxn ang="0">
                    <a:pos x="12" y="62"/>
                  </a:cxn>
                  <a:cxn ang="0">
                    <a:pos x="8" y="57"/>
                  </a:cxn>
                  <a:cxn ang="0">
                    <a:pos x="5" y="52"/>
                  </a:cxn>
                  <a:cxn ang="0">
                    <a:pos x="2" y="48"/>
                  </a:cxn>
                  <a:cxn ang="0">
                    <a:pos x="2" y="43"/>
                  </a:cxn>
                  <a:cxn ang="0">
                    <a:pos x="0" y="38"/>
                  </a:cxn>
                  <a:cxn ang="0">
                    <a:pos x="0" y="34"/>
                  </a:cxn>
                  <a:cxn ang="0">
                    <a:pos x="0" y="29"/>
                  </a:cxn>
                  <a:cxn ang="0">
                    <a:pos x="2" y="25"/>
                  </a:cxn>
                  <a:cxn ang="0">
                    <a:pos x="3" y="20"/>
                  </a:cxn>
                  <a:cxn ang="0">
                    <a:pos x="6" y="15"/>
                  </a:cxn>
                  <a:cxn ang="0">
                    <a:pos x="11" y="11"/>
                  </a:cxn>
                  <a:cxn ang="0">
                    <a:pos x="16" y="6"/>
                  </a:cxn>
                  <a:cxn ang="0">
                    <a:pos x="20" y="3"/>
                  </a:cxn>
                  <a:cxn ang="0">
                    <a:pos x="25" y="1"/>
                  </a:cxn>
                  <a:cxn ang="0">
                    <a:pos x="30" y="0"/>
                  </a:cxn>
                  <a:cxn ang="0">
                    <a:pos x="34" y="0"/>
                  </a:cxn>
                  <a:cxn ang="0">
                    <a:pos x="39" y="0"/>
                  </a:cxn>
                  <a:cxn ang="0">
                    <a:pos x="43" y="1"/>
                  </a:cxn>
                  <a:cxn ang="0">
                    <a:pos x="48" y="1"/>
                  </a:cxn>
                  <a:cxn ang="0">
                    <a:pos x="53" y="4"/>
                  </a:cxn>
                  <a:cxn ang="0">
                    <a:pos x="57" y="8"/>
                  </a:cxn>
                  <a:cxn ang="0">
                    <a:pos x="62" y="12"/>
                  </a:cxn>
                  <a:cxn ang="0">
                    <a:pos x="67" y="17"/>
                  </a:cxn>
                  <a:cxn ang="0">
                    <a:pos x="68" y="21"/>
                  </a:cxn>
                  <a:cxn ang="0">
                    <a:pos x="70" y="26"/>
                  </a:cxn>
                  <a:cxn ang="0">
                    <a:pos x="71" y="31"/>
                  </a:cxn>
                  <a:cxn ang="0">
                    <a:pos x="71" y="35"/>
                  </a:cxn>
                </a:cxnLst>
                <a:rect l="0" t="0" r="r" b="b"/>
                <a:pathLst>
                  <a:path w="71" h="71">
                    <a:moveTo>
                      <a:pt x="71" y="35"/>
                    </a:moveTo>
                    <a:lnTo>
                      <a:pt x="71" y="37"/>
                    </a:lnTo>
                    <a:lnTo>
                      <a:pt x="71" y="38"/>
                    </a:lnTo>
                    <a:lnTo>
                      <a:pt x="71" y="40"/>
                    </a:lnTo>
                    <a:lnTo>
                      <a:pt x="71" y="42"/>
                    </a:lnTo>
                    <a:lnTo>
                      <a:pt x="70" y="43"/>
                    </a:lnTo>
                    <a:lnTo>
                      <a:pt x="70" y="45"/>
                    </a:lnTo>
                    <a:lnTo>
                      <a:pt x="70" y="46"/>
                    </a:lnTo>
                    <a:lnTo>
                      <a:pt x="70" y="48"/>
                    </a:lnTo>
                    <a:lnTo>
                      <a:pt x="68" y="49"/>
                    </a:lnTo>
                    <a:lnTo>
                      <a:pt x="68" y="51"/>
                    </a:lnTo>
                    <a:lnTo>
                      <a:pt x="67" y="52"/>
                    </a:lnTo>
                    <a:lnTo>
                      <a:pt x="67" y="54"/>
                    </a:lnTo>
                    <a:lnTo>
                      <a:pt x="65" y="55"/>
                    </a:lnTo>
                    <a:lnTo>
                      <a:pt x="64" y="57"/>
                    </a:lnTo>
                    <a:lnTo>
                      <a:pt x="62" y="59"/>
                    </a:lnTo>
                    <a:lnTo>
                      <a:pt x="61" y="60"/>
                    </a:lnTo>
                    <a:lnTo>
                      <a:pt x="59" y="62"/>
                    </a:lnTo>
                    <a:lnTo>
                      <a:pt x="57" y="63"/>
                    </a:lnTo>
                    <a:lnTo>
                      <a:pt x="56" y="65"/>
                    </a:lnTo>
                    <a:lnTo>
                      <a:pt x="54" y="66"/>
                    </a:lnTo>
                    <a:lnTo>
                      <a:pt x="53" y="66"/>
                    </a:lnTo>
                    <a:lnTo>
                      <a:pt x="51" y="68"/>
                    </a:lnTo>
                    <a:lnTo>
                      <a:pt x="50" y="68"/>
                    </a:lnTo>
                    <a:lnTo>
                      <a:pt x="48" y="69"/>
                    </a:lnTo>
                    <a:lnTo>
                      <a:pt x="47" y="69"/>
                    </a:lnTo>
                    <a:lnTo>
                      <a:pt x="45" y="69"/>
                    </a:lnTo>
                    <a:lnTo>
                      <a:pt x="43" y="69"/>
                    </a:lnTo>
                    <a:lnTo>
                      <a:pt x="42" y="71"/>
                    </a:lnTo>
                    <a:lnTo>
                      <a:pt x="40" y="71"/>
                    </a:lnTo>
                    <a:lnTo>
                      <a:pt x="39" y="71"/>
                    </a:lnTo>
                    <a:lnTo>
                      <a:pt x="37" y="71"/>
                    </a:lnTo>
                    <a:lnTo>
                      <a:pt x="36" y="71"/>
                    </a:lnTo>
                    <a:lnTo>
                      <a:pt x="34" y="71"/>
                    </a:lnTo>
                    <a:lnTo>
                      <a:pt x="33" y="71"/>
                    </a:lnTo>
                    <a:lnTo>
                      <a:pt x="31" y="71"/>
                    </a:lnTo>
                    <a:lnTo>
                      <a:pt x="30" y="71"/>
                    </a:lnTo>
                    <a:lnTo>
                      <a:pt x="28" y="69"/>
                    </a:lnTo>
                    <a:lnTo>
                      <a:pt x="26" y="69"/>
                    </a:lnTo>
                    <a:lnTo>
                      <a:pt x="25" y="69"/>
                    </a:lnTo>
                    <a:lnTo>
                      <a:pt x="23" y="69"/>
                    </a:lnTo>
                    <a:lnTo>
                      <a:pt x="22" y="68"/>
                    </a:lnTo>
                    <a:lnTo>
                      <a:pt x="20" y="68"/>
                    </a:lnTo>
                    <a:lnTo>
                      <a:pt x="19" y="66"/>
                    </a:lnTo>
                    <a:lnTo>
                      <a:pt x="17" y="66"/>
                    </a:lnTo>
                    <a:lnTo>
                      <a:pt x="16" y="65"/>
                    </a:lnTo>
                    <a:lnTo>
                      <a:pt x="14" y="63"/>
                    </a:lnTo>
                    <a:lnTo>
                      <a:pt x="12" y="62"/>
                    </a:lnTo>
                    <a:lnTo>
                      <a:pt x="11" y="60"/>
                    </a:lnTo>
                    <a:lnTo>
                      <a:pt x="9" y="59"/>
                    </a:lnTo>
                    <a:lnTo>
                      <a:pt x="8" y="57"/>
                    </a:lnTo>
                    <a:lnTo>
                      <a:pt x="6" y="55"/>
                    </a:lnTo>
                    <a:lnTo>
                      <a:pt x="5" y="54"/>
                    </a:lnTo>
                    <a:lnTo>
                      <a:pt x="5" y="52"/>
                    </a:lnTo>
                    <a:lnTo>
                      <a:pt x="3" y="51"/>
                    </a:lnTo>
                    <a:lnTo>
                      <a:pt x="3" y="49"/>
                    </a:lnTo>
                    <a:lnTo>
                      <a:pt x="2" y="48"/>
                    </a:lnTo>
                    <a:lnTo>
                      <a:pt x="2" y="46"/>
                    </a:lnTo>
                    <a:lnTo>
                      <a:pt x="2" y="45"/>
                    </a:lnTo>
                    <a:lnTo>
                      <a:pt x="2" y="43"/>
                    </a:lnTo>
                    <a:lnTo>
                      <a:pt x="0" y="42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0" y="32"/>
                    </a:lnTo>
                    <a:lnTo>
                      <a:pt x="0" y="31"/>
                    </a:lnTo>
                    <a:lnTo>
                      <a:pt x="0" y="29"/>
                    </a:lnTo>
                    <a:lnTo>
                      <a:pt x="2" y="28"/>
                    </a:lnTo>
                    <a:lnTo>
                      <a:pt x="2" y="26"/>
                    </a:lnTo>
                    <a:lnTo>
                      <a:pt x="2" y="25"/>
                    </a:lnTo>
                    <a:lnTo>
                      <a:pt x="2" y="23"/>
                    </a:lnTo>
                    <a:lnTo>
                      <a:pt x="3" y="21"/>
                    </a:lnTo>
                    <a:lnTo>
                      <a:pt x="3" y="20"/>
                    </a:lnTo>
                    <a:lnTo>
                      <a:pt x="5" y="18"/>
                    </a:lnTo>
                    <a:lnTo>
                      <a:pt x="5" y="17"/>
                    </a:lnTo>
                    <a:lnTo>
                      <a:pt x="6" y="15"/>
                    </a:lnTo>
                    <a:lnTo>
                      <a:pt x="8" y="14"/>
                    </a:lnTo>
                    <a:lnTo>
                      <a:pt x="9" y="12"/>
                    </a:lnTo>
                    <a:lnTo>
                      <a:pt x="11" y="11"/>
                    </a:lnTo>
                    <a:lnTo>
                      <a:pt x="12" y="9"/>
                    </a:lnTo>
                    <a:lnTo>
                      <a:pt x="14" y="8"/>
                    </a:lnTo>
                    <a:lnTo>
                      <a:pt x="16" y="6"/>
                    </a:lnTo>
                    <a:lnTo>
                      <a:pt x="17" y="4"/>
                    </a:lnTo>
                    <a:lnTo>
                      <a:pt x="19" y="4"/>
                    </a:lnTo>
                    <a:lnTo>
                      <a:pt x="20" y="3"/>
                    </a:lnTo>
                    <a:lnTo>
                      <a:pt x="22" y="3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3" y="1"/>
                    </a:lnTo>
                    <a:lnTo>
                      <a:pt x="45" y="1"/>
                    </a:lnTo>
                    <a:lnTo>
                      <a:pt x="47" y="1"/>
                    </a:lnTo>
                    <a:lnTo>
                      <a:pt x="48" y="1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3" y="4"/>
                    </a:lnTo>
                    <a:lnTo>
                      <a:pt x="54" y="4"/>
                    </a:lnTo>
                    <a:lnTo>
                      <a:pt x="56" y="6"/>
                    </a:lnTo>
                    <a:lnTo>
                      <a:pt x="57" y="8"/>
                    </a:lnTo>
                    <a:lnTo>
                      <a:pt x="59" y="9"/>
                    </a:lnTo>
                    <a:lnTo>
                      <a:pt x="61" y="11"/>
                    </a:lnTo>
                    <a:lnTo>
                      <a:pt x="62" y="12"/>
                    </a:lnTo>
                    <a:lnTo>
                      <a:pt x="64" y="14"/>
                    </a:lnTo>
                    <a:lnTo>
                      <a:pt x="65" y="15"/>
                    </a:lnTo>
                    <a:lnTo>
                      <a:pt x="67" y="17"/>
                    </a:lnTo>
                    <a:lnTo>
                      <a:pt x="67" y="18"/>
                    </a:lnTo>
                    <a:lnTo>
                      <a:pt x="68" y="20"/>
                    </a:lnTo>
                    <a:lnTo>
                      <a:pt x="68" y="21"/>
                    </a:lnTo>
                    <a:lnTo>
                      <a:pt x="70" y="23"/>
                    </a:lnTo>
                    <a:lnTo>
                      <a:pt x="70" y="25"/>
                    </a:lnTo>
                    <a:lnTo>
                      <a:pt x="70" y="26"/>
                    </a:lnTo>
                    <a:lnTo>
                      <a:pt x="70" y="28"/>
                    </a:lnTo>
                    <a:lnTo>
                      <a:pt x="71" y="29"/>
                    </a:lnTo>
                    <a:lnTo>
                      <a:pt x="71" y="31"/>
                    </a:lnTo>
                    <a:lnTo>
                      <a:pt x="71" y="32"/>
                    </a:lnTo>
                    <a:lnTo>
                      <a:pt x="71" y="34"/>
                    </a:lnTo>
                    <a:lnTo>
                      <a:pt x="71" y="35"/>
                    </a:lnTo>
                    <a:close/>
                  </a:path>
                </a:pathLst>
              </a:custGeom>
              <a:solidFill>
                <a:srgbClr val="777777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82" name="Oval 25"/>
              <p:cNvSpPr>
                <a:spLocks noChangeArrowheads="1"/>
              </p:cNvSpPr>
              <p:nvPr/>
            </p:nvSpPr>
            <p:spPr bwMode="auto">
              <a:xfrm>
                <a:off x="4695650" y="2474827"/>
                <a:ext cx="282321" cy="282319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83" name="Oval 26"/>
              <p:cNvSpPr>
                <a:spLocks noChangeArrowheads="1"/>
              </p:cNvSpPr>
              <p:nvPr/>
            </p:nvSpPr>
            <p:spPr bwMode="auto">
              <a:xfrm>
                <a:off x="4659864" y="2423133"/>
                <a:ext cx="405587" cy="401609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84" name="Freeform 27"/>
              <p:cNvSpPr>
                <a:spLocks/>
              </p:cNvSpPr>
              <p:nvPr/>
            </p:nvSpPr>
            <p:spPr bwMode="auto">
              <a:xfrm>
                <a:off x="4707581" y="2462897"/>
                <a:ext cx="322085" cy="326060"/>
              </a:xfrm>
              <a:custGeom>
                <a:avLst/>
                <a:gdLst/>
                <a:ahLst/>
                <a:cxnLst>
                  <a:cxn ang="0">
                    <a:pos x="81" y="45"/>
                  </a:cxn>
                  <a:cxn ang="0">
                    <a:pos x="79" y="49"/>
                  </a:cxn>
                  <a:cxn ang="0">
                    <a:pos x="79" y="54"/>
                  </a:cxn>
                  <a:cxn ang="0">
                    <a:pos x="76" y="58"/>
                  </a:cxn>
                  <a:cxn ang="0">
                    <a:pos x="73" y="63"/>
                  </a:cxn>
                  <a:cxn ang="0">
                    <a:pos x="70" y="68"/>
                  </a:cxn>
                  <a:cxn ang="0">
                    <a:pos x="65" y="72"/>
                  </a:cxn>
                  <a:cxn ang="0">
                    <a:pos x="61" y="75"/>
                  </a:cxn>
                  <a:cxn ang="0">
                    <a:pos x="56" y="79"/>
                  </a:cxn>
                  <a:cxn ang="0">
                    <a:pos x="51" y="80"/>
                  </a:cxn>
                  <a:cxn ang="0">
                    <a:pos x="47" y="82"/>
                  </a:cxn>
                  <a:cxn ang="0">
                    <a:pos x="42" y="82"/>
                  </a:cxn>
                  <a:cxn ang="0">
                    <a:pos x="37" y="82"/>
                  </a:cxn>
                  <a:cxn ang="0">
                    <a:pos x="33" y="80"/>
                  </a:cxn>
                  <a:cxn ang="0">
                    <a:pos x="28" y="80"/>
                  </a:cxn>
                  <a:cxn ang="0">
                    <a:pos x="23" y="77"/>
                  </a:cxn>
                  <a:cxn ang="0">
                    <a:pos x="19" y="75"/>
                  </a:cxn>
                  <a:cxn ang="0">
                    <a:pos x="14" y="71"/>
                  </a:cxn>
                  <a:cxn ang="0">
                    <a:pos x="9" y="66"/>
                  </a:cxn>
                  <a:cxn ang="0">
                    <a:pos x="6" y="62"/>
                  </a:cxn>
                  <a:cxn ang="0">
                    <a:pos x="3" y="57"/>
                  </a:cxn>
                  <a:cxn ang="0">
                    <a:pos x="2" y="52"/>
                  </a:cxn>
                  <a:cxn ang="0">
                    <a:pos x="0" y="48"/>
                  </a:cxn>
                  <a:cxn ang="0">
                    <a:pos x="0" y="43"/>
                  </a:cxn>
                  <a:cxn ang="0">
                    <a:pos x="0" y="38"/>
                  </a:cxn>
                  <a:cxn ang="0">
                    <a:pos x="0" y="34"/>
                  </a:cxn>
                  <a:cxn ang="0">
                    <a:pos x="2" y="29"/>
                  </a:cxn>
                  <a:cxn ang="0">
                    <a:pos x="3" y="24"/>
                  </a:cxn>
                  <a:cxn ang="0">
                    <a:pos x="6" y="20"/>
                  </a:cxn>
                  <a:cxn ang="0">
                    <a:pos x="9" y="15"/>
                  </a:cxn>
                  <a:cxn ang="0">
                    <a:pos x="14" y="11"/>
                  </a:cxn>
                  <a:cxn ang="0">
                    <a:pos x="19" y="6"/>
                  </a:cxn>
                  <a:cxn ang="0">
                    <a:pos x="23" y="4"/>
                  </a:cxn>
                  <a:cxn ang="0">
                    <a:pos x="28" y="1"/>
                  </a:cxn>
                  <a:cxn ang="0">
                    <a:pos x="33" y="1"/>
                  </a:cxn>
                  <a:cxn ang="0">
                    <a:pos x="37" y="0"/>
                  </a:cxn>
                  <a:cxn ang="0">
                    <a:pos x="42" y="0"/>
                  </a:cxn>
                  <a:cxn ang="0">
                    <a:pos x="47" y="0"/>
                  </a:cxn>
                  <a:cxn ang="0">
                    <a:pos x="51" y="1"/>
                  </a:cxn>
                  <a:cxn ang="0">
                    <a:pos x="56" y="3"/>
                  </a:cxn>
                  <a:cxn ang="0">
                    <a:pos x="61" y="6"/>
                  </a:cxn>
                  <a:cxn ang="0">
                    <a:pos x="65" y="9"/>
                  </a:cxn>
                  <a:cxn ang="0">
                    <a:pos x="70" y="14"/>
                  </a:cxn>
                  <a:cxn ang="0">
                    <a:pos x="73" y="18"/>
                  </a:cxn>
                  <a:cxn ang="0">
                    <a:pos x="76" y="23"/>
                  </a:cxn>
                  <a:cxn ang="0">
                    <a:pos x="79" y="28"/>
                  </a:cxn>
                  <a:cxn ang="0">
                    <a:pos x="79" y="32"/>
                  </a:cxn>
                  <a:cxn ang="0">
                    <a:pos x="81" y="37"/>
                  </a:cxn>
                  <a:cxn ang="0">
                    <a:pos x="81" y="41"/>
                  </a:cxn>
                </a:cxnLst>
                <a:rect l="0" t="0" r="r" b="b"/>
                <a:pathLst>
                  <a:path w="81" h="82">
                    <a:moveTo>
                      <a:pt x="81" y="41"/>
                    </a:moveTo>
                    <a:lnTo>
                      <a:pt x="81" y="43"/>
                    </a:lnTo>
                    <a:lnTo>
                      <a:pt x="81" y="45"/>
                    </a:lnTo>
                    <a:lnTo>
                      <a:pt x="81" y="46"/>
                    </a:lnTo>
                    <a:lnTo>
                      <a:pt x="81" y="48"/>
                    </a:lnTo>
                    <a:lnTo>
                      <a:pt x="79" y="49"/>
                    </a:lnTo>
                    <a:lnTo>
                      <a:pt x="79" y="51"/>
                    </a:lnTo>
                    <a:lnTo>
                      <a:pt x="79" y="52"/>
                    </a:lnTo>
                    <a:lnTo>
                      <a:pt x="79" y="54"/>
                    </a:lnTo>
                    <a:lnTo>
                      <a:pt x="78" y="55"/>
                    </a:lnTo>
                    <a:lnTo>
                      <a:pt x="78" y="57"/>
                    </a:lnTo>
                    <a:lnTo>
                      <a:pt x="76" y="58"/>
                    </a:lnTo>
                    <a:lnTo>
                      <a:pt x="76" y="60"/>
                    </a:lnTo>
                    <a:lnTo>
                      <a:pt x="75" y="62"/>
                    </a:lnTo>
                    <a:lnTo>
                      <a:pt x="73" y="63"/>
                    </a:lnTo>
                    <a:lnTo>
                      <a:pt x="73" y="65"/>
                    </a:lnTo>
                    <a:lnTo>
                      <a:pt x="71" y="66"/>
                    </a:lnTo>
                    <a:lnTo>
                      <a:pt x="70" y="68"/>
                    </a:lnTo>
                    <a:lnTo>
                      <a:pt x="68" y="69"/>
                    </a:lnTo>
                    <a:lnTo>
                      <a:pt x="67" y="71"/>
                    </a:lnTo>
                    <a:lnTo>
                      <a:pt x="65" y="72"/>
                    </a:lnTo>
                    <a:lnTo>
                      <a:pt x="64" y="74"/>
                    </a:lnTo>
                    <a:lnTo>
                      <a:pt x="62" y="75"/>
                    </a:lnTo>
                    <a:lnTo>
                      <a:pt x="61" y="75"/>
                    </a:lnTo>
                    <a:lnTo>
                      <a:pt x="59" y="77"/>
                    </a:lnTo>
                    <a:lnTo>
                      <a:pt x="58" y="77"/>
                    </a:lnTo>
                    <a:lnTo>
                      <a:pt x="56" y="79"/>
                    </a:lnTo>
                    <a:lnTo>
                      <a:pt x="54" y="79"/>
                    </a:lnTo>
                    <a:lnTo>
                      <a:pt x="53" y="80"/>
                    </a:lnTo>
                    <a:lnTo>
                      <a:pt x="51" y="80"/>
                    </a:lnTo>
                    <a:lnTo>
                      <a:pt x="50" y="80"/>
                    </a:lnTo>
                    <a:lnTo>
                      <a:pt x="48" y="80"/>
                    </a:lnTo>
                    <a:lnTo>
                      <a:pt x="47" y="82"/>
                    </a:lnTo>
                    <a:lnTo>
                      <a:pt x="45" y="82"/>
                    </a:lnTo>
                    <a:lnTo>
                      <a:pt x="44" y="82"/>
                    </a:lnTo>
                    <a:lnTo>
                      <a:pt x="42" y="82"/>
                    </a:lnTo>
                    <a:lnTo>
                      <a:pt x="40" y="82"/>
                    </a:lnTo>
                    <a:lnTo>
                      <a:pt x="39" y="82"/>
                    </a:lnTo>
                    <a:lnTo>
                      <a:pt x="37" y="82"/>
                    </a:lnTo>
                    <a:lnTo>
                      <a:pt x="36" y="82"/>
                    </a:lnTo>
                    <a:lnTo>
                      <a:pt x="34" y="82"/>
                    </a:lnTo>
                    <a:lnTo>
                      <a:pt x="33" y="80"/>
                    </a:lnTo>
                    <a:lnTo>
                      <a:pt x="31" y="80"/>
                    </a:lnTo>
                    <a:lnTo>
                      <a:pt x="30" y="80"/>
                    </a:lnTo>
                    <a:lnTo>
                      <a:pt x="28" y="80"/>
                    </a:lnTo>
                    <a:lnTo>
                      <a:pt x="27" y="79"/>
                    </a:lnTo>
                    <a:lnTo>
                      <a:pt x="25" y="79"/>
                    </a:lnTo>
                    <a:lnTo>
                      <a:pt x="23" y="77"/>
                    </a:lnTo>
                    <a:lnTo>
                      <a:pt x="22" y="77"/>
                    </a:lnTo>
                    <a:lnTo>
                      <a:pt x="20" y="75"/>
                    </a:lnTo>
                    <a:lnTo>
                      <a:pt x="19" y="75"/>
                    </a:lnTo>
                    <a:lnTo>
                      <a:pt x="17" y="74"/>
                    </a:lnTo>
                    <a:lnTo>
                      <a:pt x="16" y="72"/>
                    </a:lnTo>
                    <a:lnTo>
                      <a:pt x="14" y="71"/>
                    </a:lnTo>
                    <a:lnTo>
                      <a:pt x="13" y="69"/>
                    </a:lnTo>
                    <a:lnTo>
                      <a:pt x="11" y="68"/>
                    </a:lnTo>
                    <a:lnTo>
                      <a:pt x="9" y="66"/>
                    </a:lnTo>
                    <a:lnTo>
                      <a:pt x="8" y="65"/>
                    </a:lnTo>
                    <a:lnTo>
                      <a:pt x="8" y="63"/>
                    </a:lnTo>
                    <a:lnTo>
                      <a:pt x="6" y="62"/>
                    </a:lnTo>
                    <a:lnTo>
                      <a:pt x="5" y="60"/>
                    </a:lnTo>
                    <a:lnTo>
                      <a:pt x="5" y="58"/>
                    </a:lnTo>
                    <a:lnTo>
                      <a:pt x="3" y="57"/>
                    </a:lnTo>
                    <a:lnTo>
                      <a:pt x="3" y="55"/>
                    </a:lnTo>
                    <a:lnTo>
                      <a:pt x="2" y="54"/>
                    </a:lnTo>
                    <a:lnTo>
                      <a:pt x="2" y="52"/>
                    </a:lnTo>
                    <a:lnTo>
                      <a:pt x="2" y="51"/>
                    </a:lnTo>
                    <a:lnTo>
                      <a:pt x="2" y="49"/>
                    </a:lnTo>
                    <a:lnTo>
                      <a:pt x="0" y="48"/>
                    </a:lnTo>
                    <a:lnTo>
                      <a:pt x="0" y="46"/>
                    </a:lnTo>
                    <a:lnTo>
                      <a:pt x="0" y="45"/>
                    </a:lnTo>
                    <a:lnTo>
                      <a:pt x="0" y="43"/>
                    </a:lnTo>
                    <a:lnTo>
                      <a:pt x="0" y="41"/>
                    </a:lnTo>
                    <a:lnTo>
                      <a:pt x="0" y="40"/>
                    </a:lnTo>
                    <a:lnTo>
                      <a:pt x="0" y="38"/>
                    </a:lnTo>
                    <a:lnTo>
                      <a:pt x="0" y="37"/>
                    </a:lnTo>
                    <a:lnTo>
                      <a:pt x="0" y="35"/>
                    </a:lnTo>
                    <a:lnTo>
                      <a:pt x="0" y="34"/>
                    </a:lnTo>
                    <a:lnTo>
                      <a:pt x="2" y="32"/>
                    </a:lnTo>
                    <a:lnTo>
                      <a:pt x="2" y="31"/>
                    </a:lnTo>
                    <a:lnTo>
                      <a:pt x="2" y="29"/>
                    </a:lnTo>
                    <a:lnTo>
                      <a:pt x="2" y="28"/>
                    </a:lnTo>
                    <a:lnTo>
                      <a:pt x="3" y="26"/>
                    </a:lnTo>
                    <a:lnTo>
                      <a:pt x="3" y="24"/>
                    </a:lnTo>
                    <a:lnTo>
                      <a:pt x="5" y="23"/>
                    </a:lnTo>
                    <a:lnTo>
                      <a:pt x="5" y="21"/>
                    </a:lnTo>
                    <a:lnTo>
                      <a:pt x="6" y="20"/>
                    </a:lnTo>
                    <a:lnTo>
                      <a:pt x="8" y="18"/>
                    </a:lnTo>
                    <a:lnTo>
                      <a:pt x="8" y="17"/>
                    </a:lnTo>
                    <a:lnTo>
                      <a:pt x="9" y="15"/>
                    </a:lnTo>
                    <a:lnTo>
                      <a:pt x="11" y="14"/>
                    </a:lnTo>
                    <a:lnTo>
                      <a:pt x="13" y="12"/>
                    </a:lnTo>
                    <a:lnTo>
                      <a:pt x="14" y="11"/>
                    </a:lnTo>
                    <a:lnTo>
                      <a:pt x="16" y="9"/>
                    </a:lnTo>
                    <a:lnTo>
                      <a:pt x="17" y="7"/>
                    </a:lnTo>
                    <a:lnTo>
                      <a:pt x="19" y="6"/>
                    </a:lnTo>
                    <a:lnTo>
                      <a:pt x="20" y="6"/>
                    </a:lnTo>
                    <a:lnTo>
                      <a:pt x="22" y="4"/>
                    </a:lnTo>
                    <a:lnTo>
                      <a:pt x="23" y="4"/>
                    </a:lnTo>
                    <a:lnTo>
                      <a:pt x="25" y="3"/>
                    </a:lnTo>
                    <a:lnTo>
                      <a:pt x="27" y="3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3" y="1"/>
                    </a:lnTo>
                    <a:lnTo>
                      <a:pt x="34" y="0"/>
                    </a:lnTo>
                    <a:lnTo>
                      <a:pt x="36" y="0"/>
                    </a:lnTo>
                    <a:lnTo>
                      <a:pt x="37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2" y="0"/>
                    </a:lnTo>
                    <a:lnTo>
                      <a:pt x="44" y="0"/>
                    </a:lnTo>
                    <a:lnTo>
                      <a:pt x="45" y="0"/>
                    </a:lnTo>
                    <a:lnTo>
                      <a:pt x="47" y="0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3" y="1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8" y="4"/>
                    </a:lnTo>
                    <a:lnTo>
                      <a:pt x="59" y="4"/>
                    </a:lnTo>
                    <a:lnTo>
                      <a:pt x="61" y="6"/>
                    </a:lnTo>
                    <a:lnTo>
                      <a:pt x="62" y="6"/>
                    </a:lnTo>
                    <a:lnTo>
                      <a:pt x="64" y="7"/>
                    </a:lnTo>
                    <a:lnTo>
                      <a:pt x="65" y="9"/>
                    </a:lnTo>
                    <a:lnTo>
                      <a:pt x="67" y="11"/>
                    </a:lnTo>
                    <a:lnTo>
                      <a:pt x="68" y="12"/>
                    </a:lnTo>
                    <a:lnTo>
                      <a:pt x="70" y="14"/>
                    </a:lnTo>
                    <a:lnTo>
                      <a:pt x="71" y="15"/>
                    </a:lnTo>
                    <a:lnTo>
                      <a:pt x="73" y="17"/>
                    </a:lnTo>
                    <a:lnTo>
                      <a:pt x="73" y="18"/>
                    </a:lnTo>
                    <a:lnTo>
                      <a:pt x="75" y="20"/>
                    </a:lnTo>
                    <a:lnTo>
                      <a:pt x="76" y="21"/>
                    </a:lnTo>
                    <a:lnTo>
                      <a:pt x="76" y="23"/>
                    </a:lnTo>
                    <a:lnTo>
                      <a:pt x="78" y="24"/>
                    </a:lnTo>
                    <a:lnTo>
                      <a:pt x="78" y="26"/>
                    </a:lnTo>
                    <a:lnTo>
                      <a:pt x="79" y="28"/>
                    </a:lnTo>
                    <a:lnTo>
                      <a:pt x="79" y="29"/>
                    </a:lnTo>
                    <a:lnTo>
                      <a:pt x="79" y="31"/>
                    </a:lnTo>
                    <a:lnTo>
                      <a:pt x="79" y="32"/>
                    </a:lnTo>
                    <a:lnTo>
                      <a:pt x="81" y="34"/>
                    </a:lnTo>
                    <a:lnTo>
                      <a:pt x="81" y="35"/>
                    </a:lnTo>
                    <a:lnTo>
                      <a:pt x="81" y="37"/>
                    </a:lnTo>
                    <a:lnTo>
                      <a:pt x="81" y="38"/>
                    </a:lnTo>
                    <a:lnTo>
                      <a:pt x="81" y="40"/>
                    </a:lnTo>
                    <a:lnTo>
                      <a:pt x="81" y="41"/>
                    </a:lnTo>
                    <a:close/>
                  </a:path>
                </a:pathLst>
              </a:custGeom>
              <a:solidFill>
                <a:srgbClr val="FFFFFF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85" name="Oval 28"/>
              <p:cNvSpPr>
                <a:spLocks noChangeArrowheads="1"/>
              </p:cNvSpPr>
              <p:nvPr/>
            </p:nvSpPr>
            <p:spPr bwMode="auto">
              <a:xfrm>
                <a:off x="4707581" y="2462897"/>
                <a:ext cx="322085" cy="326060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86" name="Oval 29"/>
              <p:cNvSpPr>
                <a:spLocks noChangeArrowheads="1"/>
              </p:cNvSpPr>
              <p:nvPr/>
            </p:nvSpPr>
            <p:spPr bwMode="auto">
              <a:xfrm>
                <a:off x="4636006" y="2399275"/>
                <a:ext cx="453303" cy="44932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87" name="Freeform 30"/>
              <p:cNvSpPr>
                <a:spLocks/>
              </p:cNvSpPr>
              <p:nvPr/>
            </p:nvSpPr>
            <p:spPr bwMode="auto">
              <a:xfrm>
                <a:off x="4516716" y="2105026"/>
                <a:ext cx="23858" cy="87479"/>
              </a:xfrm>
              <a:custGeom>
                <a:avLst/>
                <a:gdLst/>
                <a:ahLst/>
                <a:cxnLst>
                  <a:cxn ang="0">
                    <a:pos x="0" y="14"/>
                  </a:cxn>
                  <a:cxn ang="0">
                    <a:pos x="0" y="13"/>
                  </a:cxn>
                  <a:cxn ang="0">
                    <a:pos x="0" y="12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0" y="8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4">
                    <a:moveTo>
                      <a:pt x="0" y="14"/>
                    </a:moveTo>
                    <a:lnTo>
                      <a:pt x="0" y="13"/>
                    </a:lnTo>
                    <a:lnTo>
                      <a:pt x="0" y="12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8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88" name="Freeform 31"/>
              <p:cNvSpPr>
                <a:spLocks/>
              </p:cNvSpPr>
              <p:nvPr/>
            </p:nvSpPr>
            <p:spPr bwMode="auto">
              <a:xfrm>
                <a:off x="4472975" y="2049357"/>
                <a:ext cx="27836" cy="91455"/>
              </a:xfrm>
              <a:custGeom>
                <a:avLst/>
                <a:gdLst/>
                <a:ahLst/>
                <a:cxnLst>
                  <a:cxn ang="0">
                    <a:pos x="0" y="15"/>
                  </a:cxn>
                  <a:cxn ang="0">
                    <a:pos x="0" y="14"/>
                  </a:cxn>
                  <a:cxn ang="0">
                    <a:pos x="0" y="13"/>
                  </a:cxn>
                  <a:cxn ang="0">
                    <a:pos x="0" y="11"/>
                  </a:cxn>
                  <a:cxn ang="0">
                    <a:pos x="0" y="10"/>
                  </a:cxn>
                  <a:cxn ang="0">
                    <a:pos x="0" y="9"/>
                  </a:cxn>
                  <a:cxn ang="0">
                    <a:pos x="0" y="7"/>
                  </a:cxn>
                  <a:cxn ang="0">
                    <a:pos x="1" y="6"/>
                  </a:cxn>
                  <a:cxn ang="0">
                    <a:pos x="1" y="5"/>
                  </a:cxn>
                  <a:cxn ang="0">
                    <a:pos x="2" y="4"/>
                  </a:cxn>
                  <a:cxn ang="0">
                    <a:pos x="3" y="3"/>
                  </a:cxn>
                  <a:cxn ang="0">
                    <a:pos x="3" y="1"/>
                  </a:cxn>
                  <a:cxn ang="0">
                    <a:pos x="4" y="0"/>
                  </a:cxn>
                </a:cxnLst>
                <a:rect l="0" t="0" r="r" b="b"/>
                <a:pathLst>
                  <a:path w="4" h="15">
                    <a:moveTo>
                      <a:pt x="0" y="15"/>
                    </a:moveTo>
                    <a:lnTo>
                      <a:pt x="0" y="14"/>
                    </a:lnTo>
                    <a:lnTo>
                      <a:pt x="0" y="13"/>
                    </a:lnTo>
                    <a:lnTo>
                      <a:pt x="0" y="11"/>
                    </a:lnTo>
                    <a:lnTo>
                      <a:pt x="0" y="10"/>
                    </a:lnTo>
                    <a:lnTo>
                      <a:pt x="0" y="9"/>
                    </a:lnTo>
                    <a:lnTo>
                      <a:pt x="0" y="7"/>
                    </a:lnTo>
                    <a:lnTo>
                      <a:pt x="1" y="6"/>
                    </a:lnTo>
                    <a:lnTo>
                      <a:pt x="1" y="5"/>
                    </a:lnTo>
                    <a:lnTo>
                      <a:pt x="2" y="4"/>
                    </a:lnTo>
                    <a:lnTo>
                      <a:pt x="3" y="3"/>
                    </a:lnTo>
                    <a:lnTo>
                      <a:pt x="3" y="1"/>
                    </a:lnTo>
                    <a:lnTo>
                      <a:pt x="4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89" name="Line 32"/>
              <p:cNvSpPr>
                <a:spLocks noChangeShapeType="1"/>
              </p:cNvSpPr>
              <p:nvPr/>
            </p:nvSpPr>
            <p:spPr bwMode="auto">
              <a:xfrm flipH="1" flipV="1">
                <a:off x="4500811" y="2049357"/>
                <a:ext cx="39763" cy="556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90" name="Freeform 33"/>
              <p:cNvSpPr>
                <a:spLocks/>
              </p:cNvSpPr>
              <p:nvPr/>
            </p:nvSpPr>
            <p:spPr bwMode="auto">
              <a:xfrm>
                <a:off x="4719508" y="2319748"/>
                <a:ext cx="39763" cy="103385"/>
              </a:xfrm>
              <a:custGeom>
                <a:avLst/>
                <a:gdLst/>
                <a:ahLst/>
                <a:cxnLst>
                  <a:cxn ang="0">
                    <a:pos x="6" y="17"/>
                  </a:cxn>
                  <a:cxn ang="0">
                    <a:pos x="5" y="15"/>
                  </a:cxn>
                  <a:cxn ang="0">
                    <a:pos x="3" y="14"/>
                  </a:cxn>
                  <a:cxn ang="0">
                    <a:pos x="2" y="12"/>
                  </a:cxn>
                  <a:cxn ang="0">
                    <a:pos x="2" y="10"/>
                  </a:cxn>
                  <a:cxn ang="0">
                    <a:pos x="1" y="9"/>
                  </a:cxn>
                  <a:cxn ang="0">
                    <a:pos x="1" y="8"/>
                  </a:cxn>
                  <a:cxn ang="0">
                    <a:pos x="0" y="7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1"/>
                  </a:cxn>
                  <a:cxn ang="0">
                    <a:pos x="0" y="0"/>
                  </a:cxn>
                </a:cxnLst>
                <a:rect l="0" t="0" r="r" b="b"/>
                <a:pathLst>
                  <a:path w="6" h="17">
                    <a:moveTo>
                      <a:pt x="6" y="17"/>
                    </a:moveTo>
                    <a:lnTo>
                      <a:pt x="5" y="15"/>
                    </a:lnTo>
                    <a:lnTo>
                      <a:pt x="3" y="14"/>
                    </a:lnTo>
                    <a:lnTo>
                      <a:pt x="2" y="12"/>
                    </a:lnTo>
                    <a:lnTo>
                      <a:pt x="2" y="10"/>
                    </a:lnTo>
                    <a:lnTo>
                      <a:pt x="1" y="9"/>
                    </a:lnTo>
                    <a:lnTo>
                      <a:pt x="1" y="8"/>
                    </a:lnTo>
                    <a:lnTo>
                      <a:pt x="0" y="7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1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91" name="Freeform 34"/>
              <p:cNvSpPr>
                <a:spLocks/>
              </p:cNvSpPr>
              <p:nvPr/>
            </p:nvSpPr>
            <p:spPr bwMode="auto">
              <a:xfrm>
                <a:off x="4973994" y="2319748"/>
                <a:ext cx="35788" cy="111337"/>
              </a:xfrm>
              <a:custGeom>
                <a:avLst/>
                <a:gdLst/>
                <a:ahLst/>
                <a:cxnLst>
                  <a:cxn ang="0">
                    <a:pos x="0" y="18"/>
                  </a:cxn>
                  <a:cxn ang="0">
                    <a:pos x="1" y="16"/>
                  </a:cxn>
                  <a:cxn ang="0">
                    <a:pos x="3" y="14"/>
                  </a:cxn>
                  <a:cxn ang="0">
                    <a:pos x="4" y="13"/>
                  </a:cxn>
                  <a:cxn ang="0">
                    <a:pos x="5" y="11"/>
                  </a:cxn>
                  <a:cxn ang="0">
                    <a:pos x="5" y="10"/>
                  </a:cxn>
                  <a:cxn ang="0">
                    <a:pos x="6" y="9"/>
                  </a:cxn>
                  <a:cxn ang="0">
                    <a:pos x="6" y="7"/>
                  </a:cxn>
                  <a:cxn ang="0">
                    <a:pos x="6" y="6"/>
                  </a:cxn>
                  <a:cxn ang="0">
                    <a:pos x="6" y="4"/>
                  </a:cxn>
                  <a:cxn ang="0">
                    <a:pos x="6" y="3"/>
                  </a:cxn>
                  <a:cxn ang="0">
                    <a:pos x="6" y="1"/>
                  </a:cxn>
                  <a:cxn ang="0">
                    <a:pos x="6" y="0"/>
                  </a:cxn>
                </a:cxnLst>
                <a:rect l="0" t="0" r="r" b="b"/>
                <a:pathLst>
                  <a:path w="6" h="18">
                    <a:moveTo>
                      <a:pt x="0" y="18"/>
                    </a:moveTo>
                    <a:lnTo>
                      <a:pt x="1" y="16"/>
                    </a:lnTo>
                    <a:lnTo>
                      <a:pt x="3" y="14"/>
                    </a:lnTo>
                    <a:lnTo>
                      <a:pt x="4" y="13"/>
                    </a:lnTo>
                    <a:lnTo>
                      <a:pt x="5" y="11"/>
                    </a:lnTo>
                    <a:lnTo>
                      <a:pt x="5" y="10"/>
                    </a:lnTo>
                    <a:lnTo>
                      <a:pt x="6" y="9"/>
                    </a:lnTo>
                    <a:lnTo>
                      <a:pt x="6" y="7"/>
                    </a:lnTo>
                    <a:lnTo>
                      <a:pt x="6" y="6"/>
                    </a:lnTo>
                    <a:lnTo>
                      <a:pt x="6" y="4"/>
                    </a:lnTo>
                    <a:lnTo>
                      <a:pt x="6" y="3"/>
                    </a:lnTo>
                    <a:lnTo>
                      <a:pt x="6" y="1"/>
                    </a:lnTo>
                    <a:lnTo>
                      <a:pt x="6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92" name="Freeform 35"/>
              <p:cNvSpPr>
                <a:spLocks/>
              </p:cNvSpPr>
              <p:nvPr/>
            </p:nvSpPr>
            <p:spPr bwMode="auto">
              <a:xfrm>
                <a:off x="4719508" y="2295890"/>
                <a:ext cx="286296" cy="31811"/>
              </a:xfrm>
              <a:custGeom>
                <a:avLst/>
                <a:gdLst/>
                <a:ahLst/>
                <a:cxnLst>
                  <a:cxn ang="0">
                    <a:pos x="0" y="5"/>
                  </a:cxn>
                  <a:cxn ang="0">
                    <a:pos x="0" y="4"/>
                  </a:cxn>
                  <a:cxn ang="0">
                    <a:pos x="1" y="3"/>
                  </a:cxn>
                  <a:cxn ang="0">
                    <a:pos x="2" y="2"/>
                  </a:cxn>
                  <a:cxn ang="0">
                    <a:pos x="3" y="2"/>
                  </a:cxn>
                  <a:cxn ang="0">
                    <a:pos x="4" y="2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11" y="1"/>
                  </a:cxn>
                  <a:cxn ang="0">
                    <a:pos x="12" y="0"/>
                  </a:cxn>
                  <a:cxn ang="0">
                    <a:pos x="13" y="0"/>
                  </a:cxn>
                  <a:cxn ang="0">
                    <a:pos x="14" y="0"/>
                  </a:cxn>
                  <a:cxn ang="0">
                    <a:pos x="15" y="0"/>
                  </a:cxn>
                  <a:cxn ang="0">
                    <a:pos x="16" y="0"/>
                  </a:cxn>
                  <a:cxn ang="0">
                    <a:pos x="17" y="0"/>
                  </a:cxn>
                  <a:cxn ang="0">
                    <a:pos x="18" y="0"/>
                  </a:cxn>
                  <a:cxn ang="0">
                    <a:pos x="19" y="0"/>
                  </a:cxn>
                  <a:cxn ang="0">
                    <a:pos x="20" y="0"/>
                  </a:cxn>
                  <a:cxn ang="0">
                    <a:pos x="21" y="0"/>
                  </a:cxn>
                  <a:cxn ang="0">
                    <a:pos x="22" y="0"/>
                  </a:cxn>
                  <a:cxn ang="0">
                    <a:pos x="23" y="0"/>
                  </a:cxn>
                  <a:cxn ang="0">
                    <a:pos x="24" y="0"/>
                  </a:cxn>
                  <a:cxn ang="0">
                    <a:pos x="25" y="0"/>
                  </a:cxn>
                  <a:cxn ang="0">
                    <a:pos x="26" y="0"/>
                  </a:cxn>
                  <a:cxn ang="0">
                    <a:pos x="27" y="0"/>
                  </a:cxn>
                  <a:cxn ang="0">
                    <a:pos x="28" y="0"/>
                  </a:cxn>
                  <a:cxn ang="0">
                    <a:pos x="29" y="0"/>
                  </a:cxn>
                  <a:cxn ang="0">
                    <a:pos x="30" y="0"/>
                  </a:cxn>
                  <a:cxn ang="0">
                    <a:pos x="31" y="0"/>
                  </a:cxn>
                  <a:cxn ang="0">
                    <a:pos x="32" y="0"/>
                  </a:cxn>
                  <a:cxn ang="0">
                    <a:pos x="33" y="0"/>
                  </a:cxn>
                  <a:cxn ang="0">
                    <a:pos x="34" y="0"/>
                  </a:cxn>
                  <a:cxn ang="0">
                    <a:pos x="35" y="1"/>
                  </a:cxn>
                  <a:cxn ang="0">
                    <a:pos x="36" y="1"/>
                  </a:cxn>
                  <a:cxn ang="0">
                    <a:pos x="37" y="1"/>
                  </a:cxn>
                  <a:cxn ang="0">
                    <a:pos x="38" y="1"/>
                  </a:cxn>
                  <a:cxn ang="0">
                    <a:pos x="39" y="1"/>
                  </a:cxn>
                  <a:cxn ang="0">
                    <a:pos x="40" y="1"/>
                  </a:cxn>
                  <a:cxn ang="0">
                    <a:pos x="41" y="1"/>
                  </a:cxn>
                  <a:cxn ang="0">
                    <a:pos x="42" y="2"/>
                  </a:cxn>
                  <a:cxn ang="0">
                    <a:pos x="43" y="2"/>
                  </a:cxn>
                  <a:cxn ang="0">
                    <a:pos x="44" y="2"/>
                  </a:cxn>
                  <a:cxn ang="0">
                    <a:pos x="45" y="3"/>
                  </a:cxn>
                  <a:cxn ang="0">
                    <a:pos x="46" y="4"/>
                  </a:cxn>
                  <a:cxn ang="0">
                    <a:pos x="46" y="5"/>
                  </a:cxn>
                </a:cxnLst>
                <a:rect l="0" t="0" r="r" b="b"/>
                <a:pathLst>
                  <a:path w="46" h="5">
                    <a:moveTo>
                      <a:pt x="0" y="5"/>
                    </a:moveTo>
                    <a:lnTo>
                      <a:pt x="0" y="4"/>
                    </a:lnTo>
                    <a:lnTo>
                      <a:pt x="1" y="3"/>
                    </a:lnTo>
                    <a:lnTo>
                      <a:pt x="2" y="2"/>
                    </a:lnTo>
                    <a:lnTo>
                      <a:pt x="3" y="2"/>
                    </a:lnTo>
                    <a:lnTo>
                      <a:pt x="4" y="2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1" y="1"/>
                    </a:lnTo>
                    <a:lnTo>
                      <a:pt x="12" y="0"/>
                    </a:lnTo>
                    <a:lnTo>
                      <a:pt x="13" y="0"/>
                    </a:lnTo>
                    <a:lnTo>
                      <a:pt x="14" y="0"/>
                    </a:lnTo>
                    <a:lnTo>
                      <a:pt x="15" y="0"/>
                    </a:lnTo>
                    <a:lnTo>
                      <a:pt x="16" y="0"/>
                    </a:lnTo>
                    <a:lnTo>
                      <a:pt x="17" y="0"/>
                    </a:lnTo>
                    <a:lnTo>
                      <a:pt x="18" y="0"/>
                    </a:lnTo>
                    <a:lnTo>
                      <a:pt x="19" y="0"/>
                    </a:lnTo>
                    <a:lnTo>
                      <a:pt x="20" y="0"/>
                    </a:lnTo>
                    <a:lnTo>
                      <a:pt x="21" y="0"/>
                    </a:lnTo>
                    <a:lnTo>
                      <a:pt x="22" y="0"/>
                    </a:lnTo>
                    <a:lnTo>
                      <a:pt x="23" y="0"/>
                    </a:lnTo>
                    <a:lnTo>
                      <a:pt x="24" y="0"/>
                    </a:lnTo>
                    <a:lnTo>
                      <a:pt x="25" y="0"/>
                    </a:lnTo>
                    <a:lnTo>
                      <a:pt x="26" y="0"/>
                    </a:lnTo>
                    <a:lnTo>
                      <a:pt x="27" y="0"/>
                    </a:lnTo>
                    <a:lnTo>
                      <a:pt x="28" y="0"/>
                    </a:lnTo>
                    <a:lnTo>
                      <a:pt x="29" y="0"/>
                    </a:lnTo>
                    <a:lnTo>
                      <a:pt x="30" y="0"/>
                    </a:lnTo>
                    <a:lnTo>
                      <a:pt x="31" y="0"/>
                    </a:lnTo>
                    <a:lnTo>
                      <a:pt x="32" y="0"/>
                    </a:lnTo>
                    <a:lnTo>
                      <a:pt x="33" y="0"/>
                    </a:lnTo>
                    <a:lnTo>
                      <a:pt x="34" y="0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4" y="2"/>
                    </a:lnTo>
                    <a:lnTo>
                      <a:pt x="45" y="3"/>
                    </a:lnTo>
                    <a:lnTo>
                      <a:pt x="46" y="4"/>
                    </a:lnTo>
                    <a:lnTo>
                      <a:pt x="46" y="5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93" name="Line 36"/>
              <p:cNvSpPr>
                <a:spLocks noChangeShapeType="1"/>
              </p:cNvSpPr>
              <p:nvPr/>
            </p:nvSpPr>
            <p:spPr bwMode="auto">
              <a:xfrm flipH="1">
                <a:off x="5045568" y="2860531"/>
                <a:ext cx="99410" cy="397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94" name="Line 37"/>
              <p:cNvSpPr>
                <a:spLocks noChangeShapeType="1"/>
              </p:cNvSpPr>
              <p:nvPr/>
            </p:nvSpPr>
            <p:spPr bwMode="auto">
              <a:xfrm flipH="1">
                <a:off x="4596243" y="2860531"/>
                <a:ext cx="87479" cy="397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95" name="Line 38"/>
              <p:cNvSpPr>
                <a:spLocks noChangeShapeType="1"/>
              </p:cNvSpPr>
              <p:nvPr/>
            </p:nvSpPr>
            <p:spPr bwMode="auto">
              <a:xfrm flipH="1" flipV="1">
                <a:off x="4234395" y="2419158"/>
                <a:ext cx="357870" cy="44137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96" name="Line 39"/>
              <p:cNvSpPr>
                <a:spLocks noChangeShapeType="1"/>
              </p:cNvSpPr>
              <p:nvPr/>
            </p:nvSpPr>
            <p:spPr bwMode="auto">
              <a:xfrm flipH="1" flipV="1">
                <a:off x="4234395" y="2069240"/>
                <a:ext cx="357870" cy="44137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97" name="Line 40"/>
              <p:cNvSpPr>
                <a:spLocks noChangeShapeType="1"/>
              </p:cNvSpPr>
              <p:nvPr/>
            </p:nvSpPr>
            <p:spPr bwMode="auto">
              <a:xfrm>
                <a:off x="4596243" y="3409265"/>
                <a:ext cx="135196" cy="397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98" name="Line 41"/>
              <p:cNvSpPr>
                <a:spLocks noChangeShapeType="1"/>
              </p:cNvSpPr>
              <p:nvPr/>
            </p:nvSpPr>
            <p:spPr bwMode="auto">
              <a:xfrm>
                <a:off x="4997852" y="3409265"/>
                <a:ext cx="147126" cy="397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99" name="Freeform 42"/>
              <p:cNvSpPr>
                <a:spLocks/>
              </p:cNvSpPr>
              <p:nvPr/>
            </p:nvSpPr>
            <p:spPr bwMode="auto">
              <a:xfrm>
                <a:off x="4592265" y="3409265"/>
                <a:ext cx="11930" cy="79527"/>
              </a:xfrm>
              <a:custGeom>
                <a:avLst/>
                <a:gdLst/>
                <a:ahLst/>
                <a:cxnLst>
                  <a:cxn ang="0">
                    <a:pos x="2" y="0"/>
                  </a:cxn>
                  <a:cxn ang="0">
                    <a:pos x="2" y="13"/>
                  </a:cxn>
                  <a:cxn ang="0">
                    <a:pos x="0" y="13"/>
                  </a:cxn>
                </a:cxnLst>
                <a:rect l="0" t="0" r="r" b="b"/>
                <a:pathLst>
                  <a:path w="2" h="13">
                    <a:moveTo>
                      <a:pt x="2" y="0"/>
                    </a:moveTo>
                    <a:lnTo>
                      <a:pt x="2" y="13"/>
                    </a:lnTo>
                    <a:lnTo>
                      <a:pt x="0" y="13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00" name="Line 43"/>
              <p:cNvSpPr>
                <a:spLocks noChangeShapeType="1"/>
              </p:cNvSpPr>
              <p:nvPr/>
            </p:nvSpPr>
            <p:spPr bwMode="auto">
              <a:xfrm flipH="1">
                <a:off x="5129072" y="3488792"/>
                <a:ext cx="11930" cy="397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01" name="Line 44"/>
              <p:cNvSpPr>
                <a:spLocks noChangeShapeType="1"/>
              </p:cNvSpPr>
              <p:nvPr/>
            </p:nvSpPr>
            <p:spPr bwMode="auto">
              <a:xfrm>
                <a:off x="5141000" y="3409265"/>
                <a:ext cx="3978" cy="7952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02" name="Line 45"/>
              <p:cNvSpPr>
                <a:spLocks noChangeShapeType="1"/>
              </p:cNvSpPr>
              <p:nvPr/>
            </p:nvSpPr>
            <p:spPr bwMode="auto">
              <a:xfrm>
                <a:off x="5057498" y="3409265"/>
                <a:ext cx="3978" cy="5964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03" name="Line 46"/>
              <p:cNvSpPr>
                <a:spLocks noChangeShapeType="1"/>
              </p:cNvSpPr>
              <p:nvPr/>
            </p:nvSpPr>
            <p:spPr bwMode="auto">
              <a:xfrm>
                <a:off x="4675770" y="3409265"/>
                <a:ext cx="3978" cy="5964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04" name="Line 47"/>
              <p:cNvSpPr>
                <a:spLocks noChangeShapeType="1"/>
              </p:cNvSpPr>
              <p:nvPr/>
            </p:nvSpPr>
            <p:spPr bwMode="auto">
              <a:xfrm flipH="1">
                <a:off x="4675770" y="3468912"/>
                <a:ext cx="381728" cy="397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05" name="Freeform 48"/>
              <p:cNvSpPr>
                <a:spLocks/>
              </p:cNvSpPr>
              <p:nvPr/>
            </p:nvSpPr>
            <p:spPr bwMode="auto">
              <a:xfrm>
                <a:off x="4695650" y="3409265"/>
                <a:ext cx="349918" cy="35786"/>
              </a:xfrm>
              <a:custGeom>
                <a:avLst/>
                <a:gdLst/>
                <a:ahLst/>
                <a:cxnLst>
                  <a:cxn ang="0">
                    <a:pos x="57" y="0"/>
                  </a:cxn>
                  <a:cxn ang="0">
                    <a:pos x="57" y="6"/>
                  </a:cxn>
                  <a:cxn ang="0">
                    <a:pos x="0" y="6"/>
                  </a:cxn>
                  <a:cxn ang="0">
                    <a:pos x="0" y="0"/>
                  </a:cxn>
                </a:cxnLst>
                <a:rect l="0" t="0" r="r" b="b"/>
                <a:pathLst>
                  <a:path w="57" h="6">
                    <a:moveTo>
                      <a:pt x="57" y="0"/>
                    </a:moveTo>
                    <a:lnTo>
                      <a:pt x="57" y="6"/>
                    </a:lnTo>
                    <a:lnTo>
                      <a:pt x="0" y="6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06" name="Line 49"/>
              <p:cNvSpPr>
                <a:spLocks noChangeShapeType="1"/>
              </p:cNvSpPr>
              <p:nvPr/>
            </p:nvSpPr>
            <p:spPr bwMode="auto">
              <a:xfrm>
                <a:off x="4592265" y="3409265"/>
                <a:ext cx="3978" cy="7952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07" name="Line 50"/>
              <p:cNvSpPr>
                <a:spLocks noChangeShapeType="1"/>
              </p:cNvSpPr>
              <p:nvPr/>
            </p:nvSpPr>
            <p:spPr bwMode="auto">
              <a:xfrm>
                <a:off x="4683722" y="2769076"/>
                <a:ext cx="3978" cy="1113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08" name="Line 51"/>
              <p:cNvSpPr>
                <a:spLocks noChangeShapeType="1"/>
              </p:cNvSpPr>
              <p:nvPr/>
            </p:nvSpPr>
            <p:spPr bwMode="auto">
              <a:xfrm>
                <a:off x="5045568" y="2769076"/>
                <a:ext cx="3978" cy="1113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09" name="Freeform 52"/>
              <p:cNvSpPr>
                <a:spLocks/>
              </p:cNvSpPr>
              <p:nvPr/>
            </p:nvSpPr>
            <p:spPr bwMode="auto">
              <a:xfrm>
                <a:off x="4683722" y="2880413"/>
                <a:ext cx="361848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19" y="5"/>
                  </a:cxn>
                  <a:cxn ang="0">
                    <a:pos x="21" y="6"/>
                  </a:cxn>
                  <a:cxn ang="0">
                    <a:pos x="24" y="6"/>
                  </a:cxn>
                  <a:cxn ang="0">
                    <a:pos x="27" y="6"/>
                  </a:cxn>
                  <a:cxn ang="0">
                    <a:pos x="30" y="6"/>
                  </a:cxn>
                  <a:cxn ang="0">
                    <a:pos x="33" y="6"/>
                  </a:cxn>
                  <a:cxn ang="0">
                    <a:pos x="36" y="6"/>
                  </a:cxn>
                  <a:cxn ang="0">
                    <a:pos x="39" y="6"/>
                  </a:cxn>
                  <a:cxn ang="0">
                    <a:pos x="41" y="5"/>
                  </a:cxn>
                  <a:cxn ang="0">
                    <a:pos x="44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51" y="4"/>
                  </a:cxn>
                  <a:cxn ang="0">
                    <a:pos x="52" y="4"/>
                  </a:cxn>
                  <a:cxn ang="0">
                    <a:pos x="54" y="3"/>
                  </a:cxn>
                  <a:cxn ang="0">
                    <a:pos x="55" y="3"/>
                  </a:cxn>
                  <a:cxn ang="0">
                    <a:pos x="57" y="2"/>
                  </a:cxn>
                  <a:cxn ang="0">
                    <a:pos x="58" y="1"/>
                  </a:cxn>
                  <a:cxn ang="0">
                    <a:pos x="59" y="0"/>
                  </a:cxn>
                </a:cxnLst>
                <a:rect l="0" t="0" r="r" b="b"/>
                <a:pathLst>
                  <a:path w="59" h="6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9" y="5"/>
                    </a:lnTo>
                    <a:lnTo>
                      <a:pt x="21" y="6"/>
                    </a:lnTo>
                    <a:lnTo>
                      <a:pt x="24" y="6"/>
                    </a:lnTo>
                    <a:lnTo>
                      <a:pt x="27" y="6"/>
                    </a:lnTo>
                    <a:lnTo>
                      <a:pt x="30" y="6"/>
                    </a:lnTo>
                    <a:lnTo>
                      <a:pt x="33" y="6"/>
                    </a:lnTo>
                    <a:lnTo>
                      <a:pt x="36" y="6"/>
                    </a:lnTo>
                    <a:lnTo>
                      <a:pt x="39" y="6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7" y="2"/>
                    </a:lnTo>
                    <a:lnTo>
                      <a:pt x="58" y="1"/>
                    </a:lnTo>
                    <a:lnTo>
                      <a:pt x="59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10" name="Freeform 53"/>
              <p:cNvSpPr>
                <a:spLocks/>
              </p:cNvSpPr>
              <p:nvPr/>
            </p:nvSpPr>
            <p:spPr bwMode="auto">
              <a:xfrm>
                <a:off x="4683722" y="2892341"/>
                <a:ext cx="361848" cy="87479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" y="9"/>
                  </a:cxn>
                  <a:cxn ang="0">
                    <a:pos x="2" y="10"/>
                  </a:cxn>
                  <a:cxn ang="0">
                    <a:pos x="4" y="11"/>
                  </a:cxn>
                  <a:cxn ang="0">
                    <a:pos x="5" y="11"/>
                  </a:cxn>
                  <a:cxn ang="0">
                    <a:pos x="7" y="12"/>
                  </a:cxn>
                  <a:cxn ang="0">
                    <a:pos x="9" y="12"/>
                  </a:cxn>
                  <a:cxn ang="0">
                    <a:pos x="11" y="13"/>
                  </a:cxn>
                  <a:cxn ang="0">
                    <a:pos x="13" y="13"/>
                  </a:cxn>
                  <a:cxn ang="0">
                    <a:pos x="16" y="13"/>
                  </a:cxn>
                  <a:cxn ang="0">
                    <a:pos x="19" y="13"/>
                  </a:cxn>
                  <a:cxn ang="0">
                    <a:pos x="21" y="14"/>
                  </a:cxn>
                  <a:cxn ang="0">
                    <a:pos x="24" y="14"/>
                  </a:cxn>
                  <a:cxn ang="0">
                    <a:pos x="27" y="14"/>
                  </a:cxn>
                  <a:cxn ang="0">
                    <a:pos x="30" y="14"/>
                  </a:cxn>
                  <a:cxn ang="0">
                    <a:pos x="33" y="14"/>
                  </a:cxn>
                  <a:cxn ang="0">
                    <a:pos x="36" y="14"/>
                  </a:cxn>
                  <a:cxn ang="0">
                    <a:pos x="39" y="14"/>
                  </a:cxn>
                  <a:cxn ang="0">
                    <a:pos x="41" y="13"/>
                  </a:cxn>
                  <a:cxn ang="0">
                    <a:pos x="44" y="13"/>
                  </a:cxn>
                  <a:cxn ang="0">
                    <a:pos x="46" y="13"/>
                  </a:cxn>
                  <a:cxn ang="0">
                    <a:pos x="48" y="13"/>
                  </a:cxn>
                  <a:cxn ang="0">
                    <a:pos x="51" y="12"/>
                  </a:cxn>
                  <a:cxn ang="0">
                    <a:pos x="52" y="12"/>
                  </a:cxn>
                  <a:cxn ang="0">
                    <a:pos x="54" y="11"/>
                  </a:cxn>
                  <a:cxn ang="0">
                    <a:pos x="55" y="11"/>
                  </a:cxn>
                  <a:cxn ang="0">
                    <a:pos x="57" y="10"/>
                  </a:cxn>
                  <a:cxn ang="0">
                    <a:pos x="58" y="9"/>
                  </a:cxn>
                  <a:cxn ang="0">
                    <a:pos x="59" y="8"/>
                  </a:cxn>
                  <a:cxn ang="0">
                    <a:pos x="57" y="0"/>
                  </a:cxn>
                </a:cxnLst>
                <a:rect l="0" t="0" r="r" b="b"/>
                <a:pathLst>
                  <a:path w="59" h="14">
                    <a:moveTo>
                      <a:pt x="0" y="8"/>
                    </a:moveTo>
                    <a:lnTo>
                      <a:pt x="1" y="9"/>
                    </a:lnTo>
                    <a:lnTo>
                      <a:pt x="2" y="10"/>
                    </a:lnTo>
                    <a:lnTo>
                      <a:pt x="4" y="11"/>
                    </a:lnTo>
                    <a:lnTo>
                      <a:pt x="5" y="11"/>
                    </a:lnTo>
                    <a:lnTo>
                      <a:pt x="7" y="12"/>
                    </a:lnTo>
                    <a:lnTo>
                      <a:pt x="9" y="12"/>
                    </a:lnTo>
                    <a:lnTo>
                      <a:pt x="11" y="13"/>
                    </a:lnTo>
                    <a:lnTo>
                      <a:pt x="13" y="13"/>
                    </a:lnTo>
                    <a:lnTo>
                      <a:pt x="16" y="13"/>
                    </a:lnTo>
                    <a:lnTo>
                      <a:pt x="19" y="13"/>
                    </a:lnTo>
                    <a:lnTo>
                      <a:pt x="21" y="14"/>
                    </a:lnTo>
                    <a:lnTo>
                      <a:pt x="24" y="14"/>
                    </a:lnTo>
                    <a:lnTo>
                      <a:pt x="27" y="14"/>
                    </a:lnTo>
                    <a:lnTo>
                      <a:pt x="30" y="14"/>
                    </a:lnTo>
                    <a:lnTo>
                      <a:pt x="33" y="14"/>
                    </a:lnTo>
                    <a:lnTo>
                      <a:pt x="36" y="14"/>
                    </a:lnTo>
                    <a:lnTo>
                      <a:pt x="39" y="14"/>
                    </a:lnTo>
                    <a:lnTo>
                      <a:pt x="41" y="13"/>
                    </a:lnTo>
                    <a:lnTo>
                      <a:pt x="44" y="13"/>
                    </a:lnTo>
                    <a:lnTo>
                      <a:pt x="46" y="13"/>
                    </a:lnTo>
                    <a:lnTo>
                      <a:pt x="48" y="13"/>
                    </a:lnTo>
                    <a:lnTo>
                      <a:pt x="51" y="12"/>
                    </a:lnTo>
                    <a:lnTo>
                      <a:pt x="52" y="12"/>
                    </a:lnTo>
                    <a:lnTo>
                      <a:pt x="54" y="11"/>
                    </a:lnTo>
                    <a:lnTo>
                      <a:pt x="55" y="11"/>
                    </a:lnTo>
                    <a:lnTo>
                      <a:pt x="57" y="10"/>
                    </a:lnTo>
                    <a:lnTo>
                      <a:pt x="58" y="9"/>
                    </a:lnTo>
                    <a:lnTo>
                      <a:pt x="59" y="8"/>
                    </a:lnTo>
                    <a:lnTo>
                      <a:pt x="57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11" name="Line 54"/>
              <p:cNvSpPr>
                <a:spLocks noChangeShapeType="1"/>
              </p:cNvSpPr>
              <p:nvPr/>
            </p:nvSpPr>
            <p:spPr bwMode="auto">
              <a:xfrm flipV="1">
                <a:off x="4683722" y="2892341"/>
                <a:ext cx="11930" cy="4771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12" name="Freeform 55"/>
              <p:cNvSpPr>
                <a:spLocks/>
              </p:cNvSpPr>
              <p:nvPr/>
            </p:nvSpPr>
            <p:spPr bwMode="auto">
              <a:xfrm>
                <a:off x="4683722" y="3003679"/>
                <a:ext cx="361848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18" y="5"/>
                  </a:cxn>
                  <a:cxn ang="0">
                    <a:pos x="21" y="6"/>
                  </a:cxn>
                  <a:cxn ang="0">
                    <a:pos x="24" y="6"/>
                  </a:cxn>
                  <a:cxn ang="0">
                    <a:pos x="27" y="6"/>
                  </a:cxn>
                  <a:cxn ang="0">
                    <a:pos x="30" y="6"/>
                  </a:cxn>
                  <a:cxn ang="0">
                    <a:pos x="33" y="6"/>
                  </a:cxn>
                  <a:cxn ang="0">
                    <a:pos x="36" y="6"/>
                  </a:cxn>
                  <a:cxn ang="0">
                    <a:pos x="39" y="6"/>
                  </a:cxn>
                  <a:cxn ang="0">
                    <a:pos x="41" y="5"/>
                  </a:cxn>
                  <a:cxn ang="0">
                    <a:pos x="44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51" y="4"/>
                  </a:cxn>
                  <a:cxn ang="0">
                    <a:pos x="52" y="4"/>
                  </a:cxn>
                  <a:cxn ang="0">
                    <a:pos x="54" y="3"/>
                  </a:cxn>
                  <a:cxn ang="0">
                    <a:pos x="55" y="3"/>
                  </a:cxn>
                  <a:cxn ang="0">
                    <a:pos x="57" y="2"/>
                  </a:cxn>
                  <a:cxn ang="0">
                    <a:pos x="58" y="1"/>
                  </a:cxn>
                  <a:cxn ang="0">
                    <a:pos x="59" y="0"/>
                  </a:cxn>
                </a:cxnLst>
                <a:rect l="0" t="0" r="r" b="b"/>
                <a:pathLst>
                  <a:path w="59" h="6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1" y="6"/>
                    </a:lnTo>
                    <a:lnTo>
                      <a:pt x="24" y="6"/>
                    </a:lnTo>
                    <a:lnTo>
                      <a:pt x="27" y="6"/>
                    </a:lnTo>
                    <a:lnTo>
                      <a:pt x="30" y="6"/>
                    </a:lnTo>
                    <a:lnTo>
                      <a:pt x="33" y="6"/>
                    </a:lnTo>
                    <a:lnTo>
                      <a:pt x="36" y="6"/>
                    </a:lnTo>
                    <a:lnTo>
                      <a:pt x="39" y="6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7" y="2"/>
                    </a:lnTo>
                    <a:lnTo>
                      <a:pt x="58" y="1"/>
                    </a:lnTo>
                    <a:lnTo>
                      <a:pt x="59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13" name="Freeform 56"/>
              <p:cNvSpPr>
                <a:spLocks/>
              </p:cNvSpPr>
              <p:nvPr/>
            </p:nvSpPr>
            <p:spPr bwMode="auto">
              <a:xfrm>
                <a:off x="4683722" y="3063325"/>
                <a:ext cx="361848" cy="31811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4" y="2"/>
                  </a:cxn>
                  <a:cxn ang="0">
                    <a:pos x="5" y="3"/>
                  </a:cxn>
                  <a:cxn ang="0">
                    <a:pos x="7" y="3"/>
                  </a:cxn>
                  <a:cxn ang="0">
                    <a:pos x="9" y="4"/>
                  </a:cxn>
                  <a:cxn ang="0">
                    <a:pos x="11" y="4"/>
                  </a:cxn>
                  <a:cxn ang="0">
                    <a:pos x="13" y="4"/>
                  </a:cxn>
                  <a:cxn ang="0">
                    <a:pos x="16" y="4"/>
                  </a:cxn>
                  <a:cxn ang="0">
                    <a:pos x="18" y="5"/>
                  </a:cxn>
                  <a:cxn ang="0">
                    <a:pos x="21" y="5"/>
                  </a:cxn>
                  <a:cxn ang="0">
                    <a:pos x="24" y="5"/>
                  </a:cxn>
                  <a:cxn ang="0">
                    <a:pos x="27" y="5"/>
                  </a:cxn>
                  <a:cxn ang="0">
                    <a:pos x="30" y="5"/>
                  </a:cxn>
                  <a:cxn ang="0">
                    <a:pos x="33" y="5"/>
                  </a:cxn>
                  <a:cxn ang="0">
                    <a:pos x="36" y="5"/>
                  </a:cxn>
                  <a:cxn ang="0">
                    <a:pos x="39" y="5"/>
                  </a:cxn>
                  <a:cxn ang="0">
                    <a:pos x="41" y="5"/>
                  </a:cxn>
                  <a:cxn ang="0">
                    <a:pos x="44" y="4"/>
                  </a:cxn>
                  <a:cxn ang="0">
                    <a:pos x="46" y="4"/>
                  </a:cxn>
                  <a:cxn ang="0">
                    <a:pos x="48" y="4"/>
                  </a:cxn>
                  <a:cxn ang="0">
                    <a:pos x="51" y="4"/>
                  </a:cxn>
                  <a:cxn ang="0">
                    <a:pos x="52" y="3"/>
                  </a:cxn>
                  <a:cxn ang="0">
                    <a:pos x="54" y="3"/>
                  </a:cxn>
                  <a:cxn ang="0">
                    <a:pos x="55" y="2"/>
                  </a:cxn>
                  <a:cxn ang="0">
                    <a:pos x="57" y="2"/>
                  </a:cxn>
                  <a:cxn ang="0">
                    <a:pos x="58" y="1"/>
                  </a:cxn>
                  <a:cxn ang="0">
                    <a:pos x="59" y="0"/>
                  </a:cxn>
                </a:cxnLst>
                <a:rect l="0" t="0" r="r" b="b"/>
                <a:pathLst>
                  <a:path w="59" h="5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4" y="2"/>
                    </a:lnTo>
                    <a:lnTo>
                      <a:pt x="5" y="3"/>
                    </a:lnTo>
                    <a:lnTo>
                      <a:pt x="7" y="3"/>
                    </a:lnTo>
                    <a:lnTo>
                      <a:pt x="9" y="4"/>
                    </a:lnTo>
                    <a:lnTo>
                      <a:pt x="11" y="4"/>
                    </a:lnTo>
                    <a:lnTo>
                      <a:pt x="13" y="4"/>
                    </a:lnTo>
                    <a:lnTo>
                      <a:pt x="16" y="4"/>
                    </a:lnTo>
                    <a:lnTo>
                      <a:pt x="18" y="5"/>
                    </a:lnTo>
                    <a:lnTo>
                      <a:pt x="21" y="5"/>
                    </a:lnTo>
                    <a:lnTo>
                      <a:pt x="24" y="5"/>
                    </a:lnTo>
                    <a:lnTo>
                      <a:pt x="27" y="5"/>
                    </a:lnTo>
                    <a:lnTo>
                      <a:pt x="30" y="5"/>
                    </a:lnTo>
                    <a:lnTo>
                      <a:pt x="33" y="5"/>
                    </a:lnTo>
                    <a:lnTo>
                      <a:pt x="36" y="5"/>
                    </a:lnTo>
                    <a:lnTo>
                      <a:pt x="39" y="5"/>
                    </a:lnTo>
                    <a:lnTo>
                      <a:pt x="41" y="5"/>
                    </a:lnTo>
                    <a:lnTo>
                      <a:pt x="44" y="4"/>
                    </a:lnTo>
                    <a:lnTo>
                      <a:pt x="46" y="4"/>
                    </a:lnTo>
                    <a:lnTo>
                      <a:pt x="48" y="4"/>
                    </a:lnTo>
                    <a:lnTo>
                      <a:pt x="51" y="4"/>
                    </a:lnTo>
                    <a:lnTo>
                      <a:pt x="52" y="3"/>
                    </a:lnTo>
                    <a:lnTo>
                      <a:pt x="54" y="3"/>
                    </a:lnTo>
                    <a:lnTo>
                      <a:pt x="55" y="2"/>
                    </a:lnTo>
                    <a:lnTo>
                      <a:pt x="57" y="2"/>
                    </a:lnTo>
                    <a:lnTo>
                      <a:pt x="58" y="1"/>
                    </a:lnTo>
                    <a:lnTo>
                      <a:pt x="59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14" name="Freeform 57"/>
              <p:cNvSpPr>
                <a:spLocks/>
              </p:cNvSpPr>
              <p:nvPr/>
            </p:nvSpPr>
            <p:spPr bwMode="auto">
              <a:xfrm>
                <a:off x="4683722" y="3118994"/>
                <a:ext cx="361848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1" y="2"/>
                  </a:cxn>
                  <a:cxn ang="0">
                    <a:pos x="2" y="3"/>
                  </a:cxn>
                  <a:cxn ang="0">
                    <a:pos x="4" y="3"/>
                  </a:cxn>
                  <a:cxn ang="0">
                    <a:pos x="5" y="4"/>
                  </a:cxn>
                  <a:cxn ang="0">
                    <a:pos x="7" y="4"/>
                  </a:cxn>
                  <a:cxn ang="0">
                    <a:pos x="9" y="5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18" y="6"/>
                  </a:cxn>
                  <a:cxn ang="0">
                    <a:pos x="21" y="6"/>
                  </a:cxn>
                  <a:cxn ang="0">
                    <a:pos x="24" y="6"/>
                  </a:cxn>
                  <a:cxn ang="0">
                    <a:pos x="27" y="6"/>
                  </a:cxn>
                  <a:cxn ang="0">
                    <a:pos x="30" y="6"/>
                  </a:cxn>
                  <a:cxn ang="0">
                    <a:pos x="33" y="6"/>
                  </a:cxn>
                  <a:cxn ang="0">
                    <a:pos x="36" y="6"/>
                  </a:cxn>
                  <a:cxn ang="0">
                    <a:pos x="39" y="6"/>
                  </a:cxn>
                  <a:cxn ang="0">
                    <a:pos x="41" y="6"/>
                  </a:cxn>
                  <a:cxn ang="0">
                    <a:pos x="44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51" y="5"/>
                  </a:cxn>
                  <a:cxn ang="0">
                    <a:pos x="52" y="4"/>
                  </a:cxn>
                  <a:cxn ang="0">
                    <a:pos x="54" y="4"/>
                  </a:cxn>
                  <a:cxn ang="0">
                    <a:pos x="55" y="3"/>
                  </a:cxn>
                  <a:cxn ang="0">
                    <a:pos x="57" y="3"/>
                  </a:cxn>
                  <a:cxn ang="0">
                    <a:pos x="58" y="2"/>
                  </a:cxn>
                  <a:cxn ang="0">
                    <a:pos x="58" y="1"/>
                  </a:cxn>
                  <a:cxn ang="0">
                    <a:pos x="59" y="0"/>
                  </a:cxn>
                </a:cxnLst>
                <a:rect l="0" t="0" r="r" b="b"/>
                <a:pathLst>
                  <a:path w="59" h="6">
                    <a:moveTo>
                      <a:pt x="0" y="0"/>
                    </a:moveTo>
                    <a:lnTo>
                      <a:pt x="1" y="1"/>
                    </a:lnTo>
                    <a:lnTo>
                      <a:pt x="1" y="2"/>
                    </a:lnTo>
                    <a:lnTo>
                      <a:pt x="2" y="3"/>
                    </a:lnTo>
                    <a:lnTo>
                      <a:pt x="4" y="3"/>
                    </a:lnTo>
                    <a:lnTo>
                      <a:pt x="5" y="4"/>
                    </a:lnTo>
                    <a:lnTo>
                      <a:pt x="7" y="4"/>
                    </a:lnTo>
                    <a:lnTo>
                      <a:pt x="9" y="5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8" y="6"/>
                    </a:lnTo>
                    <a:lnTo>
                      <a:pt x="21" y="6"/>
                    </a:lnTo>
                    <a:lnTo>
                      <a:pt x="24" y="6"/>
                    </a:lnTo>
                    <a:lnTo>
                      <a:pt x="27" y="6"/>
                    </a:lnTo>
                    <a:lnTo>
                      <a:pt x="30" y="6"/>
                    </a:lnTo>
                    <a:lnTo>
                      <a:pt x="33" y="6"/>
                    </a:lnTo>
                    <a:lnTo>
                      <a:pt x="36" y="6"/>
                    </a:lnTo>
                    <a:lnTo>
                      <a:pt x="39" y="6"/>
                    </a:lnTo>
                    <a:lnTo>
                      <a:pt x="41" y="6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51" y="5"/>
                    </a:lnTo>
                    <a:lnTo>
                      <a:pt x="52" y="4"/>
                    </a:lnTo>
                    <a:lnTo>
                      <a:pt x="54" y="4"/>
                    </a:lnTo>
                    <a:lnTo>
                      <a:pt x="55" y="3"/>
                    </a:lnTo>
                    <a:lnTo>
                      <a:pt x="57" y="3"/>
                    </a:lnTo>
                    <a:lnTo>
                      <a:pt x="58" y="2"/>
                    </a:lnTo>
                    <a:lnTo>
                      <a:pt x="58" y="1"/>
                    </a:lnTo>
                    <a:lnTo>
                      <a:pt x="59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15" name="Freeform 58"/>
              <p:cNvSpPr>
                <a:spLocks/>
              </p:cNvSpPr>
              <p:nvPr/>
            </p:nvSpPr>
            <p:spPr bwMode="auto">
              <a:xfrm>
                <a:off x="4683722" y="3182615"/>
                <a:ext cx="361848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18" y="5"/>
                  </a:cxn>
                  <a:cxn ang="0">
                    <a:pos x="21" y="6"/>
                  </a:cxn>
                  <a:cxn ang="0">
                    <a:pos x="24" y="6"/>
                  </a:cxn>
                  <a:cxn ang="0">
                    <a:pos x="27" y="6"/>
                  </a:cxn>
                  <a:cxn ang="0">
                    <a:pos x="30" y="6"/>
                  </a:cxn>
                  <a:cxn ang="0">
                    <a:pos x="33" y="6"/>
                  </a:cxn>
                  <a:cxn ang="0">
                    <a:pos x="36" y="6"/>
                  </a:cxn>
                  <a:cxn ang="0">
                    <a:pos x="39" y="6"/>
                  </a:cxn>
                  <a:cxn ang="0">
                    <a:pos x="41" y="5"/>
                  </a:cxn>
                  <a:cxn ang="0">
                    <a:pos x="44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51" y="4"/>
                  </a:cxn>
                  <a:cxn ang="0">
                    <a:pos x="52" y="4"/>
                  </a:cxn>
                  <a:cxn ang="0">
                    <a:pos x="54" y="3"/>
                  </a:cxn>
                  <a:cxn ang="0">
                    <a:pos x="55" y="3"/>
                  </a:cxn>
                  <a:cxn ang="0">
                    <a:pos x="57" y="2"/>
                  </a:cxn>
                  <a:cxn ang="0">
                    <a:pos x="58" y="1"/>
                  </a:cxn>
                  <a:cxn ang="0">
                    <a:pos x="59" y="0"/>
                  </a:cxn>
                </a:cxnLst>
                <a:rect l="0" t="0" r="r" b="b"/>
                <a:pathLst>
                  <a:path w="59" h="6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1" y="6"/>
                    </a:lnTo>
                    <a:lnTo>
                      <a:pt x="24" y="6"/>
                    </a:lnTo>
                    <a:lnTo>
                      <a:pt x="27" y="6"/>
                    </a:lnTo>
                    <a:lnTo>
                      <a:pt x="30" y="6"/>
                    </a:lnTo>
                    <a:lnTo>
                      <a:pt x="33" y="6"/>
                    </a:lnTo>
                    <a:lnTo>
                      <a:pt x="36" y="6"/>
                    </a:lnTo>
                    <a:lnTo>
                      <a:pt x="39" y="6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7" y="2"/>
                    </a:lnTo>
                    <a:lnTo>
                      <a:pt x="58" y="1"/>
                    </a:lnTo>
                    <a:lnTo>
                      <a:pt x="59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16" name="Freeform 59"/>
              <p:cNvSpPr>
                <a:spLocks/>
              </p:cNvSpPr>
              <p:nvPr/>
            </p:nvSpPr>
            <p:spPr bwMode="auto">
              <a:xfrm>
                <a:off x="4683722" y="3242259"/>
                <a:ext cx="361848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18" y="5"/>
                  </a:cxn>
                  <a:cxn ang="0">
                    <a:pos x="21" y="6"/>
                  </a:cxn>
                  <a:cxn ang="0">
                    <a:pos x="24" y="6"/>
                  </a:cxn>
                  <a:cxn ang="0">
                    <a:pos x="27" y="6"/>
                  </a:cxn>
                  <a:cxn ang="0">
                    <a:pos x="30" y="6"/>
                  </a:cxn>
                  <a:cxn ang="0">
                    <a:pos x="33" y="6"/>
                  </a:cxn>
                  <a:cxn ang="0">
                    <a:pos x="36" y="6"/>
                  </a:cxn>
                  <a:cxn ang="0">
                    <a:pos x="39" y="6"/>
                  </a:cxn>
                  <a:cxn ang="0">
                    <a:pos x="41" y="5"/>
                  </a:cxn>
                  <a:cxn ang="0">
                    <a:pos x="44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51" y="4"/>
                  </a:cxn>
                  <a:cxn ang="0">
                    <a:pos x="52" y="4"/>
                  </a:cxn>
                  <a:cxn ang="0">
                    <a:pos x="54" y="3"/>
                  </a:cxn>
                  <a:cxn ang="0">
                    <a:pos x="55" y="3"/>
                  </a:cxn>
                  <a:cxn ang="0">
                    <a:pos x="57" y="2"/>
                  </a:cxn>
                  <a:cxn ang="0">
                    <a:pos x="58" y="1"/>
                  </a:cxn>
                  <a:cxn ang="0">
                    <a:pos x="59" y="0"/>
                  </a:cxn>
                </a:cxnLst>
                <a:rect l="0" t="0" r="r" b="b"/>
                <a:pathLst>
                  <a:path w="59" h="6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1" y="6"/>
                    </a:lnTo>
                    <a:lnTo>
                      <a:pt x="24" y="6"/>
                    </a:lnTo>
                    <a:lnTo>
                      <a:pt x="27" y="6"/>
                    </a:lnTo>
                    <a:lnTo>
                      <a:pt x="30" y="6"/>
                    </a:lnTo>
                    <a:lnTo>
                      <a:pt x="33" y="6"/>
                    </a:lnTo>
                    <a:lnTo>
                      <a:pt x="36" y="6"/>
                    </a:lnTo>
                    <a:lnTo>
                      <a:pt x="39" y="6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7" y="2"/>
                    </a:lnTo>
                    <a:lnTo>
                      <a:pt x="58" y="1"/>
                    </a:lnTo>
                    <a:lnTo>
                      <a:pt x="59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17" name="Line 60"/>
              <p:cNvSpPr>
                <a:spLocks noChangeShapeType="1"/>
              </p:cNvSpPr>
              <p:nvPr/>
            </p:nvSpPr>
            <p:spPr bwMode="auto">
              <a:xfrm flipH="1" flipV="1">
                <a:off x="5033640" y="3075253"/>
                <a:ext cx="11930" cy="4373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18" name="Line 61"/>
              <p:cNvSpPr>
                <a:spLocks noChangeShapeType="1"/>
              </p:cNvSpPr>
              <p:nvPr/>
            </p:nvSpPr>
            <p:spPr bwMode="auto">
              <a:xfrm flipH="1" flipV="1">
                <a:off x="5033640" y="3138874"/>
                <a:ext cx="11930" cy="4373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19" name="Line 62"/>
              <p:cNvSpPr>
                <a:spLocks noChangeShapeType="1"/>
              </p:cNvSpPr>
              <p:nvPr/>
            </p:nvSpPr>
            <p:spPr bwMode="auto">
              <a:xfrm flipH="1" flipV="1">
                <a:off x="5033640" y="3194543"/>
                <a:ext cx="11930" cy="4771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20" name="Line 63"/>
              <p:cNvSpPr>
                <a:spLocks noChangeShapeType="1"/>
              </p:cNvSpPr>
              <p:nvPr/>
            </p:nvSpPr>
            <p:spPr bwMode="auto">
              <a:xfrm flipH="1" flipV="1">
                <a:off x="5033640" y="3015609"/>
                <a:ext cx="11930" cy="4771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21" name="Line 64"/>
              <p:cNvSpPr>
                <a:spLocks noChangeShapeType="1"/>
              </p:cNvSpPr>
              <p:nvPr/>
            </p:nvSpPr>
            <p:spPr bwMode="auto">
              <a:xfrm flipH="1" flipV="1">
                <a:off x="5033640" y="2951988"/>
                <a:ext cx="11930" cy="5169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22" name="Line 65"/>
              <p:cNvSpPr>
                <a:spLocks noChangeShapeType="1"/>
              </p:cNvSpPr>
              <p:nvPr/>
            </p:nvSpPr>
            <p:spPr bwMode="auto">
              <a:xfrm flipH="1" flipV="1">
                <a:off x="5033640" y="3317811"/>
                <a:ext cx="11930" cy="4771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23" name="Line 66"/>
              <p:cNvSpPr>
                <a:spLocks noChangeShapeType="1"/>
              </p:cNvSpPr>
              <p:nvPr/>
            </p:nvSpPr>
            <p:spPr bwMode="auto">
              <a:xfrm flipH="1" flipV="1">
                <a:off x="5033640" y="3254189"/>
                <a:ext cx="11930" cy="5169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24" name="Line 67"/>
              <p:cNvSpPr>
                <a:spLocks noChangeShapeType="1"/>
              </p:cNvSpPr>
              <p:nvPr/>
            </p:nvSpPr>
            <p:spPr bwMode="auto">
              <a:xfrm flipV="1">
                <a:off x="4683722" y="2951988"/>
                <a:ext cx="11930" cy="5169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25" name="Line 68"/>
              <p:cNvSpPr>
                <a:spLocks noChangeShapeType="1"/>
              </p:cNvSpPr>
              <p:nvPr/>
            </p:nvSpPr>
            <p:spPr bwMode="auto">
              <a:xfrm flipV="1">
                <a:off x="4691675" y="3317811"/>
                <a:ext cx="11930" cy="55669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26" name="Line 69"/>
              <p:cNvSpPr>
                <a:spLocks noChangeShapeType="1"/>
              </p:cNvSpPr>
              <p:nvPr/>
            </p:nvSpPr>
            <p:spPr bwMode="auto">
              <a:xfrm flipV="1">
                <a:off x="4683722" y="3015609"/>
                <a:ext cx="11930" cy="4771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27" name="Line 70"/>
              <p:cNvSpPr>
                <a:spLocks noChangeShapeType="1"/>
              </p:cNvSpPr>
              <p:nvPr/>
            </p:nvSpPr>
            <p:spPr bwMode="auto">
              <a:xfrm flipV="1">
                <a:off x="4683722" y="3254189"/>
                <a:ext cx="11930" cy="5169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28" name="Line 71"/>
              <p:cNvSpPr>
                <a:spLocks noChangeShapeType="1"/>
              </p:cNvSpPr>
              <p:nvPr/>
            </p:nvSpPr>
            <p:spPr bwMode="auto">
              <a:xfrm flipV="1">
                <a:off x="4683722" y="3138874"/>
                <a:ext cx="11930" cy="4373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29" name="Line 72"/>
              <p:cNvSpPr>
                <a:spLocks noChangeShapeType="1"/>
              </p:cNvSpPr>
              <p:nvPr/>
            </p:nvSpPr>
            <p:spPr bwMode="auto">
              <a:xfrm flipV="1">
                <a:off x="4683722" y="3194543"/>
                <a:ext cx="11930" cy="4771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30" name="Line 73"/>
              <p:cNvSpPr>
                <a:spLocks noChangeShapeType="1"/>
              </p:cNvSpPr>
              <p:nvPr/>
            </p:nvSpPr>
            <p:spPr bwMode="auto">
              <a:xfrm flipV="1">
                <a:off x="4683722" y="3075253"/>
                <a:ext cx="11930" cy="4373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31" name="Freeform 74"/>
              <p:cNvSpPr>
                <a:spLocks/>
              </p:cNvSpPr>
              <p:nvPr/>
            </p:nvSpPr>
            <p:spPr bwMode="auto">
              <a:xfrm>
                <a:off x="4592265" y="2407228"/>
                <a:ext cx="99410" cy="1002037"/>
              </a:xfrm>
              <a:custGeom>
                <a:avLst/>
                <a:gdLst/>
                <a:ahLst/>
                <a:cxnLst>
                  <a:cxn ang="0">
                    <a:pos x="16" y="0"/>
                  </a:cxn>
                  <a:cxn ang="0">
                    <a:pos x="0" y="11"/>
                  </a:cxn>
                  <a:cxn ang="0">
                    <a:pos x="0" y="163"/>
                  </a:cxn>
                </a:cxnLst>
                <a:rect l="0" t="0" r="r" b="b"/>
                <a:pathLst>
                  <a:path w="16" h="163">
                    <a:moveTo>
                      <a:pt x="16" y="0"/>
                    </a:moveTo>
                    <a:lnTo>
                      <a:pt x="0" y="11"/>
                    </a:lnTo>
                    <a:lnTo>
                      <a:pt x="0" y="163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32" name="Line 75"/>
              <p:cNvSpPr>
                <a:spLocks noChangeShapeType="1"/>
              </p:cNvSpPr>
              <p:nvPr/>
            </p:nvSpPr>
            <p:spPr bwMode="auto">
              <a:xfrm>
                <a:off x="5144978" y="2474827"/>
                <a:ext cx="3978" cy="93443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33" name="Rectangle 76"/>
              <p:cNvSpPr>
                <a:spLocks noChangeArrowheads="1"/>
              </p:cNvSpPr>
              <p:nvPr/>
            </p:nvSpPr>
            <p:spPr bwMode="auto">
              <a:xfrm>
                <a:off x="4751319" y="2319748"/>
                <a:ext cx="234605" cy="63621"/>
              </a:xfrm>
              <a:prstGeom prst="rect">
                <a:avLst/>
              </a:prstGeom>
              <a:noFill/>
              <a:ln w="2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34" name="Rectangle 77"/>
              <p:cNvSpPr>
                <a:spLocks noChangeArrowheads="1"/>
              </p:cNvSpPr>
              <p:nvPr/>
            </p:nvSpPr>
            <p:spPr bwMode="auto">
              <a:xfrm>
                <a:off x="4850729" y="2343606"/>
                <a:ext cx="67599" cy="11928"/>
              </a:xfrm>
              <a:prstGeom prst="rect">
                <a:avLst/>
              </a:prstGeom>
              <a:solidFill>
                <a:srgbClr val="CCCCCC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35" name="Rectangle 78"/>
              <p:cNvSpPr>
                <a:spLocks noChangeArrowheads="1"/>
              </p:cNvSpPr>
              <p:nvPr/>
            </p:nvSpPr>
            <p:spPr bwMode="auto">
              <a:xfrm>
                <a:off x="4850729" y="2343606"/>
                <a:ext cx="67599" cy="11928"/>
              </a:xfrm>
              <a:prstGeom prst="rect">
                <a:avLst/>
              </a:prstGeom>
              <a:noFill/>
              <a:ln w="2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36" name="Freeform 79"/>
              <p:cNvSpPr>
                <a:spLocks/>
              </p:cNvSpPr>
              <p:nvPr/>
            </p:nvSpPr>
            <p:spPr bwMode="auto">
              <a:xfrm>
                <a:off x="4596243" y="2411205"/>
                <a:ext cx="95432" cy="99806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10"/>
                  </a:cxn>
                  <a:cxn ang="0">
                    <a:pos x="0" y="162"/>
                  </a:cxn>
                </a:cxnLst>
                <a:rect l="0" t="0" r="r" b="b"/>
                <a:pathLst>
                  <a:path w="15" h="162">
                    <a:moveTo>
                      <a:pt x="15" y="0"/>
                    </a:moveTo>
                    <a:lnTo>
                      <a:pt x="0" y="10"/>
                    </a:lnTo>
                    <a:lnTo>
                      <a:pt x="0" y="162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37" name="Line 80"/>
              <p:cNvSpPr>
                <a:spLocks noChangeShapeType="1"/>
              </p:cNvSpPr>
              <p:nvPr/>
            </p:nvSpPr>
            <p:spPr bwMode="auto">
              <a:xfrm>
                <a:off x="4325852" y="1949950"/>
                <a:ext cx="365823" cy="44535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38" name="Line 81"/>
              <p:cNvSpPr>
                <a:spLocks noChangeShapeType="1"/>
              </p:cNvSpPr>
              <p:nvPr/>
            </p:nvSpPr>
            <p:spPr bwMode="auto">
              <a:xfrm>
                <a:off x="4449117" y="2105026"/>
                <a:ext cx="23858" cy="31811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39" name="Line 82"/>
              <p:cNvSpPr>
                <a:spLocks noChangeShapeType="1"/>
              </p:cNvSpPr>
              <p:nvPr/>
            </p:nvSpPr>
            <p:spPr bwMode="auto">
              <a:xfrm>
                <a:off x="4516716" y="2192506"/>
                <a:ext cx="23858" cy="2783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40" name="Freeform 83"/>
              <p:cNvSpPr>
                <a:spLocks/>
              </p:cNvSpPr>
              <p:nvPr/>
            </p:nvSpPr>
            <p:spPr bwMode="auto">
              <a:xfrm>
                <a:off x="4683722" y="3305881"/>
                <a:ext cx="361848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1"/>
                  </a:cxn>
                  <a:cxn ang="0">
                    <a:pos x="2" y="2"/>
                  </a:cxn>
                  <a:cxn ang="0">
                    <a:pos x="4" y="3"/>
                  </a:cxn>
                  <a:cxn ang="0">
                    <a:pos x="5" y="3"/>
                  </a:cxn>
                  <a:cxn ang="0">
                    <a:pos x="7" y="4"/>
                  </a:cxn>
                  <a:cxn ang="0">
                    <a:pos x="9" y="4"/>
                  </a:cxn>
                  <a:cxn ang="0">
                    <a:pos x="11" y="5"/>
                  </a:cxn>
                  <a:cxn ang="0">
                    <a:pos x="13" y="5"/>
                  </a:cxn>
                  <a:cxn ang="0">
                    <a:pos x="16" y="5"/>
                  </a:cxn>
                  <a:cxn ang="0">
                    <a:pos x="18" y="5"/>
                  </a:cxn>
                  <a:cxn ang="0">
                    <a:pos x="21" y="6"/>
                  </a:cxn>
                  <a:cxn ang="0">
                    <a:pos x="24" y="6"/>
                  </a:cxn>
                  <a:cxn ang="0">
                    <a:pos x="27" y="6"/>
                  </a:cxn>
                  <a:cxn ang="0">
                    <a:pos x="30" y="6"/>
                  </a:cxn>
                  <a:cxn ang="0">
                    <a:pos x="33" y="6"/>
                  </a:cxn>
                  <a:cxn ang="0">
                    <a:pos x="36" y="6"/>
                  </a:cxn>
                  <a:cxn ang="0">
                    <a:pos x="39" y="6"/>
                  </a:cxn>
                  <a:cxn ang="0">
                    <a:pos x="41" y="5"/>
                  </a:cxn>
                  <a:cxn ang="0">
                    <a:pos x="44" y="5"/>
                  </a:cxn>
                  <a:cxn ang="0">
                    <a:pos x="46" y="5"/>
                  </a:cxn>
                  <a:cxn ang="0">
                    <a:pos x="48" y="5"/>
                  </a:cxn>
                  <a:cxn ang="0">
                    <a:pos x="51" y="4"/>
                  </a:cxn>
                  <a:cxn ang="0">
                    <a:pos x="52" y="4"/>
                  </a:cxn>
                  <a:cxn ang="0">
                    <a:pos x="54" y="3"/>
                  </a:cxn>
                  <a:cxn ang="0">
                    <a:pos x="55" y="3"/>
                  </a:cxn>
                  <a:cxn ang="0">
                    <a:pos x="57" y="2"/>
                  </a:cxn>
                  <a:cxn ang="0">
                    <a:pos x="58" y="1"/>
                  </a:cxn>
                  <a:cxn ang="0">
                    <a:pos x="59" y="0"/>
                  </a:cxn>
                </a:cxnLst>
                <a:rect l="0" t="0" r="r" b="b"/>
                <a:pathLst>
                  <a:path w="59" h="6">
                    <a:moveTo>
                      <a:pt x="0" y="0"/>
                    </a:moveTo>
                    <a:lnTo>
                      <a:pt x="1" y="1"/>
                    </a:lnTo>
                    <a:lnTo>
                      <a:pt x="2" y="2"/>
                    </a:lnTo>
                    <a:lnTo>
                      <a:pt x="4" y="3"/>
                    </a:lnTo>
                    <a:lnTo>
                      <a:pt x="5" y="3"/>
                    </a:lnTo>
                    <a:lnTo>
                      <a:pt x="7" y="4"/>
                    </a:lnTo>
                    <a:lnTo>
                      <a:pt x="9" y="4"/>
                    </a:lnTo>
                    <a:lnTo>
                      <a:pt x="11" y="5"/>
                    </a:lnTo>
                    <a:lnTo>
                      <a:pt x="13" y="5"/>
                    </a:lnTo>
                    <a:lnTo>
                      <a:pt x="16" y="5"/>
                    </a:lnTo>
                    <a:lnTo>
                      <a:pt x="18" y="5"/>
                    </a:lnTo>
                    <a:lnTo>
                      <a:pt x="21" y="6"/>
                    </a:lnTo>
                    <a:lnTo>
                      <a:pt x="24" y="6"/>
                    </a:lnTo>
                    <a:lnTo>
                      <a:pt x="27" y="6"/>
                    </a:lnTo>
                    <a:lnTo>
                      <a:pt x="30" y="6"/>
                    </a:lnTo>
                    <a:lnTo>
                      <a:pt x="33" y="6"/>
                    </a:lnTo>
                    <a:lnTo>
                      <a:pt x="36" y="6"/>
                    </a:lnTo>
                    <a:lnTo>
                      <a:pt x="39" y="6"/>
                    </a:lnTo>
                    <a:lnTo>
                      <a:pt x="41" y="5"/>
                    </a:lnTo>
                    <a:lnTo>
                      <a:pt x="44" y="5"/>
                    </a:lnTo>
                    <a:lnTo>
                      <a:pt x="46" y="5"/>
                    </a:lnTo>
                    <a:lnTo>
                      <a:pt x="48" y="5"/>
                    </a:lnTo>
                    <a:lnTo>
                      <a:pt x="51" y="4"/>
                    </a:lnTo>
                    <a:lnTo>
                      <a:pt x="52" y="4"/>
                    </a:lnTo>
                    <a:lnTo>
                      <a:pt x="54" y="3"/>
                    </a:lnTo>
                    <a:lnTo>
                      <a:pt x="55" y="3"/>
                    </a:lnTo>
                    <a:lnTo>
                      <a:pt x="57" y="2"/>
                    </a:lnTo>
                    <a:lnTo>
                      <a:pt x="58" y="1"/>
                    </a:lnTo>
                    <a:lnTo>
                      <a:pt x="59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41" name="Freeform 84"/>
              <p:cNvSpPr>
                <a:spLocks/>
              </p:cNvSpPr>
              <p:nvPr/>
            </p:nvSpPr>
            <p:spPr bwMode="auto">
              <a:xfrm>
                <a:off x="4739391" y="2904272"/>
                <a:ext cx="250511" cy="437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5" y="3"/>
                  </a:cxn>
                  <a:cxn ang="0">
                    <a:pos x="19" y="3"/>
                  </a:cxn>
                  <a:cxn ang="0">
                    <a:pos x="20" y="3"/>
                  </a:cxn>
                  <a:cxn ang="0">
                    <a:pos x="23" y="3"/>
                  </a:cxn>
                  <a:cxn ang="0">
                    <a:pos x="25" y="3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2" y="3"/>
                  </a:cxn>
                  <a:cxn ang="0">
                    <a:pos x="34" y="3"/>
                  </a:cxn>
                  <a:cxn ang="0">
                    <a:pos x="37" y="3"/>
                  </a:cxn>
                  <a:cxn ang="0">
                    <a:pos x="39" y="3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8" y="3"/>
                  </a:cxn>
                  <a:cxn ang="0">
                    <a:pos x="50" y="3"/>
                  </a:cxn>
                  <a:cxn ang="0">
                    <a:pos x="51" y="3"/>
                  </a:cxn>
                  <a:cxn ang="0">
                    <a:pos x="54" y="3"/>
                  </a:cxn>
                  <a:cxn ang="0">
                    <a:pos x="56" y="3"/>
                  </a:cxn>
                  <a:cxn ang="0">
                    <a:pos x="57" y="3"/>
                  </a:cxn>
                  <a:cxn ang="0">
                    <a:pos x="59" y="2"/>
                  </a:cxn>
                  <a:cxn ang="0">
                    <a:pos x="60" y="2"/>
                  </a:cxn>
                  <a:cxn ang="0">
                    <a:pos x="62" y="2"/>
                  </a:cxn>
                  <a:cxn ang="0">
                    <a:pos x="63" y="2"/>
                  </a:cxn>
                  <a:cxn ang="0">
                    <a:pos x="63" y="3"/>
                  </a:cxn>
                  <a:cxn ang="0">
                    <a:pos x="63" y="5"/>
                  </a:cxn>
                  <a:cxn ang="0">
                    <a:pos x="62" y="6"/>
                  </a:cxn>
                  <a:cxn ang="0">
                    <a:pos x="60" y="6"/>
                  </a:cxn>
                  <a:cxn ang="0">
                    <a:pos x="59" y="8"/>
                  </a:cxn>
                  <a:cxn ang="0">
                    <a:pos x="56" y="8"/>
                  </a:cxn>
                  <a:cxn ang="0">
                    <a:pos x="54" y="9"/>
                  </a:cxn>
                  <a:cxn ang="0">
                    <a:pos x="53" y="9"/>
                  </a:cxn>
                  <a:cxn ang="0">
                    <a:pos x="50" y="9"/>
                  </a:cxn>
                  <a:cxn ang="0">
                    <a:pos x="48" y="9"/>
                  </a:cxn>
                  <a:cxn ang="0">
                    <a:pos x="45" y="11"/>
                  </a:cxn>
                  <a:cxn ang="0">
                    <a:pos x="42" y="11"/>
                  </a:cxn>
                  <a:cxn ang="0">
                    <a:pos x="39" y="11"/>
                  </a:cxn>
                  <a:cxn ang="0">
                    <a:pos x="36" y="11"/>
                  </a:cxn>
                  <a:cxn ang="0">
                    <a:pos x="32" y="11"/>
                  </a:cxn>
                  <a:cxn ang="0">
                    <a:pos x="29" y="11"/>
                  </a:cxn>
                  <a:cxn ang="0">
                    <a:pos x="26" y="11"/>
                  </a:cxn>
                  <a:cxn ang="0">
                    <a:pos x="23" y="11"/>
                  </a:cxn>
                  <a:cxn ang="0">
                    <a:pos x="20" y="11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1" y="9"/>
                  </a:cxn>
                  <a:cxn ang="0">
                    <a:pos x="9" y="9"/>
                  </a:cxn>
                  <a:cxn ang="0">
                    <a:pos x="8" y="8"/>
                  </a:cxn>
                  <a:cxn ang="0">
                    <a:pos x="5" y="8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3" h="11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50" y="3"/>
                    </a:lnTo>
                    <a:lnTo>
                      <a:pt x="51" y="3"/>
                    </a:lnTo>
                    <a:lnTo>
                      <a:pt x="54" y="3"/>
                    </a:lnTo>
                    <a:lnTo>
                      <a:pt x="56" y="3"/>
                    </a:lnTo>
                    <a:lnTo>
                      <a:pt x="57" y="3"/>
                    </a:lnTo>
                    <a:lnTo>
                      <a:pt x="59" y="2"/>
                    </a:lnTo>
                    <a:lnTo>
                      <a:pt x="60" y="2"/>
                    </a:lnTo>
                    <a:lnTo>
                      <a:pt x="62" y="2"/>
                    </a:lnTo>
                    <a:lnTo>
                      <a:pt x="63" y="2"/>
                    </a:lnTo>
                    <a:lnTo>
                      <a:pt x="63" y="3"/>
                    </a:lnTo>
                    <a:lnTo>
                      <a:pt x="63" y="5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9" y="8"/>
                    </a:lnTo>
                    <a:lnTo>
                      <a:pt x="56" y="8"/>
                    </a:lnTo>
                    <a:lnTo>
                      <a:pt x="54" y="9"/>
                    </a:lnTo>
                    <a:lnTo>
                      <a:pt x="53" y="9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11"/>
                    </a:lnTo>
                    <a:lnTo>
                      <a:pt x="42" y="11"/>
                    </a:lnTo>
                    <a:lnTo>
                      <a:pt x="39" y="11"/>
                    </a:lnTo>
                    <a:lnTo>
                      <a:pt x="36" y="11"/>
                    </a:lnTo>
                    <a:lnTo>
                      <a:pt x="32" y="11"/>
                    </a:lnTo>
                    <a:lnTo>
                      <a:pt x="29" y="11"/>
                    </a:lnTo>
                    <a:lnTo>
                      <a:pt x="26" y="11"/>
                    </a:lnTo>
                    <a:lnTo>
                      <a:pt x="23" y="11"/>
                    </a:lnTo>
                    <a:lnTo>
                      <a:pt x="20" y="11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8" y="8"/>
                    </a:lnTo>
                    <a:lnTo>
                      <a:pt x="5" y="8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42" name="Freeform 85"/>
              <p:cNvSpPr>
                <a:spLocks/>
              </p:cNvSpPr>
              <p:nvPr/>
            </p:nvSpPr>
            <p:spPr bwMode="auto">
              <a:xfrm>
                <a:off x="4739391" y="2904272"/>
                <a:ext cx="250511" cy="437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3" y="2"/>
                  </a:cxn>
                  <a:cxn ang="0">
                    <a:pos x="15" y="2"/>
                  </a:cxn>
                  <a:cxn ang="0">
                    <a:pos x="16" y="2"/>
                  </a:cxn>
                  <a:cxn ang="0">
                    <a:pos x="18" y="2"/>
                  </a:cxn>
                  <a:cxn ang="0">
                    <a:pos x="19" y="2"/>
                  </a:cxn>
                  <a:cxn ang="0">
                    <a:pos x="21" y="2"/>
                  </a:cxn>
                  <a:cxn ang="0">
                    <a:pos x="22" y="2"/>
                  </a:cxn>
                  <a:cxn ang="0">
                    <a:pos x="24" y="2"/>
                  </a:cxn>
                  <a:cxn ang="0">
                    <a:pos x="25" y="2"/>
                  </a:cxn>
                  <a:cxn ang="0">
                    <a:pos x="27" y="2"/>
                  </a:cxn>
                  <a:cxn ang="0">
                    <a:pos x="28" y="2"/>
                  </a:cxn>
                  <a:cxn ang="0">
                    <a:pos x="30" y="2"/>
                  </a:cxn>
                  <a:cxn ang="0">
                    <a:pos x="31" y="2"/>
                  </a:cxn>
                  <a:cxn ang="0">
                    <a:pos x="32" y="2"/>
                  </a:cxn>
                  <a:cxn ang="0">
                    <a:pos x="33" y="2"/>
                  </a:cxn>
                  <a:cxn ang="0">
                    <a:pos x="35" y="2"/>
                  </a:cxn>
                  <a:cxn ang="0">
                    <a:pos x="36" y="2"/>
                  </a:cxn>
                  <a:cxn ang="0">
                    <a:pos x="37" y="2"/>
                  </a:cxn>
                  <a:cxn ang="0">
                    <a:pos x="38" y="1"/>
                  </a:cxn>
                  <a:cxn ang="0">
                    <a:pos x="39" y="1"/>
                  </a:cxn>
                  <a:cxn ang="0">
                    <a:pos x="40" y="1"/>
                  </a:cxn>
                  <a:cxn ang="0">
                    <a:pos x="41" y="1"/>
                  </a:cxn>
                  <a:cxn ang="0">
                    <a:pos x="41" y="2"/>
                  </a:cxn>
                  <a:cxn ang="0">
                    <a:pos x="41" y="3"/>
                  </a:cxn>
                  <a:cxn ang="0">
                    <a:pos x="40" y="4"/>
                  </a:cxn>
                  <a:cxn ang="0">
                    <a:pos x="39" y="4"/>
                  </a:cxn>
                  <a:cxn ang="0">
                    <a:pos x="38" y="5"/>
                  </a:cxn>
                  <a:cxn ang="0">
                    <a:pos x="36" y="5"/>
                  </a:cxn>
                  <a:cxn ang="0">
                    <a:pos x="35" y="6"/>
                  </a:cxn>
                  <a:cxn ang="0">
                    <a:pos x="34" y="6"/>
                  </a:cxn>
                  <a:cxn ang="0">
                    <a:pos x="32" y="6"/>
                  </a:cxn>
                  <a:cxn ang="0">
                    <a:pos x="31" y="6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5" y="7"/>
                  </a:cxn>
                  <a:cxn ang="0">
                    <a:pos x="23" y="7"/>
                  </a:cxn>
                  <a:cxn ang="0">
                    <a:pos x="21" y="7"/>
                  </a:cxn>
                  <a:cxn ang="0">
                    <a:pos x="19" y="7"/>
                  </a:cxn>
                  <a:cxn ang="0">
                    <a:pos x="17" y="7"/>
                  </a:cxn>
                  <a:cxn ang="0">
                    <a:pos x="15" y="7"/>
                  </a:cxn>
                  <a:cxn ang="0">
                    <a:pos x="13" y="7"/>
                  </a:cxn>
                  <a:cxn ang="0">
                    <a:pos x="11" y="6"/>
                  </a:cxn>
                  <a:cxn ang="0">
                    <a:pos x="9" y="6"/>
                  </a:cxn>
                  <a:cxn ang="0">
                    <a:pos x="7" y="6"/>
                  </a:cxn>
                  <a:cxn ang="0">
                    <a:pos x="6" y="6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1" h="7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2"/>
                    </a:lnTo>
                    <a:lnTo>
                      <a:pt x="33" y="2"/>
                    </a:lnTo>
                    <a:lnTo>
                      <a:pt x="35" y="2"/>
                    </a:lnTo>
                    <a:lnTo>
                      <a:pt x="36" y="2"/>
                    </a:lnTo>
                    <a:lnTo>
                      <a:pt x="37" y="2"/>
                    </a:lnTo>
                    <a:lnTo>
                      <a:pt x="38" y="1"/>
                    </a:lnTo>
                    <a:lnTo>
                      <a:pt x="39" y="1"/>
                    </a:lnTo>
                    <a:lnTo>
                      <a:pt x="40" y="1"/>
                    </a:lnTo>
                    <a:lnTo>
                      <a:pt x="41" y="1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38" y="5"/>
                    </a:lnTo>
                    <a:lnTo>
                      <a:pt x="36" y="5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43" name="Freeform 86"/>
              <p:cNvSpPr>
                <a:spLocks/>
              </p:cNvSpPr>
              <p:nvPr/>
            </p:nvSpPr>
            <p:spPr bwMode="auto">
              <a:xfrm>
                <a:off x="4739391" y="2967893"/>
                <a:ext cx="250511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4" y="1"/>
                  </a:cxn>
                  <a:cxn ang="0">
                    <a:pos x="17" y="3"/>
                  </a:cxn>
                  <a:cxn ang="0">
                    <a:pos x="19" y="3"/>
                  </a:cxn>
                  <a:cxn ang="0">
                    <a:pos x="22" y="3"/>
                  </a:cxn>
                  <a:cxn ang="0">
                    <a:pos x="23" y="3"/>
                  </a:cxn>
                  <a:cxn ang="0">
                    <a:pos x="26" y="3"/>
                  </a:cxn>
                  <a:cxn ang="0">
                    <a:pos x="28" y="3"/>
                  </a:cxn>
                  <a:cxn ang="0">
                    <a:pos x="31" y="3"/>
                  </a:cxn>
                  <a:cxn ang="0">
                    <a:pos x="32" y="3"/>
                  </a:cxn>
                  <a:cxn ang="0">
                    <a:pos x="34" y="3"/>
                  </a:cxn>
                  <a:cxn ang="0">
                    <a:pos x="37" y="3"/>
                  </a:cxn>
                  <a:cxn ang="0">
                    <a:pos x="39" y="3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8" y="3"/>
                  </a:cxn>
                  <a:cxn ang="0">
                    <a:pos x="50" y="1"/>
                  </a:cxn>
                  <a:cxn ang="0">
                    <a:pos x="51" y="1"/>
                  </a:cxn>
                  <a:cxn ang="0">
                    <a:pos x="54" y="1"/>
                  </a:cxn>
                  <a:cxn ang="0">
                    <a:pos x="56" y="1"/>
                  </a:cxn>
                  <a:cxn ang="0">
                    <a:pos x="57" y="1"/>
                  </a:cxn>
                  <a:cxn ang="0">
                    <a:pos x="59" y="1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3" y="0"/>
                  </a:cxn>
                  <a:cxn ang="0">
                    <a:pos x="63" y="3"/>
                  </a:cxn>
                  <a:cxn ang="0">
                    <a:pos x="63" y="4"/>
                  </a:cxn>
                  <a:cxn ang="0">
                    <a:pos x="62" y="4"/>
                  </a:cxn>
                  <a:cxn ang="0">
                    <a:pos x="60" y="4"/>
                  </a:cxn>
                  <a:cxn ang="0">
                    <a:pos x="59" y="6"/>
                  </a:cxn>
                  <a:cxn ang="0">
                    <a:pos x="56" y="6"/>
                  </a:cxn>
                  <a:cxn ang="0">
                    <a:pos x="54" y="7"/>
                  </a:cxn>
                  <a:cxn ang="0">
                    <a:pos x="53" y="7"/>
                  </a:cxn>
                  <a:cxn ang="0">
                    <a:pos x="50" y="7"/>
                  </a:cxn>
                  <a:cxn ang="0">
                    <a:pos x="48" y="7"/>
                  </a:cxn>
                  <a:cxn ang="0">
                    <a:pos x="45" y="9"/>
                  </a:cxn>
                  <a:cxn ang="0">
                    <a:pos x="42" y="9"/>
                  </a:cxn>
                  <a:cxn ang="0">
                    <a:pos x="39" y="9"/>
                  </a:cxn>
                  <a:cxn ang="0">
                    <a:pos x="36" y="9"/>
                  </a:cxn>
                  <a:cxn ang="0">
                    <a:pos x="32" y="9"/>
                  </a:cxn>
                  <a:cxn ang="0">
                    <a:pos x="29" y="9"/>
                  </a:cxn>
                  <a:cxn ang="0">
                    <a:pos x="26" y="9"/>
                  </a:cxn>
                  <a:cxn ang="0">
                    <a:pos x="23" y="9"/>
                  </a:cxn>
                  <a:cxn ang="0">
                    <a:pos x="20" y="9"/>
                  </a:cxn>
                  <a:cxn ang="0">
                    <a:pos x="17" y="7"/>
                  </a:cxn>
                  <a:cxn ang="0">
                    <a:pos x="14" y="7"/>
                  </a:cxn>
                  <a:cxn ang="0">
                    <a:pos x="11" y="7"/>
                  </a:cxn>
                  <a:cxn ang="0">
                    <a:pos x="9" y="7"/>
                  </a:cxn>
                  <a:cxn ang="0">
                    <a:pos x="8" y="6"/>
                  </a:cxn>
                  <a:cxn ang="0">
                    <a:pos x="5" y="6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3" h="9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7" y="3"/>
                    </a:lnTo>
                    <a:lnTo>
                      <a:pt x="19" y="3"/>
                    </a:lnTo>
                    <a:lnTo>
                      <a:pt x="22" y="3"/>
                    </a:lnTo>
                    <a:lnTo>
                      <a:pt x="23" y="3"/>
                    </a:lnTo>
                    <a:lnTo>
                      <a:pt x="26" y="3"/>
                    </a:lnTo>
                    <a:lnTo>
                      <a:pt x="28" y="3"/>
                    </a:lnTo>
                    <a:lnTo>
                      <a:pt x="31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3"/>
                    </a:lnTo>
                    <a:lnTo>
                      <a:pt x="63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9" y="6"/>
                    </a:lnTo>
                    <a:lnTo>
                      <a:pt x="56" y="6"/>
                    </a:lnTo>
                    <a:lnTo>
                      <a:pt x="54" y="7"/>
                    </a:lnTo>
                    <a:lnTo>
                      <a:pt x="53" y="7"/>
                    </a:lnTo>
                    <a:lnTo>
                      <a:pt x="50" y="7"/>
                    </a:lnTo>
                    <a:lnTo>
                      <a:pt x="48" y="7"/>
                    </a:lnTo>
                    <a:lnTo>
                      <a:pt x="45" y="9"/>
                    </a:lnTo>
                    <a:lnTo>
                      <a:pt x="42" y="9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9" y="9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17" y="7"/>
                    </a:lnTo>
                    <a:lnTo>
                      <a:pt x="14" y="7"/>
                    </a:lnTo>
                    <a:lnTo>
                      <a:pt x="11" y="7"/>
                    </a:lnTo>
                    <a:lnTo>
                      <a:pt x="9" y="7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44" name="Freeform 87"/>
              <p:cNvSpPr>
                <a:spLocks/>
              </p:cNvSpPr>
              <p:nvPr/>
            </p:nvSpPr>
            <p:spPr bwMode="auto">
              <a:xfrm>
                <a:off x="4739391" y="2967893"/>
                <a:ext cx="250511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1" y="2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5" y="2"/>
                  </a:cxn>
                  <a:cxn ang="0">
                    <a:pos x="17" y="2"/>
                  </a:cxn>
                  <a:cxn ang="0">
                    <a:pos x="18" y="2"/>
                  </a:cxn>
                  <a:cxn ang="0">
                    <a:pos x="20" y="2"/>
                  </a:cxn>
                  <a:cxn ang="0">
                    <a:pos x="21" y="2"/>
                  </a:cxn>
                  <a:cxn ang="0">
                    <a:pos x="22" y="2"/>
                  </a:cxn>
                  <a:cxn ang="0">
                    <a:pos x="24" y="2"/>
                  </a:cxn>
                  <a:cxn ang="0">
                    <a:pos x="25" y="2"/>
                  </a:cxn>
                  <a:cxn ang="0">
                    <a:pos x="27" y="2"/>
                  </a:cxn>
                  <a:cxn ang="0">
                    <a:pos x="28" y="2"/>
                  </a:cxn>
                  <a:cxn ang="0">
                    <a:pos x="30" y="2"/>
                  </a:cxn>
                  <a:cxn ang="0">
                    <a:pos x="31" y="2"/>
                  </a:cxn>
                  <a:cxn ang="0">
                    <a:pos x="32" y="1"/>
                  </a:cxn>
                  <a:cxn ang="0">
                    <a:pos x="33" y="1"/>
                  </a:cxn>
                  <a:cxn ang="0">
                    <a:pos x="35" y="1"/>
                  </a:cxn>
                  <a:cxn ang="0">
                    <a:pos x="36" y="1"/>
                  </a:cxn>
                  <a:cxn ang="0">
                    <a:pos x="37" y="1"/>
                  </a:cxn>
                  <a:cxn ang="0">
                    <a:pos x="38" y="1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1" y="0"/>
                  </a:cxn>
                  <a:cxn ang="0">
                    <a:pos x="41" y="2"/>
                  </a:cxn>
                  <a:cxn ang="0">
                    <a:pos x="41" y="3"/>
                  </a:cxn>
                  <a:cxn ang="0">
                    <a:pos x="40" y="3"/>
                  </a:cxn>
                  <a:cxn ang="0">
                    <a:pos x="39" y="3"/>
                  </a:cxn>
                  <a:cxn ang="0">
                    <a:pos x="38" y="4"/>
                  </a:cxn>
                  <a:cxn ang="0">
                    <a:pos x="36" y="4"/>
                  </a:cxn>
                  <a:cxn ang="0">
                    <a:pos x="35" y="5"/>
                  </a:cxn>
                  <a:cxn ang="0">
                    <a:pos x="34" y="5"/>
                  </a:cxn>
                  <a:cxn ang="0">
                    <a:pos x="32" y="5"/>
                  </a:cxn>
                  <a:cxn ang="0">
                    <a:pos x="31" y="5"/>
                  </a:cxn>
                  <a:cxn ang="0">
                    <a:pos x="29" y="6"/>
                  </a:cxn>
                  <a:cxn ang="0">
                    <a:pos x="27" y="6"/>
                  </a:cxn>
                  <a:cxn ang="0">
                    <a:pos x="25" y="6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1" y="5"/>
                  </a:cxn>
                  <a:cxn ang="0">
                    <a:pos x="9" y="5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1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7" y="2"/>
                    </a:lnTo>
                    <a:lnTo>
                      <a:pt x="18" y="2"/>
                    </a:lnTo>
                    <a:lnTo>
                      <a:pt x="20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5" y="5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45" name="Freeform 88"/>
              <p:cNvSpPr>
                <a:spLocks/>
              </p:cNvSpPr>
              <p:nvPr/>
            </p:nvSpPr>
            <p:spPr bwMode="auto">
              <a:xfrm>
                <a:off x="4739391" y="3027537"/>
                <a:ext cx="250511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2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5" y="3"/>
                  </a:cxn>
                  <a:cxn ang="0">
                    <a:pos x="19" y="3"/>
                  </a:cxn>
                  <a:cxn ang="0">
                    <a:pos x="20" y="3"/>
                  </a:cxn>
                  <a:cxn ang="0">
                    <a:pos x="23" y="3"/>
                  </a:cxn>
                  <a:cxn ang="0">
                    <a:pos x="25" y="3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2" y="3"/>
                  </a:cxn>
                  <a:cxn ang="0">
                    <a:pos x="34" y="3"/>
                  </a:cxn>
                  <a:cxn ang="0">
                    <a:pos x="37" y="3"/>
                  </a:cxn>
                  <a:cxn ang="0">
                    <a:pos x="39" y="3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8" y="3"/>
                  </a:cxn>
                  <a:cxn ang="0">
                    <a:pos x="50" y="2"/>
                  </a:cxn>
                  <a:cxn ang="0">
                    <a:pos x="51" y="2"/>
                  </a:cxn>
                  <a:cxn ang="0">
                    <a:pos x="54" y="2"/>
                  </a:cxn>
                  <a:cxn ang="0">
                    <a:pos x="56" y="2"/>
                  </a:cxn>
                  <a:cxn ang="0">
                    <a:pos x="57" y="2"/>
                  </a:cxn>
                  <a:cxn ang="0">
                    <a:pos x="59" y="2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3" y="0"/>
                  </a:cxn>
                  <a:cxn ang="0">
                    <a:pos x="63" y="3"/>
                  </a:cxn>
                  <a:cxn ang="0">
                    <a:pos x="63" y="5"/>
                  </a:cxn>
                  <a:cxn ang="0">
                    <a:pos x="62" y="5"/>
                  </a:cxn>
                  <a:cxn ang="0">
                    <a:pos x="60" y="5"/>
                  </a:cxn>
                  <a:cxn ang="0">
                    <a:pos x="59" y="6"/>
                  </a:cxn>
                  <a:cxn ang="0">
                    <a:pos x="56" y="6"/>
                  </a:cxn>
                  <a:cxn ang="0">
                    <a:pos x="54" y="8"/>
                  </a:cxn>
                  <a:cxn ang="0">
                    <a:pos x="53" y="8"/>
                  </a:cxn>
                  <a:cxn ang="0">
                    <a:pos x="50" y="8"/>
                  </a:cxn>
                  <a:cxn ang="0">
                    <a:pos x="48" y="8"/>
                  </a:cxn>
                  <a:cxn ang="0">
                    <a:pos x="45" y="9"/>
                  </a:cxn>
                  <a:cxn ang="0">
                    <a:pos x="42" y="9"/>
                  </a:cxn>
                  <a:cxn ang="0">
                    <a:pos x="39" y="9"/>
                  </a:cxn>
                  <a:cxn ang="0">
                    <a:pos x="36" y="9"/>
                  </a:cxn>
                  <a:cxn ang="0">
                    <a:pos x="32" y="9"/>
                  </a:cxn>
                  <a:cxn ang="0">
                    <a:pos x="29" y="9"/>
                  </a:cxn>
                  <a:cxn ang="0">
                    <a:pos x="26" y="9"/>
                  </a:cxn>
                  <a:cxn ang="0">
                    <a:pos x="23" y="9"/>
                  </a:cxn>
                  <a:cxn ang="0">
                    <a:pos x="20" y="9"/>
                  </a:cxn>
                  <a:cxn ang="0">
                    <a:pos x="17" y="8"/>
                  </a:cxn>
                  <a:cxn ang="0">
                    <a:pos x="14" y="8"/>
                  </a:cxn>
                  <a:cxn ang="0">
                    <a:pos x="11" y="8"/>
                  </a:cxn>
                  <a:cxn ang="0">
                    <a:pos x="9" y="8"/>
                  </a:cxn>
                  <a:cxn ang="0">
                    <a:pos x="8" y="6"/>
                  </a:cxn>
                  <a:cxn ang="0">
                    <a:pos x="5" y="6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3" h="9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2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9" y="2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3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59" y="6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3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5" y="9"/>
                    </a:lnTo>
                    <a:lnTo>
                      <a:pt x="42" y="9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9" y="9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46" name="Freeform 89"/>
              <p:cNvSpPr>
                <a:spLocks/>
              </p:cNvSpPr>
              <p:nvPr/>
            </p:nvSpPr>
            <p:spPr bwMode="auto">
              <a:xfrm>
                <a:off x="4739391" y="3027537"/>
                <a:ext cx="250511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3" y="2"/>
                  </a:cxn>
                  <a:cxn ang="0">
                    <a:pos x="15" y="2"/>
                  </a:cxn>
                  <a:cxn ang="0">
                    <a:pos x="16" y="2"/>
                  </a:cxn>
                  <a:cxn ang="0">
                    <a:pos x="18" y="2"/>
                  </a:cxn>
                  <a:cxn ang="0">
                    <a:pos x="19" y="2"/>
                  </a:cxn>
                  <a:cxn ang="0">
                    <a:pos x="21" y="2"/>
                  </a:cxn>
                  <a:cxn ang="0">
                    <a:pos x="22" y="2"/>
                  </a:cxn>
                  <a:cxn ang="0">
                    <a:pos x="24" y="2"/>
                  </a:cxn>
                  <a:cxn ang="0">
                    <a:pos x="25" y="2"/>
                  </a:cxn>
                  <a:cxn ang="0">
                    <a:pos x="27" y="2"/>
                  </a:cxn>
                  <a:cxn ang="0">
                    <a:pos x="28" y="2"/>
                  </a:cxn>
                  <a:cxn ang="0">
                    <a:pos x="30" y="2"/>
                  </a:cxn>
                  <a:cxn ang="0">
                    <a:pos x="31" y="2"/>
                  </a:cxn>
                  <a:cxn ang="0">
                    <a:pos x="32" y="1"/>
                  </a:cxn>
                  <a:cxn ang="0">
                    <a:pos x="33" y="1"/>
                  </a:cxn>
                  <a:cxn ang="0">
                    <a:pos x="35" y="1"/>
                  </a:cxn>
                  <a:cxn ang="0">
                    <a:pos x="36" y="1"/>
                  </a:cxn>
                  <a:cxn ang="0">
                    <a:pos x="37" y="1"/>
                  </a:cxn>
                  <a:cxn ang="0">
                    <a:pos x="38" y="1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1" y="0"/>
                  </a:cxn>
                  <a:cxn ang="0">
                    <a:pos x="41" y="2"/>
                  </a:cxn>
                  <a:cxn ang="0">
                    <a:pos x="41" y="3"/>
                  </a:cxn>
                  <a:cxn ang="0">
                    <a:pos x="40" y="3"/>
                  </a:cxn>
                  <a:cxn ang="0">
                    <a:pos x="39" y="3"/>
                  </a:cxn>
                  <a:cxn ang="0">
                    <a:pos x="38" y="4"/>
                  </a:cxn>
                  <a:cxn ang="0">
                    <a:pos x="36" y="4"/>
                  </a:cxn>
                  <a:cxn ang="0">
                    <a:pos x="35" y="5"/>
                  </a:cxn>
                  <a:cxn ang="0">
                    <a:pos x="34" y="5"/>
                  </a:cxn>
                  <a:cxn ang="0">
                    <a:pos x="32" y="5"/>
                  </a:cxn>
                  <a:cxn ang="0">
                    <a:pos x="31" y="5"/>
                  </a:cxn>
                  <a:cxn ang="0">
                    <a:pos x="29" y="6"/>
                  </a:cxn>
                  <a:cxn ang="0">
                    <a:pos x="27" y="6"/>
                  </a:cxn>
                  <a:cxn ang="0">
                    <a:pos x="25" y="6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1" y="5"/>
                  </a:cxn>
                  <a:cxn ang="0">
                    <a:pos x="9" y="5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1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5" y="5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47" name="Freeform 90"/>
              <p:cNvSpPr>
                <a:spLocks/>
              </p:cNvSpPr>
              <p:nvPr/>
            </p:nvSpPr>
            <p:spPr bwMode="auto">
              <a:xfrm>
                <a:off x="4739391" y="3087183"/>
                <a:ext cx="250511" cy="39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5" y="2"/>
                  </a:cxn>
                  <a:cxn ang="0">
                    <a:pos x="19" y="2"/>
                  </a:cxn>
                  <a:cxn ang="0">
                    <a:pos x="20" y="2"/>
                  </a:cxn>
                  <a:cxn ang="0">
                    <a:pos x="23" y="2"/>
                  </a:cxn>
                  <a:cxn ang="0">
                    <a:pos x="25" y="2"/>
                  </a:cxn>
                  <a:cxn ang="0">
                    <a:pos x="28" y="2"/>
                  </a:cxn>
                  <a:cxn ang="0">
                    <a:pos x="29" y="2"/>
                  </a:cxn>
                  <a:cxn ang="0">
                    <a:pos x="32" y="2"/>
                  </a:cxn>
                  <a:cxn ang="0">
                    <a:pos x="34" y="2"/>
                  </a:cxn>
                  <a:cxn ang="0">
                    <a:pos x="37" y="2"/>
                  </a:cxn>
                  <a:cxn ang="0">
                    <a:pos x="39" y="2"/>
                  </a:cxn>
                  <a:cxn ang="0">
                    <a:pos x="42" y="2"/>
                  </a:cxn>
                  <a:cxn ang="0">
                    <a:pos x="43" y="2"/>
                  </a:cxn>
                  <a:cxn ang="0">
                    <a:pos x="46" y="2"/>
                  </a:cxn>
                  <a:cxn ang="0">
                    <a:pos x="48" y="2"/>
                  </a:cxn>
                  <a:cxn ang="0">
                    <a:pos x="50" y="2"/>
                  </a:cxn>
                  <a:cxn ang="0">
                    <a:pos x="51" y="2"/>
                  </a:cxn>
                  <a:cxn ang="0">
                    <a:pos x="54" y="2"/>
                  </a:cxn>
                  <a:cxn ang="0">
                    <a:pos x="56" y="2"/>
                  </a:cxn>
                  <a:cxn ang="0">
                    <a:pos x="57" y="2"/>
                  </a:cxn>
                  <a:cxn ang="0">
                    <a:pos x="59" y="0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3" y="0"/>
                  </a:cxn>
                  <a:cxn ang="0">
                    <a:pos x="63" y="4"/>
                  </a:cxn>
                  <a:cxn ang="0">
                    <a:pos x="63" y="5"/>
                  </a:cxn>
                  <a:cxn ang="0">
                    <a:pos x="62" y="5"/>
                  </a:cxn>
                  <a:cxn ang="0">
                    <a:pos x="60" y="5"/>
                  </a:cxn>
                  <a:cxn ang="0">
                    <a:pos x="59" y="7"/>
                  </a:cxn>
                  <a:cxn ang="0">
                    <a:pos x="56" y="7"/>
                  </a:cxn>
                  <a:cxn ang="0">
                    <a:pos x="54" y="8"/>
                  </a:cxn>
                  <a:cxn ang="0">
                    <a:pos x="53" y="8"/>
                  </a:cxn>
                  <a:cxn ang="0">
                    <a:pos x="50" y="8"/>
                  </a:cxn>
                  <a:cxn ang="0">
                    <a:pos x="48" y="8"/>
                  </a:cxn>
                  <a:cxn ang="0">
                    <a:pos x="45" y="10"/>
                  </a:cxn>
                  <a:cxn ang="0">
                    <a:pos x="42" y="10"/>
                  </a:cxn>
                  <a:cxn ang="0">
                    <a:pos x="39" y="10"/>
                  </a:cxn>
                  <a:cxn ang="0">
                    <a:pos x="36" y="10"/>
                  </a:cxn>
                  <a:cxn ang="0">
                    <a:pos x="32" y="10"/>
                  </a:cxn>
                  <a:cxn ang="0">
                    <a:pos x="29" y="10"/>
                  </a:cxn>
                  <a:cxn ang="0">
                    <a:pos x="26" y="10"/>
                  </a:cxn>
                  <a:cxn ang="0">
                    <a:pos x="23" y="10"/>
                  </a:cxn>
                  <a:cxn ang="0">
                    <a:pos x="20" y="10"/>
                  </a:cxn>
                  <a:cxn ang="0">
                    <a:pos x="17" y="8"/>
                  </a:cxn>
                  <a:cxn ang="0">
                    <a:pos x="14" y="8"/>
                  </a:cxn>
                  <a:cxn ang="0">
                    <a:pos x="11" y="8"/>
                  </a:cxn>
                  <a:cxn ang="0">
                    <a:pos x="9" y="8"/>
                  </a:cxn>
                  <a:cxn ang="0">
                    <a:pos x="8" y="7"/>
                  </a:cxn>
                  <a:cxn ang="0">
                    <a:pos x="5" y="7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63" h="10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4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59" y="7"/>
                    </a:lnTo>
                    <a:lnTo>
                      <a:pt x="56" y="7"/>
                    </a:lnTo>
                    <a:lnTo>
                      <a:pt x="54" y="8"/>
                    </a:lnTo>
                    <a:lnTo>
                      <a:pt x="53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5" y="10"/>
                    </a:lnTo>
                    <a:lnTo>
                      <a:pt x="42" y="10"/>
                    </a:lnTo>
                    <a:lnTo>
                      <a:pt x="39" y="10"/>
                    </a:lnTo>
                    <a:lnTo>
                      <a:pt x="36" y="10"/>
                    </a:lnTo>
                    <a:lnTo>
                      <a:pt x="32" y="10"/>
                    </a:lnTo>
                    <a:lnTo>
                      <a:pt x="29" y="10"/>
                    </a:lnTo>
                    <a:lnTo>
                      <a:pt x="26" y="10"/>
                    </a:lnTo>
                    <a:lnTo>
                      <a:pt x="23" y="10"/>
                    </a:lnTo>
                    <a:lnTo>
                      <a:pt x="20" y="10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48" name="Freeform 91"/>
              <p:cNvSpPr>
                <a:spLocks/>
              </p:cNvSpPr>
              <p:nvPr/>
            </p:nvSpPr>
            <p:spPr bwMode="auto">
              <a:xfrm>
                <a:off x="4739391" y="3087183"/>
                <a:ext cx="250511" cy="39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6" y="1"/>
                  </a:cxn>
                  <a:cxn ang="0">
                    <a:pos x="18" y="1"/>
                  </a:cxn>
                  <a:cxn ang="0">
                    <a:pos x="19" y="1"/>
                  </a:cxn>
                  <a:cxn ang="0">
                    <a:pos x="21" y="1"/>
                  </a:cxn>
                  <a:cxn ang="0">
                    <a:pos x="22" y="1"/>
                  </a:cxn>
                  <a:cxn ang="0">
                    <a:pos x="24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8" y="1"/>
                  </a:cxn>
                  <a:cxn ang="0">
                    <a:pos x="30" y="1"/>
                  </a:cxn>
                  <a:cxn ang="0">
                    <a:pos x="31" y="1"/>
                  </a:cxn>
                  <a:cxn ang="0">
                    <a:pos x="32" y="1"/>
                  </a:cxn>
                  <a:cxn ang="0">
                    <a:pos x="33" y="1"/>
                  </a:cxn>
                  <a:cxn ang="0">
                    <a:pos x="35" y="1"/>
                  </a:cxn>
                  <a:cxn ang="0">
                    <a:pos x="36" y="1"/>
                  </a:cxn>
                  <a:cxn ang="0">
                    <a:pos x="37" y="1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1" y="0"/>
                  </a:cxn>
                  <a:cxn ang="0">
                    <a:pos x="41" y="2"/>
                  </a:cxn>
                  <a:cxn ang="0">
                    <a:pos x="41" y="3"/>
                  </a:cxn>
                  <a:cxn ang="0">
                    <a:pos x="40" y="3"/>
                  </a:cxn>
                  <a:cxn ang="0">
                    <a:pos x="39" y="3"/>
                  </a:cxn>
                  <a:cxn ang="0">
                    <a:pos x="38" y="4"/>
                  </a:cxn>
                  <a:cxn ang="0">
                    <a:pos x="36" y="4"/>
                  </a:cxn>
                  <a:cxn ang="0">
                    <a:pos x="35" y="5"/>
                  </a:cxn>
                  <a:cxn ang="0">
                    <a:pos x="34" y="5"/>
                  </a:cxn>
                  <a:cxn ang="0">
                    <a:pos x="32" y="5"/>
                  </a:cxn>
                  <a:cxn ang="0">
                    <a:pos x="31" y="5"/>
                  </a:cxn>
                  <a:cxn ang="0">
                    <a:pos x="29" y="6"/>
                  </a:cxn>
                  <a:cxn ang="0">
                    <a:pos x="27" y="6"/>
                  </a:cxn>
                  <a:cxn ang="0">
                    <a:pos x="25" y="6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1" y="5"/>
                  </a:cxn>
                  <a:cxn ang="0">
                    <a:pos x="9" y="5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1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5" y="5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49" name="Freeform 92"/>
              <p:cNvSpPr>
                <a:spLocks/>
              </p:cNvSpPr>
              <p:nvPr/>
            </p:nvSpPr>
            <p:spPr bwMode="auto">
              <a:xfrm>
                <a:off x="4739391" y="3150805"/>
                <a:ext cx="250511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4" y="1"/>
                  </a:cxn>
                  <a:cxn ang="0">
                    <a:pos x="15" y="1"/>
                  </a:cxn>
                  <a:cxn ang="0">
                    <a:pos x="19" y="1"/>
                  </a:cxn>
                  <a:cxn ang="0">
                    <a:pos x="20" y="1"/>
                  </a:cxn>
                  <a:cxn ang="0">
                    <a:pos x="23" y="1"/>
                  </a:cxn>
                  <a:cxn ang="0">
                    <a:pos x="25" y="1"/>
                  </a:cxn>
                  <a:cxn ang="0">
                    <a:pos x="28" y="1"/>
                  </a:cxn>
                  <a:cxn ang="0">
                    <a:pos x="29" y="1"/>
                  </a:cxn>
                  <a:cxn ang="0">
                    <a:pos x="32" y="1"/>
                  </a:cxn>
                  <a:cxn ang="0">
                    <a:pos x="34" y="1"/>
                  </a:cxn>
                  <a:cxn ang="0">
                    <a:pos x="37" y="1"/>
                  </a:cxn>
                  <a:cxn ang="0">
                    <a:pos x="39" y="1"/>
                  </a:cxn>
                  <a:cxn ang="0">
                    <a:pos x="42" y="1"/>
                  </a:cxn>
                  <a:cxn ang="0">
                    <a:pos x="43" y="1"/>
                  </a:cxn>
                  <a:cxn ang="0">
                    <a:pos x="46" y="1"/>
                  </a:cxn>
                  <a:cxn ang="0">
                    <a:pos x="48" y="1"/>
                  </a:cxn>
                  <a:cxn ang="0">
                    <a:pos x="50" y="1"/>
                  </a:cxn>
                  <a:cxn ang="0">
                    <a:pos x="51" y="1"/>
                  </a:cxn>
                  <a:cxn ang="0">
                    <a:pos x="54" y="1"/>
                  </a:cxn>
                  <a:cxn ang="0">
                    <a:pos x="56" y="1"/>
                  </a:cxn>
                  <a:cxn ang="0">
                    <a:pos x="57" y="1"/>
                  </a:cxn>
                  <a:cxn ang="0">
                    <a:pos x="59" y="0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3" y="0"/>
                  </a:cxn>
                  <a:cxn ang="0">
                    <a:pos x="63" y="3"/>
                  </a:cxn>
                  <a:cxn ang="0">
                    <a:pos x="63" y="5"/>
                  </a:cxn>
                  <a:cxn ang="0">
                    <a:pos x="62" y="5"/>
                  </a:cxn>
                  <a:cxn ang="0">
                    <a:pos x="60" y="5"/>
                  </a:cxn>
                  <a:cxn ang="0">
                    <a:pos x="59" y="6"/>
                  </a:cxn>
                  <a:cxn ang="0">
                    <a:pos x="56" y="6"/>
                  </a:cxn>
                  <a:cxn ang="0">
                    <a:pos x="54" y="8"/>
                  </a:cxn>
                  <a:cxn ang="0">
                    <a:pos x="53" y="8"/>
                  </a:cxn>
                  <a:cxn ang="0">
                    <a:pos x="50" y="8"/>
                  </a:cxn>
                  <a:cxn ang="0">
                    <a:pos x="48" y="8"/>
                  </a:cxn>
                  <a:cxn ang="0">
                    <a:pos x="45" y="9"/>
                  </a:cxn>
                  <a:cxn ang="0">
                    <a:pos x="42" y="9"/>
                  </a:cxn>
                  <a:cxn ang="0">
                    <a:pos x="39" y="9"/>
                  </a:cxn>
                  <a:cxn ang="0">
                    <a:pos x="36" y="9"/>
                  </a:cxn>
                  <a:cxn ang="0">
                    <a:pos x="32" y="9"/>
                  </a:cxn>
                  <a:cxn ang="0">
                    <a:pos x="29" y="9"/>
                  </a:cxn>
                  <a:cxn ang="0">
                    <a:pos x="26" y="9"/>
                  </a:cxn>
                  <a:cxn ang="0">
                    <a:pos x="23" y="9"/>
                  </a:cxn>
                  <a:cxn ang="0">
                    <a:pos x="20" y="9"/>
                  </a:cxn>
                  <a:cxn ang="0">
                    <a:pos x="17" y="8"/>
                  </a:cxn>
                  <a:cxn ang="0">
                    <a:pos x="14" y="8"/>
                  </a:cxn>
                  <a:cxn ang="0">
                    <a:pos x="11" y="8"/>
                  </a:cxn>
                  <a:cxn ang="0">
                    <a:pos x="9" y="8"/>
                  </a:cxn>
                  <a:cxn ang="0">
                    <a:pos x="8" y="6"/>
                  </a:cxn>
                  <a:cxn ang="0">
                    <a:pos x="5" y="6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3" h="9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9" y="1"/>
                    </a:lnTo>
                    <a:lnTo>
                      <a:pt x="20" y="1"/>
                    </a:lnTo>
                    <a:lnTo>
                      <a:pt x="23" y="1"/>
                    </a:lnTo>
                    <a:lnTo>
                      <a:pt x="25" y="1"/>
                    </a:lnTo>
                    <a:lnTo>
                      <a:pt x="28" y="1"/>
                    </a:lnTo>
                    <a:lnTo>
                      <a:pt x="29" y="1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3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59" y="6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3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5" y="9"/>
                    </a:lnTo>
                    <a:lnTo>
                      <a:pt x="42" y="9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9" y="9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50" name="Freeform 93"/>
              <p:cNvSpPr>
                <a:spLocks/>
              </p:cNvSpPr>
              <p:nvPr/>
            </p:nvSpPr>
            <p:spPr bwMode="auto">
              <a:xfrm>
                <a:off x="4739391" y="3150805"/>
                <a:ext cx="250511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6" y="1"/>
                  </a:cxn>
                  <a:cxn ang="0">
                    <a:pos x="18" y="1"/>
                  </a:cxn>
                  <a:cxn ang="0">
                    <a:pos x="19" y="1"/>
                  </a:cxn>
                  <a:cxn ang="0">
                    <a:pos x="21" y="1"/>
                  </a:cxn>
                  <a:cxn ang="0">
                    <a:pos x="22" y="1"/>
                  </a:cxn>
                  <a:cxn ang="0">
                    <a:pos x="24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8" y="1"/>
                  </a:cxn>
                  <a:cxn ang="0">
                    <a:pos x="30" y="1"/>
                  </a:cxn>
                  <a:cxn ang="0">
                    <a:pos x="31" y="1"/>
                  </a:cxn>
                  <a:cxn ang="0">
                    <a:pos x="32" y="1"/>
                  </a:cxn>
                  <a:cxn ang="0">
                    <a:pos x="33" y="1"/>
                  </a:cxn>
                  <a:cxn ang="0">
                    <a:pos x="35" y="1"/>
                  </a:cxn>
                  <a:cxn ang="0">
                    <a:pos x="36" y="1"/>
                  </a:cxn>
                  <a:cxn ang="0">
                    <a:pos x="37" y="1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1" y="0"/>
                  </a:cxn>
                  <a:cxn ang="0">
                    <a:pos x="41" y="2"/>
                  </a:cxn>
                  <a:cxn ang="0">
                    <a:pos x="41" y="3"/>
                  </a:cxn>
                  <a:cxn ang="0">
                    <a:pos x="40" y="3"/>
                  </a:cxn>
                  <a:cxn ang="0">
                    <a:pos x="39" y="3"/>
                  </a:cxn>
                  <a:cxn ang="0">
                    <a:pos x="38" y="4"/>
                  </a:cxn>
                  <a:cxn ang="0">
                    <a:pos x="36" y="4"/>
                  </a:cxn>
                  <a:cxn ang="0">
                    <a:pos x="35" y="5"/>
                  </a:cxn>
                  <a:cxn ang="0">
                    <a:pos x="34" y="5"/>
                  </a:cxn>
                  <a:cxn ang="0">
                    <a:pos x="32" y="5"/>
                  </a:cxn>
                  <a:cxn ang="0">
                    <a:pos x="31" y="5"/>
                  </a:cxn>
                  <a:cxn ang="0">
                    <a:pos x="29" y="6"/>
                  </a:cxn>
                  <a:cxn ang="0">
                    <a:pos x="27" y="6"/>
                  </a:cxn>
                  <a:cxn ang="0">
                    <a:pos x="25" y="6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1" y="5"/>
                  </a:cxn>
                  <a:cxn ang="0">
                    <a:pos x="9" y="5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1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5" y="5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51" name="Freeform 94"/>
              <p:cNvSpPr>
                <a:spLocks/>
              </p:cNvSpPr>
              <p:nvPr/>
            </p:nvSpPr>
            <p:spPr bwMode="auto">
              <a:xfrm>
                <a:off x="4739391" y="3210448"/>
                <a:ext cx="250511" cy="39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2"/>
                  </a:cxn>
                  <a:cxn ang="0">
                    <a:pos x="8" y="2"/>
                  </a:cxn>
                  <a:cxn ang="0">
                    <a:pos x="9" y="2"/>
                  </a:cxn>
                  <a:cxn ang="0">
                    <a:pos x="12" y="2"/>
                  </a:cxn>
                  <a:cxn ang="0">
                    <a:pos x="14" y="2"/>
                  </a:cxn>
                  <a:cxn ang="0">
                    <a:pos x="15" y="2"/>
                  </a:cxn>
                  <a:cxn ang="0">
                    <a:pos x="19" y="2"/>
                  </a:cxn>
                  <a:cxn ang="0">
                    <a:pos x="20" y="2"/>
                  </a:cxn>
                  <a:cxn ang="0">
                    <a:pos x="23" y="2"/>
                  </a:cxn>
                  <a:cxn ang="0">
                    <a:pos x="25" y="2"/>
                  </a:cxn>
                  <a:cxn ang="0">
                    <a:pos x="28" y="2"/>
                  </a:cxn>
                  <a:cxn ang="0">
                    <a:pos x="29" y="2"/>
                  </a:cxn>
                  <a:cxn ang="0">
                    <a:pos x="32" y="2"/>
                  </a:cxn>
                  <a:cxn ang="0">
                    <a:pos x="34" y="2"/>
                  </a:cxn>
                  <a:cxn ang="0">
                    <a:pos x="37" y="2"/>
                  </a:cxn>
                  <a:cxn ang="0">
                    <a:pos x="39" y="2"/>
                  </a:cxn>
                  <a:cxn ang="0">
                    <a:pos x="42" y="2"/>
                  </a:cxn>
                  <a:cxn ang="0">
                    <a:pos x="43" y="2"/>
                  </a:cxn>
                  <a:cxn ang="0">
                    <a:pos x="46" y="2"/>
                  </a:cxn>
                  <a:cxn ang="0">
                    <a:pos x="48" y="2"/>
                  </a:cxn>
                  <a:cxn ang="0">
                    <a:pos x="50" y="2"/>
                  </a:cxn>
                  <a:cxn ang="0">
                    <a:pos x="51" y="2"/>
                  </a:cxn>
                  <a:cxn ang="0">
                    <a:pos x="54" y="2"/>
                  </a:cxn>
                  <a:cxn ang="0">
                    <a:pos x="56" y="2"/>
                  </a:cxn>
                  <a:cxn ang="0">
                    <a:pos x="57" y="2"/>
                  </a:cxn>
                  <a:cxn ang="0">
                    <a:pos x="59" y="0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3" y="0"/>
                  </a:cxn>
                  <a:cxn ang="0">
                    <a:pos x="63" y="3"/>
                  </a:cxn>
                  <a:cxn ang="0">
                    <a:pos x="63" y="5"/>
                  </a:cxn>
                  <a:cxn ang="0">
                    <a:pos x="62" y="5"/>
                  </a:cxn>
                  <a:cxn ang="0">
                    <a:pos x="60" y="5"/>
                  </a:cxn>
                  <a:cxn ang="0">
                    <a:pos x="59" y="7"/>
                  </a:cxn>
                  <a:cxn ang="0">
                    <a:pos x="56" y="7"/>
                  </a:cxn>
                  <a:cxn ang="0">
                    <a:pos x="54" y="8"/>
                  </a:cxn>
                  <a:cxn ang="0">
                    <a:pos x="53" y="8"/>
                  </a:cxn>
                  <a:cxn ang="0">
                    <a:pos x="50" y="8"/>
                  </a:cxn>
                  <a:cxn ang="0">
                    <a:pos x="48" y="8"/>
                  </a:cxn>
                  <a:cxn ang="0">
                    <a:pos x="45" y="10"/>
                  </a:cxn>
                  <a:cxn ang="0">
                    <a:pos x="42" y="10"/>
                  </a:cxn>
                  <a:cxn ang="0">
                    <a:pos x="39" y="10"/>
                  </a:cxn>
                  <a:cxn ang="0">
                    <a:pos x="36" y="10"/>
                  </a:cxn>
                  <a:cxn ang="0">
                    <a:pos x="32" y="10"/>
                  </a:cxn>
                  <a:cxn ang="0">
                    <a:pos x="29" y="10"/>
                  </a:cxn>
                  <a:cxn ang="0">
                    <a:pos x="26" y="10"/>
                  </a:cxn>
                  <a:cxn ang="0">
                    <a:pos x="23" y="10"/>
                  </a:cxn>
                  <a:cxn ang="0">
                    <a:pos x="20" y="10"/>
                  </a:cxn>
                  <a:cxn ang="0">
                    <a:pos x="17" y="8"/>
                  </a:cxn>
                  <a:cxn ang="0">
                    <a:pos x="14" y="8"/>
                  </a:cxn>
                  <a:cxn ang="0">
                    <a:pos x="11" y="8"/>
                  </a:cxn>
                  <a:cxn ang="0">
                    <a:pos x="9" y="8"/>
                  </a:cxn>
                  <a:cxn ang="0">
                    <a:pos x="8" y="7"/>
                  </a:cxn>
                  <a:cxn ang="0">
                    <a:pos x="5" y="7"/>
                  </a:cxn>
                  <a:cxn ang="0">
                    <a:pos x="3" y="5"/>
                  </a:cxn>
                  <a:cxn ang="0">
                    <a:pos x="1" y="5"/>
                  </a:cxn>
                  <a:cxn ang="0">
                    <a:pos x="0" y="5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3" h="10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2"/>
                    </a:lnTo>
                    <a:lnTo>
                      <a:pt x="8" y="2"/>
                    </a:lnTo>
                    <a:lnTo>
                      <a:pt x="9" y="2"/>
                    </a:lnTo>
                    <a:lnTo>
                      <a:pt x="12" y="2"/>
                    </a:lnTo>
                    <a:lnTo>
                      <a:pt x="14" y="2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20" y="2"/>
                    </a:lnTo>
                    <a:lnTo>
                      <a:pt x="23" y="2"/>
                    </a:lnTo>
                    <a:lnTo>
                      <a:pt x="25" y="2"/>
                    </a:lnTo>
                    <a:lnTo>
                      <a:pt x="28" y="2"/>
                    </a:lnTo>
                    <a:lnTo>
                      <a:pt x="29" y="2"/>
                    </a:lnTo>
                    <a:lnTo>
                      <a:pt x="32" y="2"/>
                    </a:lnTo>
                    <a:lnTo>
                      <a:pt x="34" y="2"/>
                    </a:lnTo>
                    <a:lnTo>
                      <a:pt x="37" y="2"/>
                    </a:lnTo>
                    <a:lnTo>
                      <a:pt x="39" y="2"/>
                    </a:lnTo>
                    <a:lnTo>
                      <a:pt x="42" y="2"/>
                    </a:lnTo>
                    <a:lnTo>
                      <a:pt x="43" y="2"/>
                    </a:lnTo>
                    <a:lnTo>
                      <a:pt x="46" y="2"/>
                    </a:lnTo>
                    <a:lnTo>
                      <a:pt x="48" y="2"/>
                    </a:lnTo>
                    <a:lnTo>
                      <a:pt x="50" y="2"/>
                    </a:lnTo>
                    <a:lnTo>
                      <a:pt x="51" y="2"/>
                    </a:lnTo>
                    <a:lnTo>
                      <a:pt x="54" y="2"/>
                    </a:lnTo>
                    <a:lnTo>
                      <a:pt x="56" y="2"/>
                    </a:lnTo>
                    <a:lnTo>
                      <a:pt x="57" y="2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3"/>
                    </a:lnTo>
                    <a:lnTo>
                      <a:pt x="63" y="5"/>
                    </a:lnTo>
                    <a:lnTo>
                      <a:pt x="62" y="5"/>
                    </a:lnTo>
                    <a:lnTo>
                      <a:pt x="60" y="5"/>
                    </a:lnTo>
                    <a:lnTo>
                      <a:pt x="59" y="7"/>
                    </a:lnTo>
                    <a:lnTo>
                      <a:pt x="56" y="7"/>
                    </a:lnTo>
                    <a:lnTo>
                      <a:pt x="54" y="8"/>
                    </a:lnTo>
                    <a:lnTo>
                      <a:pt x="53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5" y="10"/>
                    </a:lnTo>
                    <a:lnTo>
                      <a:pt x="42" y="10"/>
                    </a:lnTo>
                    <a:lnTo>
                      <a:pt x="39" y="10"/>
                    </a:lnTo>
                    <a:lnTo>
                      <a:pt x="36" y="10"/>
                    </a:lnTo>
                    <a:lnTo>
                      <a:pt x="32" y="10"/>
                    </a:lnTo>
                    <a:lnTo>
                      <a:pt x="29" y="10"/>
                    </a:lnTo>
                    <a:lnTo>
                      <a:pt x="26" y="10"/>
                    </a:lnTo>
                    <a:lnTo>
                      <a:pt x="23" y="10"/>
                    </a:lnTo>
                    <a:lnTo>
                      <a:pt x="20" y="10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5"/>
                    </a:lnTo>
                    <a:lnTo>
                      <a:pt x="1" y="5"/>
                    </a:lnTo>
                    <a:lnTo>
                      <a:pt x="0" y="5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52" name="Freeform 95"/>
              <p:cNvSpPr>
                <a:spLocks/>
              </p:cNvSpPr>
              <p:nvPr/>
            </p:nvSpPr>
            <p:spPr bwMode="auto">
              <a:xfrm>
                <a:off x="4739391" y="3210448"/>
                <a:ext cx="250511" cy="3976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1"/>
                  </a:cxn>
                  <a:cxn ang="0">
                    <a:pos x="12" y="1"/>
                  </a:cxn>
                  <a:cxn ang="0">
                    <a:pos x="13" y="1"/>
                  </a:cxn>
                  <a:cxn ang="0">
                    <a:pos x="15" y="1"/>
                  </a:cxn>
                  <a:cxn ang="0">
                    <a:pos x="16" y="1"/>
                  </a:cxn>
                  <a:cxn ang="0">
                    <a:pos x="18" y="1"/>
                  </a:cxn>
                  <a:cxn ang="0">
                    <a:pos x="19" y="1"/>
                  </a:cxn>
                  <a:cxn ang="0">
                    <a:pos x="21" y="1"/>
                  </a:cxn>
                  <a:cxn ang="0">
                    <a:pos x="22" y="1"/>
                  </a:cxn>
                  <a:cxn ang="0">
                    <a:pos x="24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8" y="1"/>
                  </a:cxn>
                  <a:cxn ang="0">
                    <a:pos x="30" y="1"/>
                  </a:cxn>
                  <a:cxn ang="0">
                    <a:pos x="31" y="1"/>
                  </a:cxn>
                  <a:cxn ang="0">
                    <a:pos x="32" y="1"/>
                  </a:cxn>
                  <a:cxn ang="0">
                    <a:pos x="33" y="1"/>
                  </a:cxn>
                  <a:cxn ang="0">
                    <a:pos x="35" y="1"/>
                  </a:cxn>
                  <a:cxn ang="0">
                    <a:pos x="36" y="1"/>
                  </a:cxn>
                  <a:cxn ang="0">
                    <a:pos x="37" y="1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1" y="0"/>
                  </a:cxn>
                  <a:cxn ang="0">
                    <a:pos x="41" y="2"/>
                  </a:cxn>
                  <a:cxn ang="0">
                    <a:pos x="41" y="3"/>
                  </a:cxn>
                  <a:cxn ang="0">
                    <a:pos x="40" y="3"/>
                  </a:cxn>
                  <a:cxn ang="0">
                    <a:pos x="39" y="3"/>
                  </a:cxn>
                  <a:cxn ang="0">
                    <a:pos x="38" y="4"/>
                  </a:cxn>
                  <a:cxn ang="0">
                    <a:pos x="36" y="4"/>
                  </a:cxn>
                  <a:cxn ang="0">
                    <a:pos x="35" y="5"/>
                  </a:cxn>
                  <a:cxn ang="0">
                    <a:pos x="34" y="5"/>
                  </a:cxn>
                  <a:cxn ang="0">
                    <a:pos x="32" y="5"/>
                  </a:cxn>
                  <a:cxn ang="0">
                    <a:pos x="31" y="5"/>
                  </a:cxn>
                  <a:cxn ang="0">
                    <a:pos x="29" y="6"/>
                  </a:cxn>
                  <a:cxn ang="0">
                    <a:pos x="27" y="6"/>
                  </a:cxn>
                  <a:cxn ang="0">
                    <a:pos x="25" y="6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1" y="5"/>
                  </a:cxn>
                  <a:cxn ang="0">
                    <a:pos x="9" y="5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1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1"/>
                    </a:lnTo>
                    <a:lnTo>
                      <a:pt x="12" y="1"/>
                    </a:lnTo>
                    <a:lnTo>
                      <a:pt x="13" y="1"/>
                    </a:lnTo>
                    <a:lnTo>
                      <a:pt x="15" y="1"/>
                    </a:lnTo>
                    <a:lnTo>
                      <a:pt x="16" y="1"/>
                    </a:lnTo>
                    <a:lnTo>
                      <a:pt x="18" y="1"/>
                    </a:lnTo>
                    <a:lnTo>
                      <a:pt x="19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5" y="5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53" name="Freeform 96"/>
              <p:cNvSpPr>
                <a:spLocks/>
              </p:cNvSpPr>
              <p:nvPr/>
            </p:nvSpPr>
            <p:spPr bwMode="auto">
              <a:xfrm>
                <a:off x="4739391" y="3274070"/>
                <a:ext cx="250511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0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4" y="1"/>
                  </a:cxn>
                  <a:cxn ang="0">
                    <a:pos x="17" y="1"/>
                  </a:cxn>
                  <a:cxn ang="0">
                    <a:pos x="19" y="1"/>
                  </a:cxn>
                  <a:cxn ang="0">
                    <a:pos x="22" y="1"/>
                  </a:cxn>
                  <a:cxn ang="0">
                    <a:pos x="23" y="1"/>
                  </a:cxn>
                  <a:cxn ang="0">
                    <a:pos x="26" y="1"/>
                  </a:cxn>
                  <a:cxn ang="0">
                    <a:pos x="28" y="1"/>
                  </a:cxn>
                  <a:cxn ang="0">
                    <a:pos x="31" y="1"/>
                  </a:cxn>
                  <a:cxn ang="0">
                    <a:pos x="32" y="1"/>
                  </a:cxn>
                  <a:cxn ang="0">
                    <a:pos x="34" y="1"/>
                  </a:cxn>
                  <a:cxn ang="0">
                    <a:pos x="37" y="1"/>
                  </a:cxn>
                  <a:cxn ang="0">
                    <a:pos x="39" y="1"/>
                  </a:cxn>
                  <a:cxn ang="0">
                    <a:pos x="42" y="1"/>
                  </a:cxn>
                  <a:cxn ang="0">
                    <a:pos x="43" y="1"/>
                  </a:cxn>
                  <a:cxn ang="0">
                    <a:pos x="46" y="1"/>
                  </a:cxn>
                  <a:cxn ang="0">
                    <a:pos x="48" y="1"/>
                  </a:cxn>
                  <a:cxn ang="0">
                    <a:pos x="50" y="1"/>
                  </a:cxn>
                  <a:cxn ang="0">
                    <a:pos x="51" y="1"/>
                  </a:cxn>
                  <a:cxn ang="0">
                    <a:pos x="54" y="1"/>
                  </a:cxn>
                  <a:cxn ang="0">
                    <a:pos x="56" y="1"/>
                  </a:cxn>
                  <a:cxn ang="0">
                    <a:pos x="57" y="1"/>
                  </a:cxn>
                  <a:cxn ang="0">
                    <a:pos x="59" y="0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3" y="0"/>
                  </a:cxn>
                  <a:cxn ang="0">
                    <a:pos x="63" y="3"/>
                  </a:cxn>
                  <a:cxn ang="0">
                    <a:pos x="63" y="4"/>
                  </a:cxn>
                  <a:cxn ang="0">
                    <a:pos x="62" y="4"/>
                  </a:cxn>
                  <a:cxn ang="0">
                    <a:pos x="60" y="4"/>
                  </a:cxn>
                  <a:cxn ang="0">
                    <a:pos x="59" y="6"/>
                  </a:cxn>
                  <a:cxn ang="0">
                    <a:pos x="56" y="6"/>
                  </a:cxn>
                  <a:cxn ang="0">
                    <a:pos x="54" y="8"/>
                  </a:cxn>
                  <a:cxn ang="0">
                    <a:pos x="53" y="8"/>
                  </a:cxn>
                  <a:cxn ang="0">
                    <a:pos x="50" y="8"/>
                  </a:cxn>
                  <a:cxn ang="0">
                    <a:pos x="48" y="8"/>
                  </a:cxn>
                  <a:cxn ang="0">
                    <a:pos x="45" y="9"/>
                  </a:cxn>
                  <a:cxn ang="0">
                    <a:pos x="42" y="9"/>
                  </a:cxn>
                  <a:cxn ang="0">
                    <a:pos x="39" y="9"/>
                  </a:cxn>
                  <a:cxn ang="0">
                    <a:pos x="36" y="9"/>
                  </a:cxn>
                  <a:cxn ang="0">
                    <a:pos x="32" y="9"/>
                  </a:cxn>
                  <a:cxn ang="0">
                    <a:pos x="29" y="9"/>
                  </a:cxn>
                  <a:cxn ang="0">
                    <a:pos x="26" y="9"/>
                  </a:cxn>
                  <a:cxn ang="0">
                    <a:pos x="23" y="9"/>
                  </a:cxn>
                  <a:cxn ang="0">
                    <a:pos x="20" y="9"/>
                  </a:cxn>
                  <a:cxn ang="0">
                    <a:pos x="17" y="8"/>
                  </a:cxn>
                  <a:cxn ang="0">
                    <a:pos x="14" y="8"/>
                  </a:cxn>
                  <a:cxn ang="0">
                    <a:pos x="11" y="8"/>
                  </a:cxn>
                  <a:cxn ang="0">
                    <a:pos x="9" y="8"/>
                  </a:cxn>
                  <a:cxn ang="0">
                    <a:pos x="8" y="6"/>
                  </a:cxn>
                  <a:cxn ang="0">
                    <a:pos x="5" y="6"/>
                  </a:cxn>
                  <a:cxn ang="0">
                    <a:pos x="3" y="4"/>
                  </a:cxn>
                  <a:cxn ang="0">
                    <a:pos x="1" y="4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3" h="9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0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7" y="1"/>
                    </a:lnTo>
                    <a:lnTo>
                      <a:pt x="19" y="1"/>
                    </a:lnTo>
                    <a:lnTo>
                      <a:pt x="22" y="1"/>
                    </a:lnTo>
                    <a:lnTo>
                      <a:pt x="23" y="1"/>
                    </a:lnTo>
                    <a:lnTo>
                      <a:pt x="26" y="1"/>
                    </a:lnTo>
                    <a:lnTo>
                      <a:pt x="28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4" y="1"/>
                    </a:lnTo>
                    <a:lnTo>
                      <a:pt x="37" y="1"/>
                    </a:lnTo>
                    <a:lnTo>
                      <a:pt x="39" y="1"/>
                    </a:lnTo>
                    <a:lnTo>
                      <a:pt x="42" y="1"/>
                    </a:lnTo>
                    <a:lnTo>
                      <a:pt x="43" y="1"/>
                    </a:lnTo>
                    <a:lnTo>
                      <a:pt x="46" y="1"/>
                    </a:lnTo>
                    <a:lnTo>
                      <a:pt x="48" y="1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9" y="0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3"/>
                    </a:lnTo>
                    <a:lnTo>
                      <a:pt x="63" y="4"/>
                    </a:lnTo>
                    <a:lnTo>
                      <a:pt x="62" y="4"/>
                    </a:lnTo>
                    <a:lnTo>
                      <a:pt x="60" y="4"/>
                    </a:lnTo>
                    <a:lnTo>
                      <a:pt x="59" y="6"/>
                    </a:lnTo>
                    <a:lnTo>
                      <a:pt x="56" y="6"/>
                    </a:lnTo>
                    <a:lnTo>
                      <a:pt x="54" y="8"/>
                    </a:lnTo>
                    <a:lnTo>
                      <a:pt x="53" y="8"/>
                    </a:lnTo>
                    <a:lnTo>
                      <a:pt x="50" y="8"/>
                    </a:lnTo>
                    <a:lnTo>
                      <a:pt x="48" y="8"/>
                    </a:lnTo>
                    <a:lnTo>
                      <a:pt x="45" y="9"/>
                    </a:lnTo>
                    <a:lnTo>
                      <a:pt x="42" y="9"/>
                    </a:lnTo>
                    <a:lnTo>
                      <a:pt x="39" y="9"/>
                    </a:lnTo>
                    <a:lnTo>
                      <a:pt x="36" y="9"/>
                    </a:lnTo>
                    <a:lnTo>
                      <a:pt x="32" y="9"/>
                    </a:lnTo>
                    <a:lnTo>
                      <a:pt x="29" y="9"/>
                    </a:lnTo>
                    <a:lnTo>
                      <a:pt x="26" y="9"/>
                    </a:lnTo>
                    <a:lnTo>
                      <a:pt x="23" y="9"/>
                    </a:lnTo>
                    <a:lnTo>
                      <a:pt x="20" y="9"/>
                    </a:lnTo>
                    <a:lnTo>
                      <a:pt x="17" y="8"/>
                    </a:lnTo>
                    <a:lnTo>
                      <a:pt x="14" y="8"/>
                    </a:lnTo>
                    <a:lnTo>
                      <a:pt x="11" y="8"/>
                    </a:lnTo>
                    <a:lnTo>
                      <a:pt x="9" y="8"/>
                    </a:lnTo>
                    <a:lnTo>
                      <a:pt x="8" y="6"/>
                    </a:lnTo>
                    <a:lnTo>
                      <a:pt x="5" y="6"/>
                    </a:lnTo>
                    <a:lnTo>
                      <a:pt x="3" y="4"/>
                    </a:lnTo>
                    <a:lnTo>
                      <a:pt x="1" y="4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54" name="Freeform 97"/>
              <p:cNvSpPr>
                <a:spLocks/>
              </p:cNvSpPr>
              <p:nvPr/>
            </p:nvSpPr>
            <p:spPr bwMode="auto">
              <a:xfrm>
                <a:off x="4739391" y="3274070"/>
                <a:ext cx="250511" cy="3578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0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7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1" y="1"/>
                  </a:cxn>
                  <a:cxn ang="0">
                    <a:pos x="12" y="1"/>
                  </a:cxn>
                  <a:cxn ang="0">
                    <a:pos x="14" y="1"/>
                  </a:cxn>
                  <a:cxn ang="0">
                    <a:pos x="15" y="1"/>
                  </a:cxn>
                  <a:cxn ang="0">
                    <a:pos x="17" y="1"/>
                  </a:cxn>
                  <a:cxn ang="0">
                    <a:pos x="18" y="1"/>
                  </a:cxn>
                  <a:cxn ang="0">
                    <a:pos x="20" y="1"/>
                  </a:cxn>
                  <a:cxn ang="0">
                    <a:pos x="21" y="1"/>
                  </a:cxn>
                  <a:cxn ang="0">
                    <a:pos x="22" y="1"/>
                  </a:cxn>
                  <a:cxn ang="0">
                    <a:pos x="24" y="1"/>
                  </a:cxn>
                  <a:cxn ang="0">
                    <a:pos x="25" y="1"/>
                  </a:cxn>
                  <a:cxn ang="0">
                    <a:pos x="27" y="1"/>
                  </a:cxn>
                  <a:cxn ang="0">
                    <a:pos x="28" y="1"/>
                  </a:cxn>
                  <a:cxn ang="0">
                    <a:pos x="30" y="1"/>
                  </a:cxn>
                  <a:cxn ang="0">
                    <a:pos x="31" y="1"/>
                  </a:cxn>
                  <a:cxn ang="0">
                    <a:pos x="32" y="1"/>
                  </a:cxn>
                  <a:cxn ang="0">
                    <a:pos x="33" y="1"/>
                  </a:cxn>
                  <a:cxn ang="0">
                    <a:pos x="35" y="1"/>
                  </a:cxn>
                  <a:cxn ang="0">
                    <a:pos x="36" y="1"/>
                  </a:cxn>
                  <a:cxn ang="0">
                    <a:pos x="37" y="1"/>
                  </a:cxn>
                  <a:cxn ang="0">
                    <a:pos x="38" y="0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1" y="0"/>
                  </a:cxn>
                  <a:cxn ang="0">
                    <a:pos x="41" y="2"/>
                  </a:cxn>
                  <a:cxn ang="0">
                    <a:pos x="41" y="3"/>
                  </a:cxn>
                  <a:cxn ang="0">
                    <a:pos x="40" y="3"/>
                  </a:cxn>
                  <a:cxn ang="0">
                    <a:pos x="39" y="3"/>
                  </a:cxn>
                  <a:cxn ang="0">
                    <a:pos x="38" y="4"/>
                  </a:cxn>
                  <a:cxn ang="0">
                    <a:pos x="36" y="4"/>
                  </a:cxn>
                  <a:cxn ang="0">
                    <a:pos x="35" y="5"/>
                  </a:cxn>
                  <a:cxn ang="0">
                    <a:pos x="34" y="5"/>
                  </a:cxn>
                  <a:cxn ang="0">
                    <a:pos x="32" y="5"/>
                  </a:cxn>
                  <a:cxn ang="0">
                    <a:pos x="31" y="5"/>
                  </a:cxn>
                  <a:cxn ang="0">
                    <a:pos x="29" y="6"/>
                  </a:cxn>
                  <a:cxn ang="0">
                    <a:pos x="27" y="6"/>
                  </a:cxn>
                  <a:cxn ang="0">
                    <a:pos x="25" y="6"/>
                  </a:cxn>
                  <a:cxn ang="0">
                    <a:pos x="23" y="6"/>
                  </a:cxn>
                  <a:cxn ang="0">
                    <a:pos x="21" y="6"/>
                  </a:cxn>
                  <a:cxn ang="0">
                    <a:pos x="19" y="6"/>
                  </a:cxn>
                  <a:cxn ang="0">
                    <a:pos x="17" y="6"/>
                  </a:cxn>
                  <a:cxn ang="0">
                    <a:pos x="15" y="6"/>
                  </a:cxn>
                  <a:cxn ang="0">
                    <a:pos x="13" y="6"/>
                  </a:cxn>
                  <a:cxn ang="0">
                    <a:pos x="11" y="5"/>
                  </a:cxn>
                  <a:cxn ang="0">
                    <a:pos x="9" y="5"/>
                  </a:cxn>
                  <a:cxn ang="0">
                    <a:pos x="7" y="5"/>
                  </a:cxn>
                  <a:cxn ang="0">
                    <a:pos x="6" y="5"/>
                  </a:cxn>
                  <a:cxn ang="0">
                    <a:pos x="5" y="4"/>
                  </a:cxn>
                  <a:cxn ang="0">
                    <a:pos x="3" y="4"/>
                  </a:cxn>
                  <a:cxn ang="0">
                    <a:pos x="2" y="3"/>
                  </a:cxn>
                  <a:cxn ang="0">
                    <a:pos x="1" y="3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1" h="6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0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7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1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1"/>
                    </a:lnTo>
                    <a:lnTo>
                      <a:pt x="17" y="1"/>
                    </a:lnTo>
                    <a:lnTo>
                      <a:pt x="18" y="1"/>
                    </a:lnTo>
                    <a:lnTo>
                      <a:pt x="20" y="1"/>
                    </a:lnTo>
                    <a:lnTo>
                      <a:pt x="21" y="1"/>
                    </a:lnTo>
                    <a:lnTo>
                      <a:pt x="22" y="1"/>
                    </a:lnTo>
                    <a:lnTo>
                      <a:pt x="24" y="1"/>
                    </a:lnTo>
                    <a:lnTo>
                      <a:pt x="25" y="1"/>
                    </a:lnTo>
                    <a:lnTo>
                      <a:pt x="27" y="1"/>
                    </a:lnTo>
                    <a:lnTo>
                      <a:pt x="28" y="1"/>
                    </a:lnTo>
                    <a:lnTo>
                      <a:pt x="30" y="1"/>
                    </a:lnTo>
                    <a:lnTo>
                      <a:pt x="31" y="1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0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0" y="3"/>
                    </a:lnTo>
                    <a:lnTo>
                      <a:pt x="39" y="3"/>
                    </a:lnTo>
                    <a:lnTo>
                      <a:pt x="38" y="4"/>
                    </a:lnTo>
                    <a:lnTo>
                      <a:pt x="36" y="4"/>
                    </a:lnTo>
                    <a:lnTo>
                      <a:pt x="35" y="5"/>
                    </a:lnTo>
                    <a:lnTo>
                      <a:pt x="34" y="5"/>
                    </a:lnTo>
                    <a:lnTo>
                      <a:pt x="32" y="5"/>
                    </a:lnTo>
                    <a:lnTo>
                      <a:pt x="31" y="5"/>
                    </a:lnTo>
                    <a:lnTo>
                      <a:pt x="29" y="6"/>
                    </a:lnTo>
                    <a:lnTo>
                      <a:pt x="27" y="6"/>
                    </a:lnTo>
                    <a:lnTo>
                      <a:pt x="25" y="6"/>
                    </a:lnTo>
                    <a:lnTo>
                      <a:pt x="23" y="6"/>
                    </a:lnTo>
                    <a:lnTo>
                      <a:pt x="21" y="6"/>
                    </a:lnTo>
                    <a:lnTo>
                      <a:pt x="19" y="6"/>
                    </a:lnTo>
                    <a:lnTo>
                      <a:pt x="17" y="6"/>
                    </a:lnTo>
                    <a:lnTo>
                      <a:pt x="15" y="6"/>
                    </a:lnTo>
                    <a:lnTo>
                      <a:pt x="13" y="6"/>
                    </a:lnTo>
                    <a:lnTo>
                      <a:pt x="11" y="5"/>
                    </a:lnTo>
                    <a:lnTo>
                      <a:pt x="9" y="5"/>
                    </a:lnTo>
                    <a:lnTo>
                      <a:pt x="7" y="5"/>
                    </a:lnTo>
                    <a:lnTo>
                      <a:pt x="6" y="5"/>
                    </a:lnTo>
                    <a:lnTo>
                      <a:pt x="5" y="4"/>
                    </a:lnTo>
                    <a:lnTo>
                      <a:pt x="3" y="4"/>
                    </a:lnTo>
                    <a:lnTo>
                      <a:pt x="2" y="3"/>
                    </a:lnTo>
                    <a:lnTo>
                      <a:pt x="1" y="3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55" name="Freeform 98"/>
              <p:cNvSpPr>
                <a:spLocks/>
              </p:cNvSpPr>
              <p:nvPr/>
            </p:nvSpPr>
            <p:spPr bwMode="auto">
              <a:xfrm>
                <a:off x="4739391" y="3329739"/>
                <a:ext cx="250511" cy="437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3" y="0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2" y="1"/>
                  </a:cxn>
                  <a:cxn ang="0">
                    <a:pos x="14" y="1"/>
                  </a:cxn>
                  <a:cxn ang="0">
                    <a:pos x="15" y="3"/>
                  </a:cxn>
                  <a:cxn ang="0">
                    <a:pos x="19" y="3"/>
                  </a:cxn>
                  <a:cxn ang="0">
                    <a:pos x="20" y="3"/>
                  </a:cxn>
                  <a:cxn ang="0">
                    <a:pos x="23" y="3"/>
                  </a:cxn>
                  <a:cxn ang="0">
                    <a:pos x="25" y="3"/>
                  </a:cxn>
                  <a:cxn ang="0">
                    <a:pos x="28" y="3"/>
                  </a:cxn>
                  <a:cxn ang="0">
                    <a:pos x="29" y="3"/>
                  </a:cxn>
                  <a:cxn ang="0">
                    <a:pos x="32" y="3"/>
                  </a:cxn>
                  <a:cxn ang="0">
                    <a:pos x="34" y="3"/>
                  </a:cxn>
                  <a:cxn ang="0">
                    <a:pos x="37" y="3"/>
                  </a:cxn>
                  <a:cxn ang="0">
                    <a:pos x="39" y="3"/>
                  </a:cxn>
                  <a:cxn ang="0">
                    <a:pos x="42" y="3"/>
                  </a:cxn>
                  <a:cxn ang="0">
                    <a:pos x="43" y="3"/>
                  </a:cxn>
                  <a:cxn ang="0">
                    <a:pos x="46" y="3"/>
                  </a:cxn>
                  <a:cxn ang="0">
                    <a:pos x="48" y="3"/>
                  </a:cxn>
                  <a:cxn ang="0">
                    <a:pos x="50" y="1"/>
                  </a:cxn>
                  <a:cxn ang="0">
                    <a:pos x="51" y="1"/>
                  </a:cxn>
                  <a:cxn ang="0">
                    <a:pos x="54" y="1"/>
                  </a:cxn>
                  <a:cxn ang="0">
                    <a:pos x="56" y="1"/>
                  </a:cxn>
                  <a:cxn ang="0">
                    <a:pos x="57" y="1"/>
                  </a:cxn>
                  <a:cxn ang="0">
                    <a:pos x="59" y="1"/>
                  </a:cxn>
                  <a:cxn ang="0">
                    <a:pos x="60" y="0"/>
                  </a:cxn>
                  <a:cxn ang="0">
                    <a:pos x="62" y="0"/>
                  </a:cxn>
                  <a:cxn ang="0">
                    <a:pos x="63" y="0"/>
                  </a:cxn>
                  <a:cxn ang="0">
                    <a:pos x="63" y="3"/>
                  </a:cxn>
                  <a:cxn ang="0">
                    <a:pos x="63" y="4"/>
                  </a:cxn>
                  <a:cxn ang="0">
                    <a:pos x="62" y="6"/>
                  </a:cxn>
                  <a:cxn ang="0">
                    <a:pos x="60" y="6"/>
                  </a:cxn>
                  <a:cxn ang="0">
                    <a:pos x="59" y="7"/>
                  </a:cxn>
                  <a:cxn ang="0">
                    <a:pos x="56" y="7"/>
                  </a:cxn>
                  <a:cxn ang="0">
                    <a:pos x="54" y="9"/>
                  </a:cxn>
                  <a:cxn ang="0">
                    <a:pos x="53" y="9"/>
                  </a:cxn>
                  <a:cxn ang="0">
                    <a:pos x="50" y="9"/>
                  </a:cxn>
                  <a:cxn ang="0">
                    <a:pos x="48" y="9"/>
                  </a:cxn>
                  <a:cxn ang="0">
                    <a:pos x="45" y="11"/>
                  </a:cxn>
                  <a:cxn ang="0">
                    <a:pos x="42" y="11"/>
                  </a:cxn>
                  <a:cxn ang="0">
                    <a:pos x="39" y="11"/>
                  </a:cxn>
                  <a:cxn ang="0">
                    <a:pos x="36" y="11"/>
                  </a:cxn>
                  <a:cxn ang="0">
                    <a:pos x="32" y="11"/>
                  </a:cxn>
                  <a:cxn ang="0">
                    <a:pos x="29" y="11"/>
                  </a:cxn>
                  <a:cxn ang="0">
                    <a:pos x="26" y="11"/>
                  </a:cxn>
                  <a:cxn ang="0">
                    <a:pos x="23" y="11"/>
                  </a:cxn>
                  <a:cxn ang="0">
                    <a:pos x="20" y="11"/>
                  </a:cxn>
                  <a:cxn ang="0">
                    <a:pos x="17" y="9"/>
                  </a:cxn>
                  <a:cxn ang="0">
                    <a:pos x="14" y="9"/>
                  </a:cxn>
                  <a:cxn ang="0">
                    <a:pos x="11" y="9"/>
                  </a:cxn>
                  <a:cxn ang="0">
                    <a:pos x="9" y="9"/>
                  </a:cxn>
                  <a:cxn ang="0">
                    <a:pos x="8" y="7"/>
                  </a:cxn>
                  <a:cxn ang="0">
                    <a:pos x="5" y="7"/>
                  </a:cxn>
                  <a:cxn ang="0">
                    <a:pos x="3" y="6"/>
                  </a:cxn>
                  <a:cxn ang="0">
                    <a:pos x="1" y="6"/>
                  </a:cxn>
                  <a:cxn ang="0">
                    <a:pos x="0" y="4"/>
                  </a:cxn>
                  <a:cxn ang="0">
                    <a:pos x="0" y="3"/>
                  </a:cxn>
                  <a:cxn ang="0">
                    <a:pos x="0" y="0"/>
                  </a:cxn>
                </a:cxnLst>
                <a:rect l="0" t="0" r="r" b="b"/>
                <a:pathLst>
                  <a:path w="63" h="11">
                    <a:moveTo>
                      <a:pt x="0" y="0"/>
                    </a:moveTo>
                    <a:lnTo>
                      <a:pt x="1" y="0"/>
                    </a:lnTo>
                    <a:lnTo>
                      <a:pt x="3" y="0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2" y="1"/>
                    </a:lnTo>
                    <a:lnTo>
                      <a:pt x="14" y="1"/>
                    </a:lnTo>
                    <a:lnTo>
                      <a:pt x="15" y="3"/>
                    </a:lnTo>
                    <a:lnTo>
                      <a:pt x="19" y="3"/>
                    </a:lnTo>
                    <a:lnTo>
                      <a:pt x="20" y="3"/>
                    </a:lnTo>
                    <a:lnTo>
                      <a:pt x="23" y="3"/>
                    </a:lnTo>
                    <a:lnTo>
                      <a:pt x="25" y="3"/>
                    </a:lnTo>
                    <a:lnTo>
                      <a:pt x="28" y="3"/>
                    </a:lnTo>
                    <a:lnTo>
                      <a:pt x="29" y="3"/>
                    </a:lnTo>
                    <a:lnTo>
                      <a:pt x="32" y="3"/>
                    </a:lnTo>
                    <a:lnTo>
                      <a:pt x="34" y="3"/>
                    </a:lnTo>
                    <a:lnTo>
                      <a:pt x="37" y="3"/>
                    </a:lnTo>
                    <a:lnTo>
                      <a:pt x="39" y="3"/>
                    </a:lnTo>
                    <a:lnTo>
                      <a:pt x="42" y="3"/>
                    </a:lnTo>
                    <a:lnTo>
                      <a:pt x="43" y="3"/>
                    </a:lnTo>
                    <a:lnTo>
                      <a:pt x="46" y="3"/>
                    </a:lnTo>
                    <a:lnTo>
                      <a:pt x="48" y="3"/>
                    </a:lnTo>
                    <a:lnTo>
                      <a:pt x="50" y="1"/>
                    </a:lnTo>
                    <a:lnTo>
                      <a:pt x="51" y="1"/>
                    </a:lnTo>
                    <a:lnTo>
                      <a:pt x="54" y="1"/>
                    </a:lnTo>
                    <a:lnTo>
                      <a:pt x="56" y="1"/>
                    </a:lnTo>
                    <a:lnTo>
                      <a:pt x="57" y="1"/>
                    </a:lnTo>
                    <a:lnTo>
                      <a:pt x="59" y="1"/>
                    </a:lnTo>
                    <a:lnTo>
                      <a:pt x="60" y="0"/>
                    </a:lnTo>
                    <a:lnTo>
                      <a:pt x="62" y="0"/>
                    </a:lnTo>
                    <a:lnTo>
                      <a:pt x="63" y="0"/>
                    </a:lnTo>
                    <a:lnTo>
                      <a:pt x="63" y="3"/>
                    </a:lnTo>
                    <a:lnTo>
                      <a:pt x="63" y="4"/>
                    </a:lnTo>
                    <a:lnTo>
                      <a:pt x="62" y="6"/>
                    </a:lnTo>
                    <a:lnTo>
                      <a:pt x="60" y="6"/>
                    </a:lnTo>
                    <a:lnTo>
                      <a:pt x="59" y="7"/>
                    </a:lnTo>
                    <a:lnTo>
                      <a:pt x="56" y="7"/>
                    </a:lnTo>
                    <a:lnTo>
                      <a:pt x="54" y="9"/>
                    </a:lnTo>
                    <a:lnTo>
                      <a:pt x="53" y="9"/>
                    </a:lnTo>
                    <a:lnTo>
                      <a:pt x="50" y="9"/>
                    </a:lnTo>
                    <a:lnTo>
                      <a:pt x="48" y="9"/>
                    </a:lnTo>
                    <a:lnTo>
                      <a:pt x="45" y="11"/>
                    </a:lnTo>
                    <a:lnTo>
                      <a:pt x="42" y="11"/>
                    </a:lnTo>
                    <a:lnTo>
                      <a:pt x="39" y="11"/>
                    </a:lnTo>
                    <a:lnTo>
                      <a:pt x="36" y="11"/>
                    </a:lnTo>
                    <a:lnTo>
                      <a:pt x="32" y="11"/>
                    </a:lnTo>
                    <a:lnTo>
                      <a:pt x="29" y="11"/>
                    </a:lnTo>
                    <a:lnTo>
                      <a:pt x="26" y="11"/>
                    </a:lnTo>
                    <a:lnTo>
                      <a:pt x="23" y="11"/>
                    </a:lnTo>
                    <a:lnTo>
                      <a:pt x="20" y="11"/>
                    </a:lnTo>
                    <a:lnTo>
                      <a:pt x="17" y="9"/>
                    </a:lnTo>
                    <a:lnTo>
                      <a:pt x="14" y="9"/>
                    </a:lnTo>
                    <a:lnTo>
                      <a:pt x="11" y="9"/>
                    </a:lnTo>
                    <a:lnTo>
                      <a:pt x="9" y="9"/>
                    </a:lnTo>
                    <a:lnTo>
                      <a:pt x="8" y="7"/>
                    </a:lnTo>
                    <a:lnTo>
                      <a:pt x="5" y="7"/>
                    </a:lnTo>
                    <a:lnTo>
                      <a:pt x="3" y="6"/>
                    </a:lnTo>
                    <a:lnTo>
                      <a:pt x="1" y="6"/>
                    </a:lnTo>
                    <a:lnTo>
                      <a:pt x="0" y="4"/>
                    </a:lnTo>
                    <a:lnTo>
                      <a:pt x="0" y="3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CCCCCC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56" name="Freeform 99"/>
              <p:cNvSpPr>
                <a:spLocks/>
              </p:cNvSpPr>
              <p:nvPr/>
            </p:nvSpPr>
            <p:spPr bwMode="auto">
              <a:xfrm>
                <a:off x="4739391" y="3329739"/>
                <a:ext cx="250511" cy="4373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" y="0"/>
                  </a:cxn>
                  <a:cxn ang="0">
                    <a:pos x="2" y="0"/>
                  </a:cxn>
                  <a:cxn ang="0">
                    <a:pos x="3" y="1"/>
                  </a:cxn>
                  <a:cxn ang="0">
                    <a:pos x="4" y="1"/>
                  </a:cxn>
                  <a:cxn ang="0">
                    <a:pos x="5" y="1"/>
                  </a:cxn>
                  <a:cxn ang="0">
                    <a:pos x="6" y="1"/>
                  </a:cxn>
                  <a:cxn ang="0">
                    <a:pos x="8" y="1"/>
                  </a:cxn>
                  <a:cxn ang="0">
                    <a:pos x="9" y="1"/>
                  </a:cxn>
                  <a:cxn ang="0">
                    <a:pos x="10" y="2"/>
                  </a:cxn>
                  <a:cxn ang="0">
                    <a:pos x="12" y="2"/>
                  </a:cxn>
                  <a:cxn ang="0">
                    <a:pos x="13" y="2"/>
                  </a:cxn>
                  <a:cxn ang="0">
                    <a:pos x="15" y="2"/>
                  </a:cxn>
                  <a:cxn ang="0">
                    <a:pos x="16" y="2"/>
                  </a:cxn>
                  <a:cxn ang="0">
                    <a:pos x="18" y="2"/>
                  </a:cxn>
                  <a:cxn ang="0">
                    <a:pos x="19" y="2"/>
                  </a:cxn>
                  <a:cxn ang="0">
                    <a:pos x="21" y="2"/>
                  </a:cxn>
                  <a:cxn ang="0">
                    <a:pos x="22" y="2"/>
                  </a:cxn>
                  <a:cxn ang="0">
                    <a:pos x="24" y="2"/>
                  </a:cxn>
                  <a:cxn ang="0">
                    <a:pos x="25" y="2"/>
                  </a:cxn>
                  <a:cxn ang="0">
                    <a:pos x="27" y="2"/>
                  </a:cxn>
                  <a:cxn ang="0">
                    <a:pos x="28" y="2"/>
                  </a:cxn>
                  <a:cxn ang="0">
                    <a:pos x="30" y="2"/>
                  </a:cxn>
                  <a:cxn ang="0">
                    <a:pos x="31" y="2"/>
                  </a:cxn>
                  <a:cxn ang="0">
                    <a:pos x="32" y="1"/>
                  </a:cxn>
                  <a:cxn ang="0">
                    <a:pos x="33" y="1"/>
                  </a:cxn>
                  <a:cxn ang="0">
                    <a:pos x="35" y="1"/>
                  </a:cxn>
                  <a:cxn ang="0">
                    <a:pos x="36" y="1"/>
                  </a:cxn>
                  <a:cxn ang="0">
                    <a:pos x="37" y="1"/>
                  </a:cxn>
                  <a:cxn ang="0">
                    <a:pos x="38" y="1"/>
                  </a:cxn>
                  <a:cxn ang="0">
                    <a:pos x="39" y="0"/>
                  </a:cxn>
                  <a:cxn ang="0">
                    <a:pos x="40" y="0"/>
                  </a:cxn>
                  <a:cxn ang="0">
                    <a:pos x="41" y="0"/>
                  </a:cxn>
                  <a:cxn ang="0">
                    <a:pos x="41" y="2"/>
                  </a:cxn>
                  <a:cxn ang="0">
                    <a:pos x="41" y="3"/>
                  </a:cxn>
                  <a:cxn ang="0">
                    <a:pos x="40" y="4"/>
                  </a:cxn>
                  <a:cxn ang="0">
                    <a:pos x="39" y="4"/>
                  </a:cxn>
                  <a:cxn ang="0">
                    <a:pos x="38" y="5"/>
                  </a:cxn>
                  <a:cxn ang="0">
                    <a:pos x="36" y="5"/>
                  </a:cxn>
                  <a:cxn ang="0">
                    <a:pos x="35" y="6"/>
                  </a:cxn>
                  <a:cxn ang="0">
                    <a:pos x="34" y="6"/>
                  </a:cxn>
                  <a:cxn ang="0">
                    <a:pos x="32" y="6"/>
                  </a:cxn>
                  <a:cxn ang="0">
                    <a:pos x="31" y="6"/>
                  </a:cxn>
                  <a:cxn ang="0">
                    <a:pos x="29" y="7"/>
                  </a:cxn>
                  <a:cxn ang="0">
                    <a:pos x="27" y="7"/>
                  </a:cxn>
                  <a:cxn ang="0">
                    <a:pos x="25" y="7"/>
                  </a:cxn>
                  <a:cxn ang="0">
                    <a:pos x="23" y="7"/>
                  </a:cxn>
                  <a:cxn ang="0">
                    <a:pos x="21" y="7"/>
                  </a:cxn>
                  <a:cxn ang="0">
                    <a:pos x="19" y="7"/>
                  </a:cxn>
                  <a:cxn ang="0">
                    <a:pos x="17" y="7"/>
                  </a:cxn>
                  <a:cxn ang="0">
                    <a:pos x="15" y="7"/>
                  </a:cxn>
                  <a:cxn ang="0">
                    <a:pos x="13" y="7"/>
                  </a:cxn>
                  <a:cxn ang="0">
                    <a:pos x="11" y="6"/>
                  </a:cxn>
                  <a:cxn ang="0">
                    <a:pos x="9" y="6"/>
                  </a:cxn>
                  <a:cxn ang="0">
                    <a:pos x="7" y="6"/>
                  </a:cxn>
                  <a:cxn ang="0">
                    <a:pos x="6" y="6"/>
                  </a:cxn>
                  <a:cxn ang="0">
                    <a:pos x="5" y="5"/>
                  </a:cxn>
                  <a:cxn ang="0">
                    <a:pos x="3" y="5"/>
                  </a:cxn>
                  <a:cxn ang="0">
                    <a:pos x="2" y="4"/>
                  </a:cxn>
                  <a:cxn ang="0">
                    <a:pos x="1" y="4"/>
                  </a:cxn>
                  <a:cxn ang="0">
                    <a:pos x="0" y="3"/>
                  </a:cxn>
                  <a:cxn ang="0">
                    <a:pos x="0" y="2"/>
                  </a:cxn>
                  <a:cxn ang="0">
                    <a:pos x="0" y="0"/>
                  </a:cxn>
                </a:cxnLst>
                <a:rect l="0" t="0" r="r" b="b"/>
                <a:pathLst>
                  <a:path w="41" h="7">
                    <a:moveTo>
                      <a:pt x="0" y="0"/>
                    </a:moveTo>
                    <a:lnTo>
                      <a:pt x="1" y="0"/>
                    </a:lnTo>
                    <a:lnTo>
                      <a:pt x="2" y="0"/>
                    </a:lnTo>
                    <a:lnTo>
                      <a:pt x="3" y="1"/>
                    </a:lnTo>
                    <a:lnTo>
                      <a:pt x="4" y="1"/>
                    </a:lnTo>
                    <a:lnTo>
                      <a:pt x="5" y="1"/>
                    </a:lnTo>
                    <a:lnTo>
                      <a:pt x="6" y="1"/>
                    </a:lnTo>
                    <a:lnTo>
                      <a:pt x="8" y="1"/>
                    </a:lnTo>
                    <a:lnTo>
                      <a:pt x="9" y="1"/>
                    </a:lnTo>
                    <a:lnTo>
                      <a:pt x="10" y="2"/>
                    </a:lnTo>
                    <a:lnTo>
                      <a:pt x="12" y="2"/>
                    </a:lnTo>
                    <a:lnTo>
                      <a:pt x="13" y="2"/>
                    </a:lnTo>
                    <a:lnTo>
                      <a:pt x="15" y="2"/>
                    </a:lnTo>
                    <a:lnTo>
                      <a:pt x="16" y="2"/>
                    </a:lnTo>
                    <a:lnTo>
                      <a:pt x="18" y="2"/>
                    </a:lnTo>
                    <a:lnTo>
                      <a:pt x="19" y="2"/>
                    </a:lnTo>
                    <a:lnTo>
                      <a:pt x="21" y="2"/>
                    </a:lnTo>
                    <a:lnTo>
                      <a:pt x="22" y="2"/>
                    </a:lnTo>
                    <a:lnTo>
                      <a:pt x="24" y="2"/>
                    </a:lnTo>
                    <a:lnTo>
                      <a:pt x="25" y="2"/>
                    </a:lnTo>
                    <a:lnTo>
                      <a:pt x="27" y="2"/>
                    </a:lnTo>
                    <a:lnTo>
                      <a:pt x="28" y="2"/>
                    </a:lnTo>
                    <a:lnTo>
                      <a:pt x="30" y="2"/>
                    </a:lnTo>
                    <a:lnTo>
                      <a:pt x="31" y="2"/>
                    </a:lnTo>
                    <a:lnTo>
                      <a:pt x="32" y="1"/>
                    </a:lnTo>
                    <a:lnTo>
                      <a:pt x="33" y="1"/>
                    </a:lnTo>
                    <a:lnTo>
                      <a:pt x="35" y="1"/>
                    </a:lnTo>
                    <a:lnTo>
                      <a:pt x="36" y="1"/>
                    </a:lnTo>
                    <a:lnTo>
                      <a:pt x="37" y="1"/>
                    </a:lnTo>
                    <a:lnTo>
                      <a:pt x="38" y="1"/>
                    </a:lnTo>
                    <a:lnTo>
                      <a:pt x="39" y="0"/>
                    </a:lnTo>
                    <a:lnTo>
                      <a:pt x="40" y="0"/>
                    </a:lnTo>
                    <a:lnTo>
                      <a:pt x="41" y="0"/>
                    </a:lnTo>
                    <a:lnTo>
                      <a:pt x="41" y="2"/>
                    </a:lnTo>
                    <a:lnTo>
                      <a:pt x="41" y="3"/>
                    </a:lnTo>
                    <a:lnTo>
                      <a:pt x="40" y="4"/>
                    </a:lnTo>
                    <a:lnTo>
                      <a:pt x="39" y="4"/>
                    </a:lnTo>
                    <a:lnTo>
                      <a:pt x="38" y="5"/>
                    </a:lnTo>
                    <a:lnTo>
                      <a:pt x="36" y="5"/>
                    </a:lnTo>
                    <a:lnTo>
                      <a:pt x="35" y="6"/>
                    </a:lnTo>
                    <a:lnTo>
                      <a:pt x="34" y="6"/>
                    </a:lnTo>
                    <a:lnTo>
                      <a:pt x="32" y="6"/>
                    </a:lnTo>
                    <a:lnTo>
                      <a:pt x="31" y="6"/>
                    </a:lnTo>
                    <a:lnTo>
                      <a:pt x="29" y="7"/>
                    </a:lnTo>
                    <a:lnTo>
                      <a:pt x="27" y="7"/>
                    </a:lnTo>
                    <a:lnTo>
                      <a:pt x="25" y="7"/>
                    </a:lnTo>
                    <a:lnTo>
                      <a:pt x="23" y="7"/>
                    </a:lnTo>
                    <a:lnTo>
                      <a:pt x="21" y="7"/>
                    </a:lnTo>
                    <a:lnTo>
                      <a:pt x="19" y="7"/>
                    </a:lnTo>
                    <a:lnTo>
                      <a:pt x="17" y="7"/>
                    </a:lnTo>
                    <a:lnTo>
                      <a:pt x="15" y="7"/>
                    </a:lnTo>
                    <a:lnTo>
                      <a:pt x="13" y="7"/>
                    </a:lnTo>
                    <a:lnTo>
                      <a:pt x="11" y="6"/>
                    </a:lnTo>
                    <a:lnTo>
                      <a:pt x="9" y="6"/>
                    </a:lnTo>
                    <a:lnTo>
                      <a:pt x="7" y="6"/>
                    </a:lnTo>
                    <a:lnTo>
                      <a:pt x="6" y="6"/>
                    </a:lnTo>
                    <a:lnTo>
                      <a:pt x="5" y="5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4"/>
                    </a:lnTo>
                    <a:lnTo>
                      <a:pt x="0" y="3"/>
                    </a:lnTo>
                    <a:lnTo>
                      <a:pt x="0" y="2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57" name="Rectangle 100"/>
              <p:cNvSpPr>
                <a:spLocks noChangeArrowheads="1"/>
              </p:cNvSpPr>
              <p:nvPr/>
            </p:nvSpPr>
            <p:spPr bwMode="auto">
              <a:xfrm>
                <a:off x="4842776" y="3194543"/>
                <a:ext cx="43741" cy="11928"/>
              </a:xfrm>
              <a:prstGeom prst="rect">
                <a:avLst/>
              </a:prstGeom>
              <a:noFill/>
              <a:ln w="2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58" name="Freeform 101"/>
              <p:cNvSpPr>
                <a:spLocks/>
              </p:cNvSpPr>
              <p:nvPr/>
            </p:nvSpPr>
            <p:spPr bwMode="auto">
              <a:xfrm>
                <a:off x="4683722" y="3357574"/>
                <a:ext cx="357870" cy="67597"/>
              </a:xfrm>
              <a:custGeom>
                <a:avLst/>
                <a:gdLst/>
                <a:ahLst/>
                <a:cxnLst>
                  <a:cxn ang="0">
                    <a:pos x="58" y="0"/>
                  </a:cxn>
                  <a:cxn ang="0">
                    <a:pos x="58" y="1"/>
                  </a:cxn>
                  <a:cxn ang="0">
                    <a:pos x="58" y="2"/>
                  </a:cxn>
                  <a:cxn ang="0">
                    <a:pos x="57" y="3"/>
                  </a:cxn>
                  <a:cxn ang="0">
                    <a:pos x="56" y="4"/>
                  </a:cxn>
                  <a:cxn ang="0">
                    <a:pos x="55" y="5"/>
                  </a:cxn>
                  <a:cxn ang="0">
                    <a:pos x="54" y="6"/>
                  </a:cxn>
                  <a:cxn ang="0">
                    <a:pos x="53" y="6"/>
                  </a:cxn>
                  <a:cxn ang="0">
                    <a:pos x="52" y="7"/>
                  </a:cxn>
                  <a:cxn ang="0">
                    <a:pos x="51" y="7"/>
                  </a:cxn>
                  <a:cxn ang="0">
                    <a:pos x="50" y="8"/>
                  </a:cxn>
                  <a:cxn ang="0">
                    <a:pos x="49" y="8"/>
                  </a:cxn>
                  <a:cxn ang="0">
                    <a:pos x="48" y="8"/>
                  </a:cxn>
                  <a:cxn ang="0">
                    <a:pos x="47" y="9"/>
                  </a:cxn>
                  <a:cxn ang="0">
                    <a:pos x="46" y="9"/>
                  </a:cxn>
                  <a:cxn ang="0">
                    <a:pos x="45" y="9"/>
                  </a:cxn>
                  <a:cxn ang="0">
                    <a:pos x="44" y="9"/>
                  </a:cxn>
                  <a:cxn ang="0">
                    <a:pos x="43" y="10"/>
                  </a:cxn>
                  <a:cxn ang="0">
                    <a:pos x="42" y="10"/>
                  </a:cxn>
                  <a:cxn ang="0">
                    <a:pos x="41" y="10"/>
                  </a:cxn>
                  <a:cxn ang="0">
                    <a:pos x="40" y="10"/>
                  </a:cxn>
                  <a:cxn ang="0">
                    <a:pos x="39" y="10"/>
                  </a:cxn>
                  <a:cxn ang="0">
                    <a:pos x="38" y="10"/>
                  </a:cxn>
                  <a:cxn ang="0">
                    <a:pos x="37" y="11"/>
                  </a:cxn>
                  <a:cxn ang="0">
                    <a:pos x="36" y="11"/>
                  </a:cxn>
                  <a:cxn ang="0">
                    <a:pos x="35" y="11"/>
                  </a:cxn>
                  <a:cxn ang="0">
                    <a:pos x="34" y="11"/>
                  </a:cxn>
                  <a:cxn ang="0">
                    <a:pos x="33" y="11"/>
                  </a:cxn>
                  <a:cxn ang="0">
                    <a:pos x="32" y="11"/>
                  </a:cxn>
                  <a:cxn ang="0">
                    <a:pos x="31" y="11"/>
                  </a:cxn>
                  <a:cxn ang="0">
                    <a:pos x="30" y="11"/>
                  </a:cxn>
                  <a:cxn ang="0">
                    <a:pos x="29" y="11"/>
                  </a:cxn>
                  <a:cxn ang="0">
                    <a:pos x="28" y="11"/>
                  </a:cxn>
                  <a:cxn ang="0">
                    <a:pos x="27" y="11"/>
                  </a:cxn>
                  <a:cxn ang="0">
                    <a:pos x="26" y="11"/>
                  </a:cxn>
                  <a:cxn ang="0">
                    <a:pos x="25" y="11"/>
                  </a:cxn>
                  <a:cxn ang="0">
                    <a:pos x="24" y="11"/>
                  </a:cxn>
                  <a:cxn ang="0">
                    <a:pos x="23" y="11"/>
                  </a:cxn>
                  <a:cxn ang="0">
                    <a:pos x="22" y="11"/>
                  </a:cxn>
                  <a:cxn ang="0">
                    <a:pos x="21" y="11"/>
                  </a:cxn>
                  <a:cxn ang="0">
                    <a:pos x="20" y="10"/>
                  </a:cxn>
                  <a:cxn ang="0">
                    <a:pos x="19" y="10"/>
                  </a:cxn>
                  <a:cxn ang="0">
                    <a:pos x="18" y="10"/>
                  </a:cxn>
                  <a:cxn ang="0">
                    <a:pos x="17" y="10"/>
                  </a:cxn>
                  <a:cxn ang="0">
                    <a:pos x="16" y="10"/>
                  </a:cxn>
                  <a:cxn ang="0">
                    <a:pos x="15" y="10"/>
                  </a:cxn>
                  <a:cxn ang="0">
                    <a:pos x="14" y="9"/>
                  </a:cxn>
                  <a:cxn ang="0">
                    <a:pos x="13" y="9"/>
                  </a:cxn>
                  <a:cxn ang="0">
                    <a:pos x="12" y="9"/>
                  </a:cxn>
                  <a:cxn ang="0">
                    <a:pos x="11" y="9"/>
                  </a:cxn>
                  <a:cxn ang="0">
                    <a:pos x="10" y="8"/>
                  </a:cxn>
                  <a:cxn ang="0">
                    <a:pos x="9" y="8"/>
                  </a:cxn>
                  <a:cxn ang="0">
                    <a:pos x="8" y="8"/>
                  </a:cxn>
                  <a:cxn ang="0">
                    <a:pos x="7" y="7"/>
                  </a:cxn>
                  <a:cxn ang="0">
                    <a:pos x="6" y="7"/>
                  </a:cxn>
                  <a:cxn ang="0">
                    <a:pos x="5" y="6"/>
                  </a:cxn>
                  <a:cxn ang="0">
                    <a:pos x="4" y="6"/>
                  </a:cxn>
                  <a:cxn ang="0">
                    <a:pos x="3" y="5"/>
                  </a:cxn>
                  <a:cxn ang="0">
                    <a:pos x="2" y="4"/>
                  </a:cxn>
                  <a:cxn ang="0">
                    <a:pos x="1" y="3"/>
                  </a:cxn>
                  <a:cxn ang="0">
                    <a:pos x="0" y="2"/>
                  </a:cxn>
                  <a:cxn ang="0">
                    <a:pos x="0" y="1"/>
                  </a:cxn>
                </a:cxnLst>
                <a:rect l="0" t="0" r="r" b="b"/>
                <a:pathLst>
                  <a:path w="58" h="11">
                    <a:moveTo>
                      <a:pt x="58" y="0"/>
                    </a:moveTo>
                    <a:lnTo>
                      <a:pt x="58" y="1"/>
                    </a:lnTo>
                    <a:lnTo>
                      <a:pt x="58" y="2"/>
                    </a:lnTo>
                    <a:lnTo>
                      <a:pt x="57" y="3"/>
                    </a:lnTo>
                    <a:lnTo>
                      <a:pt x="56" y="4"/>
                    </a:lnTo>
                    <a:lnTo>
                      <a:pt x="55" y="5"/>
                    </a:lnTo>
                    <a:lnTo>
                      <a:pt x="54" y="6"/>
                    </a:lnTo>
                    <a:lnTo>
                      <a:pt x="53" y="6"/>
                    </a:lnTo>
                    <a:lnTo>
                      <a:pt x="52" y="7"/>
                    </a:lnTo>
                    <a:lnTo>
                      <a:pt x="51" y="7"/>
                    </a:lnTo>
                    <a:lnTo>
                      <a:pt x="50" y="8"/>
                    </a:lnTo>
                    <a:lnTo>
                      <a:pt x="49" y="8"/>
                    </a:lnTo>
                    <a:lnTo>
                      <a:pt x="48" y="8"/>
                    </a:lnTo>
                    <a:lnTo>
                      <a:pt x="47" y="9"/>
                    </a:lnTo>
                    <a:lnTo>
                      <a:pt x="46" y="9"/>
                    </a:lnTo>
                    <a:lnTo>
                      <a:pt x="45" y="9"/>
                    </a:lnTo>
                    <a:lnTo>
                      <a:pt x="44" y="9"/>
                    </a:lnTo>
                    <a:lnTo>
                      <a:pt x="43" y="10"/>
                    </a:lnTo>
                    <a:lnTo>
                      <a:pt x="42" y="10"/>
                    </a:lnTo>
                    <a:lnTo>
                      <a:pt x="41" y="10"/>
                    </a:lnTo>
                    <a:lnTo>
                      <a:pt x="40" y="10"/>
                    </a:lnTo>
                    <a:lnTo>
                      <a:pt x="39" y="10"/>
                    </a:lnTo>
                    <a:lnTo>
                      <a:pt x="38" y="10"/>
                    </a:lnTo>
                    <a:lnTo>
                      <a:pt x="37" y="11"/>
                    </a:lnTo>
                    <a:lnTo>
                      <a:pt x="36" y="11"/>
                    </a:lnTo>
                    <a:lnTo>
                      <a:pt x="35" y="11"/>
                    </a:lnTo>
                    <a:lnTo>
                      <a:pt x="34" y="11"/>
                    </a:lnTo>
                    <a:lnTo>
                      <a:pt x="33" y="11"/>
                    </a:lnTo>
                    <a:lnTo>
                      <a:pt x="32" y="11"/>
                    </a:lnTo>
                    <a:lnTo>
                      <a:pt x="31" y="11"/>
                    </a:lnTo>
                    <a:lnTo>
                      <a:pt x="30" y="11"/>
                    </a:lnTo>
                    <a:lnTo>
                      <a:pt x="29" y="11"/>
                    </a:lnTo>
                    <a:lnTo>
                      <a:pt x="28" y="11"/>
                    </a:lnTo>
                    <a:lnTo>
                      <a:pt x="27" y="11"/>
                    </a:lnTo>
                    <a:lnTo>
                      <a:pt x="26" y="11"/>
                    </a:lnTo>
                    <a:lnTo>
                      <a:pt x="25" y="11"/>
                    </a:lnTo>
                    <a:lnTo>
                      <a:pt x="24" y="11"/>
                    </a:lnTo>
                    <a:lnTo>
                      <a:pt x="23" y="11"/>
                    </a:lnTo>
                    <a:lnTo>
                      <a:pt x="22" y="11"/>
                    </a:lnTo>
                    <a:lnTo>
                      <a:pt x="21" y="11"/>
                    </a:lnTo>
                    <a:lnTo>
                      <a:pt x="20" y="10"/>
                    </a:lnTo>
                    <a:lnTo>
                      <a:pt x="19" y="10"/>
                    </a:lnTo>
                    <a:lnTo>
                      <a:pt x="18" y="10"/>
                    </a:lnTo>
                    <a:lnTo>
                      <a:pt x="17" y="10"/>
                    </a:lnTo>
                    <a:lnTo>
                      <a:pt x="16" y="10"/>
                    </a:lnTo>
                    <a:lnTo>
                      <a:pt x="15" y="10"/>
                    </a:lnTo>
                    <a:lnTo>
                      <a:pt x="14" y="9"/>
                    </a:lnTo>
                    <a:lnTo>
                      <a:pt x="13" y="9"/>
                    </a:lnTo>
                    <a:lnTo>
                      <a:pt x="12" y="9"/>
                    </a:lnTo>
                    <a:lnTo>
                      <a:pt x="11" y="9"/>
                    </a:lnTo>
                    <a:lnTo>
                      <a:pt x="10" y="8"/>
                    </a:lnTo>
                    <a:lnTo>
                      <a:pt x="9" y="8"/>
                    </a:lnTo>
                    <a:lnTo>
                      <a:pt x="8" y="8"/>
                    </a:lnTo>
                    <a:lnTo>
                      <a:pt x="7" y="7"/>
                    </a:lnTo>
                    <a:lnTo>
                      <a:pt x="6" y="7"/>
                    </a:lnTo>
                    <a:lnTo>
                      <a:pt x="5" y="6"/>
                    </a:lnTo>
                    <a:lnTo>
                      <a:pt x="4" y="6"/>
                    </a:lnTo>
                    <a:lnTo>
                      <a:pt x="3" y="5"/>
                    </a:lnTo>
                    <a:lnTo>
                      <a:pt x="2" y="4"/>
                    </a:lnTo>
                    <a:lnTo>
                      <a:pt x="1" y="3"/>
                    </a:lnTo>
                    <a:lnTo>
                      <a:pt x="0" y="2"/>
                    </a:lnTo>
                    <a:lnTo>
                      <a:pt x="0" y="1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59" name="Rectangle 102"/>
              <p:cNvSpPr>
                <a:spLocks noChangeArrowheads="1"/>
              </p:cNvSpPr>
              <p:nvPr/>
            </p:nvSpPr>
            <p:spPr bwMode="auto">
              <a:xfrm>
                <a:off x="4850729" y="3397338"/>
                <a:ext cx="31811" cy="23858"/>
              </a:xfrm>
              <a:prstGeom prst="rect">
                <a:avLst/>
              </a:prstGeom>
              <a:noFill/>
              <a:ln w="2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60" name="Line 103"/>
              <p:cNvSpPr>
                <a:spLocks noChangeShapeType="1"/>
              </p:cNvSpPr>
              <p:nvPr/>
            </p:nvSpPr>
            <p:spPr bwMode="auto">
              <a:xfrm>
                <a:off x="5129072" y="3409265"/>
                <a:ext cx="3978" cy="7952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61" name="Line 104"/>
              <p:cNvSpPr>
                <a:spLocks noChangeShapeType="1"/>
              </p:cNvSpPr>
              <p:nvPr/>
            </p:nvSpPr>
            <p:spPr bwMode="auto">
              <a:xfrm flipH="1" flipV="1">
                <a:off x="5021710" y="3409265"/>
                <a:ext cx="23858" cy="35786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62" name="Line 105"/>
              <p:cNvSpPr>
                <a:spLocks noChangeShapeType="1"/>
              </p:cNvSpPr>
              <p:nvPr/>
            </p:nvSpPr>
            <p:spPr bwMode="auto">
              <a:xfrm flipH="1" flipV="1">
                <a:off x="4636006" y="3409265"/>
                <a:ext cx="39763" cy="5964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63" name="Line 106"/>
              <p:cNvSpPr>
                <a:spLocks noChangeShapeType="1"/>
              </p:cNvSpPr>
              <p:nvPr/>
            </p:nvSpPr>
            <p:spPr bwMode="auto">
              <a:xfrm flipH="1" flipV="1">
                <a:off x="5073404" y="3409265"/>
                <a:ext cx="55669" cy="7952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64" name="Freeform 107"/>
              <p:cNvSpPr>
                <a:spLocks/>
              </p:cNvSpPr>
              <p:nvPr/>
            </p:nvSpPr>
            <p:spPr bwMode="auto">
              <a:xfrm>
                <a:off x="4596243" y="3488792"/>
                <a:ext cx="536807" cy="31811"/>
              </a:xfrm>
              <a:custGeom>
                <a:avLst/>
                <a:gdLst/>
                <a:ahLst/>
                <a:cxnLst>
                  <a:cxn ang="0">
                    <a:pos x="87" y="0"/>
                  </a:cxn>
                  <a:cxn ang="0">
                    <a:pos x="87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87" h="5">
                    <a:moveTo>
                      <a:pt x="87" y="0"/>
                    </a:moveTo>
                    <a:lnTo>
                      <a:pt x="87" y="5"/>
                    </a:lnTo>
                    <a:lnTo>
                      <a:pt x="0" y="5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65" name="Freeform 108"/>
              <p:cNvSpPr>
                <a:spLocks/>
              </p:cNvSpPr>
              <p:nvPr/>
            </p:nvSpPr>
            <p:spPr bwMode="auto">
              <a:xfrm>
                <a:off x="4242348" y="2995726"/>
                <a:ext cx="353895" cy="524877"/>
              </a:xfrm>
              <a:custGeom>
                <a:avLst/>
                <a:gdLst/>
                <a:ahLst/>
                <a:cxnLst>
                  <a:cxn ang="0">
                    <a:pos x="58" y="85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58" h="85">
                    <a:moveTo>
                      <a:pt x="58" y="85"/>
                    </a:moveTo>
                    <a:lnTo>
                      <a:pt x="0" y="4"/>
                    </a:lnTo>
                    <a:lnTo>
                      <a:pt x="0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66" name="Line 109"/>
              <p:cNvSpPr>
                <a:spLocks noChangeShapeType="1"/>
              </p:cNvSpPr>
              <p:nvPr/>
            </p:nvSpPr>
            <p:spPr bwMode="auto">
              <a:xfrm flipH="1" flipV="1">
                <a:off x="4234395" y="2983798"/>
                <a:ext cx="357870" cy="504994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67" name="Oval 110"/>
              <p:cNvSpPr>
                <a:spLocks noChangeArrowheads="1"/>
              </p:cNvSpPr>
              <p:nvPr/>
            </p:nvSpPr>
            <p:spPr bwMode="auto">
              <a:xfrm>
                <a:off x="4954113" y="2327701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68" name="Oval 111"/>
              <p:cNvSpPr>
                <a:spLocks noChangeArrowheads="1"/>
              </p:cNvSpPr>
              <p:nvPr/>
            </p:nvSpPr>
            <p:spPr bwMode="auto">
              <a:xfrm>
                <a:off x="4966041" y="2343606"/>
                <a:ext cx="7953" cy="7953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69" name="Oval 112"/>
              <p:cNvSpPr>
                <a:spLocks noChangeArrowheads="1"/>
              </p:cNvSpPr>
              <p:nvPr/>
            </p:nvSpPr>
            <p:spPr bwMode="auto">
              <a:xfrm>
                <a:off x="4954113" y="2339631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70" name="Oval 113"/>
              <p:cNvSpPr>
                <a:spLocks noChangeArrowheads="1"/>
              </p:cNvSpPr>
              <p:nvPr/>
            </p:nvSpPr>
            <p:spPr bwMode="auto">
              <a:xfrm>
                <a:off x="4954113" y="2351559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71" name="Oval 114"/>
              <p:cNvSpPr>
                <a:spLocks noChangeArrowheads="1"/>
              </p:cNvSpPr>
              <p:nvPr/>
            </p:nvSpPr>
            <p:spPr bwMode="auto">
              <a:xfrm>
                <a:off x="4954113" y="2363489"/>
                <a:ext cx="3978" cy="7953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72" name="Oval 115"/>
              <p:cNvSpPr>
                <a:spLocks noChangeArrowheads="1"/>
              </p:cNvSpPr>
              <p:nvPr/>
            </p:nvSpPr>
            <p:spPr bwMode="auto">
              <a:xfrm>
                <a:off x="4938208" y="2327701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73" name="Oval 116"/>
              <p:cNvSpPr>
                <a:spLocks noChangeArrowheads="1"/>
              </p:cNvSpPr>
              <p:nvPr/>
            </p:nvSpPr>
            <p:spPr bwMode="auto">
              <a:xfrm>
                <a:off x="4938208" y="2339631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74" name="Oval 117"/>
              <p:cNvSpPr>
                <a:spLocks noChangeArrowheads="1"/>
              </p:cNvSpPr>
              <p:nvPr/>
            </p:nvSpPr>
            <p:spPr bwMode="auto">
              <a:xfrm>
                <a:off x="4938208" y="2351559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75" name="Oval 118"/>
              <p:cNvSpPr>
                <a:spLocks noChangeArrowheads="1"/>
              </p:cNvSpPr>
              <p:nvPr/>
            </p:nvSpPr>
            <p:spPr bwMode="auto">
              <a:xfrm>
                <a:off x="4938208" y="2363489"/>
                <a:ext cx="3978" cy="7953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76" name="Oval 119"/>
              <p:cNvSpPr>
                <a:spLocks noChangeArrowheads="1"/>
              </p:cNvSpPr>
              <p:nvPr/>
            </p:nvSpPr>
            <p:spPr bwMode="auto">
              <a:xfrm>
                <a:off x="4818918" y="2339631"/>
                <a:ext cx="7953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77" name="Oval 120"/>
              <p:cNvSpPr>
                <a:spLocks noChangeArrowheads="1"/>
              </p:cNvSpPr>
              <p:nvPr/>
            </p:nvSpPr>
            <p:spPr bwMode="auto">
              <a:xfrm>
                <a:off x="4818918" y="2351559"/>
                <a:ext cx="7953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78" name="Oval 121"/>
              <p:cNvSpPr>
                <a:spLocks noChangeArrowheads="1"/>
              </p:cNvSpPr>
              <p:nvPr/>
            </p:nvSpPr>
            <p:spPr bwMode="auto">
              <a:xfrm>
                <a:off x="4799035" y="2339631"/>
                <a:ext cx="7953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79" name="Oval 122"/>
              <p:cNvSpPr>
                <a:spLocks noChangeArrowheads="1"/>
              </p:cNvSpPr>
              <p:nvPr/>
            </p:nvSpPr>
            <p:spPr bwMode="auto">
              <a:xfrm>
                <a:off x="4799035" y="2351559"/>
                <a:ext cx="7953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80" name="Oval 123"/>
              <p:cNvSpPr>
                <a:spLocks noChangeArrowheads="1"/>
              </p:cNvSpPr>
              <p:nvPr/>
            </p:nvSpPr>
            <p:spPr bwMode="auto">
              <a:xfrm>
                <a:off x="4830846" y="2327701"/>
                <a:ext cx="11930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81" name="Oval 124"/>
              <p:cNvSpPr>
                <a:spLocks noChangeArrowheads="1"/>
              </p:cNvSpPr>
              <p:nvPr/>
            </p:nvSpPr>
            <p:spPr bwMode="auto">
              <a:xfrm>
                <a:off x="4771202" y="2339631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82" name="Oval 125"/>
              <p:cNvSpPr>
                <a:spLocks noChangeArrowheads="1"/>
              </p:cNvSpPr>
              <p:nvPr/>
            </p:nvSpPr>
            <p:spPr bwMode="auto">
              <a:xfrm>
                <a:off x="4771202" y="2351559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83" name="Oval 126"/>
              <p:cNvSpPr>
                <a:spLocks noChangeArrowheads="1"/>
              </p:cNvSpPr>
              <p:nvPr/>
            </p:nvSpPr>
            <p:spPr bwMode="auto">
              <a:xfrm>
                <a:off x="4787107" y="2339631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84" name="Oval 127"/>
              <p:cNvSpPr>
                <a:spLocks noChangeArrowheads="1"/>
              </p:cNvSpPr>
              <p:nvPr/>
            </p:nvSpPr>
            <p:spPr bwMode="auto">
              <a:xfrm>
                <a:off x="4783130" y="2351559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85" name="Oval 128"/>
              <p:cNvSpPr>
                <a:spLocks noChangeArrowheads="1"/>
              </p:cNvSpPr>
              <p:nvPr/>
            </p:nvSpPr>
            <p:spPr bwMode="auto">
              <a:xfrm>
                <a:off x="4838798" y="2339631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86" name="Oval 129"/>
              <p:cNvSpPr>
                <a:spLocks noChangeArrowheads="1"/>
              </p:cNvSpPr>
              <p:nvPr/>
            </p:nvSpPr>
            <p:spPr bwMode="auto">
              <a:xfrm>
                <a:off x="4830846" y="2351559"/>
                <a:ext cx="11930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87" name="Oval 130"/>
              <p:cNvSpPr>
                <a:spLocks noChangeArrowheads="1"/>
              </p:cNvSpPr>
              <p:nvPr/>
            </p:nvSpPr>
            <p:spPr bwMode="auto">
              <a:xfrm>
                <a:off x="4759272" y="2339631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88" name="Oval 131"/>
              <p:cNvSpPr>
                <a:spLocks noChangeArrowheads="1"/>
              </p:cNvSpPr>
              <p:nvPr/>
            </p:nvSpPr>
            <p:spPr bwMode="auto">
              <a:xfrm>
                <a:off x="4759272" y="2351559"/>
                <a:ext cx="3978" cy="397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389" name="Line 132"/>
              <p:cNvSpPr>
                <a:spLocks noChangeShapeType="1"/>
              </p:cNvSpPr>
              <p:nvPr/>
            </p:nvSpPr>
            <p:spPr bwMode="auto">
              <a:xfrm>
                <a:off x="5041593" y="2343606"/>
                <a:ext cx="103385" cy="13121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</p:grpSp>
        <p:grpSp>
          <p:nvGrpSpPr>
            <p:cNvPr id="44" name="グループ化 215"/>
            <p:cNvGrpSpPr>
              <a:grpSpLocks noChangeAspect="1"/>
            </p:cNvGrpSpPr>
            <p:nvPr/>
          </p:nvGrpSpPr>
          <p:grpSpPr>
            <a:xfrm>
              <a:off x="5373136" y="3624169"/>
              <a:ext cx="354063" cy="762050"/>
              <a:chOff x="3238183" y="2986088"/>
              <a:chExt cx="439738" cy="768350"/>
            </a:xfrm>
          </p:grpSpPr>
          <p:sp>
            <p:nvSpPr>
              <p:cNvPr id="166" name="Rectangle 351"/>
              <p:cNvSpPr>
                <a:spLocks noChangeArrowheads="1"/>
              </p:cNvSpPr>
              <p:nvPr/>
            </p:nvSpPr>
            <p:spPr bwMode="auto">
              <a:xfrm>
                <a:off x="3417571" y="3255963"/>
                <a:ext cx="255588" cy="498475"/>
              </a:xfrm>
              <a:prstGeom prst="rect">
                <a:avLst/>
              </a:prstGeom>
              <a:noFill/>
              <a:ln w="2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67" name="Freeform 352"/>
              <p:cNvSpPr>
                <a:spLocks/>
              </p:cNvSpPr>
              <p:nvPr/>
            </p:nvSpPr>
            <p:spPr bwMode="auto">
              <a:xfrm>
                <a:off x="3244533" y="3017838"/>
                <a:ext cx="255588" cy="495300"/>
              </a:xfrm>
              <a:custGeom>
                <a:avLst/>
                <a:gdLst/>
                <a:ahLst/>
                <a:cxnLst>
                  <a:cxn ang="0">
                    <a:pos x="0" y="202"/>
                  </a:cxn>
                  <a:cxn ang="0">
                    <a:pos x="0" y="0"/>
                  </a:cxn>
                  <a:cxn ang="0">
                    <a:pos x="104" y="0"/>
                  </a:cxn>
                </a:cxnLst>
                <a:rect l="0" t="0" r="r" b="b"/>
                <a:pathLst>
                  <a:path w="104" h="202">
                    <a:moveTo>
                      <a:pt x="0" y="202"/>
                    </a:moveTo>
                    <a:lnTo>
                      <a:pt x="0" y="0"/>
                    </a:lnTo>
                    <a:lnTo>
                      <a:pt x="104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68" name="Line 353"/>
              <p:cNvSpPr>
                <a:spLocks noChangeShapeType="1"/>
              </p:cNvSpPr>
              <p:nvPr/>
            </p:nvSpPr>
            <p:spPr bwMode="auto">
              <a:xfrm>
                <a:off x="3244533" y="3017838"/>
                <a:ext cx="173038" cy="2381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69" name="Line 354"/>
              <p:cNvSpPr>
                <a:spLocks noChangeShapeType="1"/>
              </p:cNvSpPr>
              <p:nvPr/>
            </p:nvSpPr>
            <p:spPr bwMode="auto">
              <a:xfrm>
                <a:off x="3500121" y="3017838"/>
                <a:ext cx="173038" cy="2381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70" name="Oval 355"/>
              <p:cNvSpPr>
                <a:spLocks noChangeArrowheads="1"/>
              </p:cNvSpPr>
              <p:nvPr/>
            </p:nvSpPr>
            <p:spPr bwMode="auto">
              <a:xfrm>
                <a:off x="3244533" y="2994025"/>
                <a:ext cx="22225" cy="23813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71" name="Oval 356"/>
              <p:cNvSpPr>
                <a:spLocks noChangeArrowheads="1"/>
              </p:cNvSpPr>
              <p:nvPr/>
            </p:nvSpPr>
            <p:spPr bwMode="auto">
              <a:xfrm>
                <a:off x="3238183" y="2987675"/>
                <a:ext cx="36513" cy="38100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72" name="Oval 357"/>
              <p:cNvSpPr>
                <a:spLocks noChangeArrowheads="1"/>
              </p:cNvSpPr>
              <p:nvPr/>
            </p:nvSpPr>
            <p:spPr bwMode="auto">
              <a:xfrm>
                <a:off x="3412808" y="3221038"/>
                <a:ext cx="23813" cy="2222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73" name="Oval 358"/>
              <p:cNvSpPr>
                <a:spLocks noChangeArrowheads="1"/>
              </p:cNvSpPr>
              <p:nvPr/>
            </p:nvSpPr>
            <p:spPr bwMode="auto">
              <a:xfrm>
                <a:off x="3404871" y="3214688"/>
                <a:ext cx="36513" cy="36513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74" name="Oval 359"/>
              <p:cNvSpPr>
                <a:spLocks noChangeArrowheads="1"/>
              </p:cNvSpPr>
              <p:nvPr/>
            </p:nvSpPr>
            <p:spPr bwMode="auto">
              <a:xfrm>
                <a:off x="3647758" y="3221038"/>
                <a:ext cx="22225" cy="25400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75" name="Oval 360"/>
              <p:cNvSpPr>
                <a:spLocks noChangeArrowheads="1"/>
              </p:cNvSpPr>
              <p:nvPr/>
            </p:nvSpPr>
            <p:spPr bwMode="auto">
              <a:xfrm>
                <a:off x="3641408" y="3214688"/>
                <a:ext cx="36513" cy="36513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76" name="Oval 361"/>
              <p:cNvSpPr>
                <a:spLocks noChangeArrowheads="1"/>
              </p:cNvSpPr>
              <p:nvPr/>
            </p:nvSpPr>
            <p:spPr bwMode="auto">
              <a:xfrm>
                <a:off x="3476308" y="2994025"/>
                <a:ext cx="23813" cy="23813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77" name="Oval 362"/>
              <p:cNvSpPr>
                <a:spLocks noChangeArrowheads="1"/>
              </p:cNvSpPr>
              <p:nvPr/>
            </p:nvSpPr>
            <p:spPr bwMode="auto">
              <a:xfrm>
                <a:off x="3468371" y="2986088"/>
                <a:ext cx="36513" cy="36513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78" name="Oval 363"/>
              <p:cNvSpPr>
                <a:spLocks noChangeArrowheads="1"/>
              </p:cNvSpPr>
              <p:nvPr/>
            </p:nvSpPr>
            <p:spPr bwMode="auto">
              <a:xfrm>
                <a:off x="3431858" y="3279775"/>
                <a:ext cx="9525" cy="11113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79" name="Oval 364"/>
              <p:cNvSpPr>
                <a:spLocks noChangeArrowheads="1"/>
              </p:cNvSpPr>
              <p:nvPr/>
            </p:nvSpPr>
            <p:spPr bwMode="auto">
              <a:xfrm>
                <a:off x="3427096" y="3506788"/>
                <a:ext cx="9525" cy="6350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80" name="Oval 365"/>
              <p:cNvSpPr>
                <a:spLocks noChangeArrowheads="1"/>
              </p:cNvSpPr>
              <p:nvPr/>
            </p:nvSpPr>
            <p:spPr bwMode="auto">
              <a:xfrm>
                <a:off x="3428683" y="3724275"/>
                <a:ext cx="11113" cy="11113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81" name="Oval 366"/>
              <p:cNvSpPr>
                <a:spLocks noChangeArrowheads="1"/>
              </p:cNvSpPr>
              <p:nvPr/>
            </p:nvSpPr>
            <p:spPr bwMode="auto">
              <a:xfrm>
                <a:off x="3650933" y="3282950"/>
                <a:ext cx="9525" cy="7938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82" name="Oval 367"/>
              <p:cNvSpPr>
                <a:spLocks noChangeArrowheads="1"/>
              </p:cNvSpPr>
              <p:nvPr/>
            </p:nvSpPr>
            <p:spPr bwMode="auto">
              <a:xfrm>
                <a:off x="3650933" y="3506788"/>
                <a:ext cx="9525" cy="6350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83" name="Oval 368"/>
              <p:cNvSpPr>
                <a:spLocks noChangeArrowheads="1"/>
              </p:cNvSpPr>
              <p:nvPr/>
            </p:nvSpPr>
            <p:spPr bwMode="auto">
              <a:xfrm>
                <a:off x="3650933" y="3727450"/>
                <a:ext cx="9525" cy="952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84" name="Rectangle 369"/>
              <p:cNvSpPr>
                <a:spLocks noChangeArrowheads="1"/>
              </p:cNvSpPr>
              <p:nvPr/>
            </p:nvSpPr>
            <p:spPr bwMode="auto">
              <a:xfrm>
                <a:off x="3498216" y="3364548"/>
                <a:ext cx="92075" cy="50800"/>
              </a:xfrm>
              <a:prstGeom prst="rect">
                <a:avLst/>
              </a:prstGeom>
              <a:noFill/>
              <a:ln w="2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85" name="Rectangle 370"/>
              <p:cNvSpPr>
                <a:spLocks noChangeArrowheads="1"/>
              </p:cNvSpPr>
              <p:nvPr/>
            </p:nvSpPr>
            <p:spPr bwMode="auto">
              <a:xfrm>
                <a:off x="3511868" y="3546475"/>
                <a:ext cx="65088" cy="28575"/>
              </a:xfrm>
              <a:prstGeom prst="rect">
                <a:avLst/>
              </a:prstGeom>
              <a:noFill/>
              <a:ln w="2">
                <a:solidFill>
                  <a:srgbClr val="000000"/>
                </a:solidFill>
                <a:prstDash val="solid"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86" name="Line 371"/>
              <p:cNvSpPr>
                <a:spLocks noChangeShapeType="1"/>
              </p:cNvSpPr>
              <p:nvPr/>
            </p:nvSpPr>
            <p:spPr bwMode="auto">
              <a:xfrm>
                <a:off x="3542666" y="3546475"/>
                <a:ext cx="1588" cy="2857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87" name="Freeform 386"/>
              <p:cNvSpPr>
                <a:spLocks/>
              </p:cNvSpPr>
              <p:nvPr/>
            </p:nvSpPr>
            <p:spPr bwMode="auto">
              <a:xfrm>
                <a:off x="3408046" y="3241675"/>
                <a:ext cx="255588" cy="498475"/>
              </a:xfrm>
              <a:custGeom>
                <a:avLst/>
                <a:gdLst/>
                <a:ahLst/>
                <a:cxnLst>
                  <a:cxn ang="0">
                    <a:pos x="0" y="203"/>
                  </a:cxn>
                  <a:cxn ang="0">
                    <a:pos x="0" y="0"/>
                  </a:cxn>
                  <a:cxn ang="0">
                    <a:pos x="104" y="0"/>
                  </a:cxn>
                </a:cxnLst>
                <a:rect l="0" t="0" r="r" b="b"/>
                <a:pathLst>
                  <a:path w="104" h="203">
                    <a:moveTo>
                      <a:pt x="0" y="203"/>
                    </a:moveTo>
                    <a:lnTo>
                      <a:pt x="0" y="0"/>
                    </a:lnTo>
                    <a:lnTo>
                      <a:pt x="104" y="0"/>
                    </a:lnTo>
                  </a:path>
                </a:pathLst>
              </a:cu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88" name="Line 387"/>
              <p:cNvSpPr>
                <a:spLocks noChangeShapeType="1"/>
              </p:cNvSpPr>
              <p:nvPr/>
            </p:nvSpPr>
            <p:spPr bwMode="auto">
              <a:xfrm>
                <a:off x="3266758" y="3089275"/>
                <a:ext cx="125413" cy="17621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89" name="Line 388"/>
              <p:cNvSpPr>
                <a:spLocks noChangeShapeType="1"/>
              </p:cNvSpPr>
              <p:nvPr/>
            </p:nvSpPr>
            <p:spPr bwMode="auto">
              <a:xfrm>
                <a:off x="3257233" y="3517900"/>
                <a:ext cx="125413" cy="1746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90" name="Line 389"/>
              <p:cNvSpPr>
                <a:spLocks noChangeShapeType="1"/>
              </p:cNvSpPr>
              <p:nvPr/>
            </p:nvSpPr>
            <p:spPr bwMode="auto">
              <a:xfrm>
                <a:off x="3244533" y="3513138"/>
                <a:ext cx="173038" cy="24130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91" name="Oval 390"/>
              <p:cNvSpPr>
                <a:spLocks noChangeArrowheads="1"/>
              </p:cNvSpPr>
              <p:nvPr/>
            </p:nvSpPr>
            <p:spPr bwMode="auto">
              <a:xfrm>
                <a:off x="3396933" y="3695700"/>
                <a:ext cx="15875" cy="22225"/>
              </a:xfrm>
              <a:prstGeom prst="ellips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92" name="Line 391"/>
              <p:cNvSpPr>
                <a:spLocks noChangeShapeType="1"/>
              </p:cNvSpPr>
              <p:nvPr/>
            </p:nvSpPr>
            <p:spPr bwMode="auto">
              <a:xfrm>
                <a:off x="3392171" y="3265488"/>
                <a:ext cx="1588" cy="42703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93" name="Line 392"/>
              <p:cNvSpPr>
                <a:spLocks noChangeShapeType="1"/>
              </p:cNvSpPr>
              <p:nvPr/>
            </p:nvSpPr>
            <p:spPr bwMode="auto">
              <a:xfrm>
                <a:off x="3257233" y="3089275"/>
                <a:ext cx="1588" cy="4286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94" name="Line 393"/>
              <p:cNvSpPr>
                <a:spLocks noChangeShapeType="1"/>
              </p:cNvSpPr>
              <p:nvPr/>
            </p:nvSpPr>
            <p:spPr bwMode="auto">
              <a:xfrm>
                <a:off x="3382646" y="3265488"/>
                <a:ext cx="1588" cy="42703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95" name="Line 394"/>
              <p:cNvSpPr>
                <a:spLocks noChangeShapeType="1"/>
              </p:cNvSpPr>
              <p:nvPr/>
            </p:nvSpPr>
            <p:spPr bwMode="auto">
              <a:xfrm flipH="1">
                <a:off x="3382646" y="3692525"/>
                <a:ext cx="9525" cy="158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96" name="Line 395"/>
              <p:cNvSpPr>
                <a:spLocks noChangeShapeType="1"/>
              </p:cNvSpPr>
              <p:nvPr/>
            </p:nvSpPr>
            <p:spPr bwMode="auto">
              <a:xfrm>
                <a:off x="3382646" y="3265488"/>
                <a:ext cx="9525" cy="158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97" name="Line 396"/>
              <p:cNvSpPr>
                <a:spLocks noChangeShapeType="1"/>
              </p:cNvSpPr>
              <p:nvPr/>
            </p:nvSpPr>
            <p:spPr bwMode="auto">
              <a:xfrm flipH="1">
                <a:off x="3257233" y="3089275"/>
                <a:ext cx="9525" cy="158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98" name="Line 397"/>
              <p:cNvSpPr>
                <a:spLocks noChangeShapeType="1"/>
              </p:cNvSpPr>
              <p:nvPr/>
            </p:nvSpPr>
            <p:spPr bwMode="auto">
              <a:xfrm flipH="1" flipV="1">
                <a:off x="3257233" y="3089275"/>
                <a:ext cx="125413" cy="17621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199" name="Line 398"/>
              <p:cNvSpPr>
                <a:spLocks noChangeShapeType="1"/>
              </p:cNvSpPr>
              <p:nvPr/>
            </p:nvSpPr>
            <p:spPr bwMode="auto">
              <a:xfrm>
                <a:off x="3319146" y="3178175"/>
                <a:ext cx="1588" cy="4286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00" name="Line 399"/>
              <p:cNvSpPr>
                <a:spLocks noChangeShapeType="1"/>
              </p:cNvSpPr>
              <p:nvPr/>
            </p:nvSpPr>
            <p:spPr bwMode="auto">
              <a:xfrm flipH="1" flipV="1">
                <a:off x="3279458" y="3209925"/>
                <a:ext cx="7938" cy="635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01" name="Line 400"/>
              <p:cNvSpPr>
                <a:spLocks noChangeShapeType="1"/>
              </p:cNvSpPr>
              <p:nvPr/>
            </p:nvSpPr>
            <p:spPr bwMode="auto">
              <a:xfrm flipH="1" flipV="1">
                <a:off x="3287396" y="3221038"/>
                <a:ext cx="6350" cy="793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02" name="Line 401"/>
              <p:cNvSpPr>
                <a:spLocks noChangeShapeType="1"/>
              </p:cNvSpPr>
              <p:nvPr/>
            </p:nvSpPr>
            <p:spPr bwMode="auto">
              <a:xfrm flipH="1" flipV="1">
                <a:off x="3279458" y="3214688"/>
                <a:ext cx="4763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03" name="Line 402"/>
              <p:cNvSpPr>
                <a:spLocks noChangeShapeType="1"/>
              </p:cNvSpPr>
              <p:nvPr/>
            </p:nvSpPr>
            <p:spPr bwMode="auto">
              <a:xfrm flipH="1" flipV="1">
                <a:off x="3287396" y="3225800"/>
                <a:ext cx="6350" cy="11113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04" name="Line 403"/>
              <p:cNvSpPr>
                <a:spLocks noChangeShapeType="1"/>
              </p:cNvSpPr>
              <p:nvPr/>
            </p:nvSpPr>
            <p:spPr bwMode="auto">
              <a:xfrm flipH="1" flipV="1">
                <a:off x="3279458" y="3224213"/>
                <a:ext cx="4763" cy="7938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05" name="Line 404"/>
              <p:cNvSpPr>
                <a:spLocks noChangeShapeType="1"/>
              </p:cNvSpPr>
              <p:nvPr/>
            </p:nvSpPr>
            <p:spPr bwMode="auto">
              <a:xfrm flipH="1" flipV="1">
                <a:off x="3287396" y="3233738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06" name="Line 405"/>
              <p:cNvSpPr>
                <a:spLocks noChangeShapeType="1"/>
              </p:cNvSpPr>
              <p:nvPr/>
            </p:nvSpPr>
            <p:spPr bwMode="auto">
              <a:xfrm flipH="1" flipV="1">
                <a:off x="3279458" y="3232150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07" name="Line 406"/>
              <p:cNvSpPr>
                <a:spLocks noChangeShapeType="1"/>
              </p:cNvSpPr>
              <p:nvPr/>
            </p:nvSpPr>
            <p:spPr bwMode="auto">
              <a:xfrm flipH="1" flipV="1">
                <a:off x="3287396" y="3243263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08" name="Line 407"/>
              <p:cNvSpPr>
                <a:spLocks noChangeShapeType="1"/>
              </p:cNvSpPr>
              <p:nvPr/>
            </p:nvSpPr>
            <p:spPr bwMode="auto">
              <a:xfrm flipH="1" flipV="1">
                <a:off x="3279458" y="3241675"/>
                <a:ext cx="4763" cy="635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09" name="Line 408"/>
              <p:cNvSpPr>
                <a:spLocks noChangeShapeType="1"/>
              </p:cNvSpPr>
              <p:nvPr/>
            </p:nvSpPr>
            <p:spPr bwMode="auto">
              <a:xfrm flipH="1" flipV="1">
                <a:off x="3287396" y="3251200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10" name="Line 410"/>
              <p:cNvSpPr>
                <a:spLocks noChangeShapeType="1"/>
              </p:cNvSpPr>
              <p:nvPr/>
            </p:nvSpPr>
            <p:spPr bwMode="auto">
              <a:xfrm flipH="1" flipV="1">
                <a:off x="3279458" y="3251200"/>
                <a:ext cx="7938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11" name="Line 411"/>
              <p:cNvSpPr>
                <a:spLocks noChangeShapeType="1"/>
              </p:cNvSpPr>
              <p:nvPr/>
            </p:nvSpPr>
            <p:spPr bwMode="auto">
              <a:xfrm flipH="1" flipV="1">
                <a:off x="3287396" y="3260725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12" name="Line 412"/>
              <p:cNvSpPr>
                <a:spLocks noChangeShapeType="1"/>
              </p:cNvSpPr>
              <p:nvPr/>
            </p:nvSpPr>
            <p:spPr bwMode="auto">
              <a:xfrm flipH="1" flipV="1">
                <a:off x="3279458" y="3259138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13" name="Line 413"/>
              <p:cNvSpPr>
                <a:spLocks noChangeShapeType="1"/>
              </p:cNvSpPr>
              <p:nvPr/>
            </p:nvSpPr>
            <p:spPr bwMode="auto">
              <a:xfrm flipH="1" flipV="1">
                <a:off x="3287396" y="3270250"/>
                <a:ext cx="6350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14" name="Line 414"/>
              <p:cNvSpPr>
                <a:spLocks noChangeShapeType="1"/>
              </p:cNvSpPr>
              <p:nvPr/>
            </p:nvSpPr>
            <p:spPr bwMode="auto">
              <a:xfrm flipH="1" flipV="1">
                <a:off x="3279458" y="3265488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15" name="Line 415"/>
              <p:cNvSpPr>
                <a:spLocks noChangeShapeType="1"/>
              </p:cNvSpPr>
              <p:nvPr/>
            </p:nvSpPr>
            <p:spPr bwMode="auto">
              <a:xfrm flipH="1" flipV="1">
                <a:off x="3287396" y="3275013"/>
                <a:ext cx="6350" cy="1111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16" name="Line 416"/>
              <p:cNvSpPr>
                <a:spLocks noChangeShapeType="1"/>
              </p:cNvSpPr>
              <p:nvPr/>
            </p:nvSpPr>
            <p:spPr bwMode="auto">
              <a:xfrm flipH="1" flipV="1">
                <a:off x="3279458" y="3273425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17" name="Line 417"/>
              <p:cNvSpPr>
                <a:spLocks noChangeShapeType="1"/>
              </p:cNvSpPr>
              <p:nvPr/>
            </p:nvSpPr>
            <p:spPr bwMode="auto">
              <a:xfrm flipH="1" flipV="1">
                <a:off x="3287396" y="3282950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18" name="Line 418"/>
              <p:cNvSpPr>
                <a:spLocks noChangeShapeType="1"/>
              </p:cNvSpPr>
              <p:nvPr/>
            </p:nvSpPr>
            <p:spPr bwMode="auto">
              <a:xfrm flipH="1" flipV="1">
                <a:off x="3279458" y="3279775"/>
                <a:ext cx="7938" cy="1111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19" name="Line 419"/>
              <p:cNvSpPr>
                <a:spLocks noChangeShapeType="1"/>
              </p:cNvSpPr>
              <p:nvPr/>
            </p:nvSpPr>
            <p:spPr bwMode="auto">
              <a:xfrm flipH="1" flipV="1">
                <a:off x="3287396" y="3292475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20" name="Line 420"/>
              <p:cNvSpPr>
                <a:spLocks noChangeShapeType="1"/>
              </p:cNvSpPr>
              <p:nvPr/>
            </p:nvSpPr>
            <p:spPr bwMode="auto">
              <a:xfrm flipH="1" flipV="1">
                <a:off x="3279458" y="3290888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21" name="Line 421"/>
              <p:cNvSpPr>
                <a:spLocks noChangeShapeType="1"/>
              </p:cNvSpPr>
              <p:nvPr/>
            </p:nvSpPr>
            <p:spPr bwMode="auto">
              <a:xfrm flipH="1" flipV="1">
                <a:off x="3287396" y="3300413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22" name="Line 422"/>
              <p:cNvSpPr>
                <a:spLocks noChangeShapeType="1"/>
              </p:cNvSpPr>
              <p:nvPr/>
            </p:nvSpPr>
            <p:spPr bwMode="auto">
              <a:xfrm flipH="1" flipV="1">
                <a:off x="3279458" y="3300413"/>
                <a:ext cx="7938" cy="635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23" name="Line 423"/>
              <p:cNvSpPr>
                <a:spLocks noChangeShapeType="1"/>
              </p:cNvSpPr>
              <p:nvPr/>
            </p:nvSpPr>
            <p:spPr bwMode="auto">
              <a:xfrm flipH="1" flipV="1">
                <a:off x="3287396" y="3309938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24" name="Line 424"/>
              <p:cNvSpPr>
                <a:spLocks noChangeShapeType="1"/>
              </p:cNvSpPr>
              <p:nvPr/>
            </p:nvSpPr>
            <p:spPr bwMode="auto">
              <a:xfrm flipH="1" flipV="1">
                <a:off x="3279458" y="3306763"/>
                <a:ext cx="7938" cy="1111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25" name="Line 425"/>
              <p:cNvSpPr>
                <a:spLocks noChangeShapeType="1"/>
              </p:cNvSpPr>
              <p:nvPr/>
            </p:nvSpPr>
            <p:spPr bwMode="auto">
              <a:xfrm flipH="1" flipV="1">
                <a:off x="3288983" y="3319463"/>
                <a:ext cx="4763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26" name="Line 426"/>
              <p:cNvSpPr>
                <a:spLocks noChangeShapeType="1"/>
              </p:cNvSpPr>
              <p:nvPr/>
            </p:nvSpPr>
            <p:spPr bwMode="auto">
              <a:xfrm flipH="1" flipV="1">
                <a:off x="3279458" y="3314700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27" name="Line 427"/>
              <p:cNvSpPr>
                <a:spLocks noChangeShapeType="1"/>
              </p:cNvSpPr>
              <p:nvPr/>
            </p:nvSpPr>
            <p:spPr bwMode="auto">
              <a:xfrm flipH="1" flipV="1">
                <a:off x="3287396" y="3324225"/>
                <a:ext cx="6350" cy="1111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28" name="Line 428"/>
              <p:cNvSpPr>
                <a:spLocks noChangeShapeType="1"/>
              </p:cNvSpPr>
              <p:nvPr/>
            </p:nvSpPr>
            <p:spPr bwMode="auto">
              <a:xfrm flipH="1" flipV="1">
                <a:off x="3279458" y="3322638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29" name="Line 429"/>
              <p:cNvSpPr>
                <a:spLocks noChangeShapeType="1"/>
              </p:cNvSpPr>
              <p:nvPr/>
            </p:nvSpPr>
            <p:spPr bwMode="auto">
              <a:xfrm flipH="1" flipV="1">
                <a:off x="3287396" y="3335338"/>
                <a:ext cx="6350" cy="635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30" name="Line 430"/>
              <p:cNvSpPr>
                <a:spLocks noChangeShapeType="1"/>
              </p:cNvSpPr>
              <p:nvPr/>
            </p:nvSpPr>
            <p:spPr bwMode="auto">
              <a:xfrm flipH="1" flipV="1">
                <a:off x="3279458" y="3332163"/>
                <a:ext cx="7938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31" name="Line 431"/>
              <p:cNvSpPr>
                <a:spLocks noChangeShapeType="1"/>
              </p:cNvSpPr>
              <p:nvPr/>
            </p:nvSpPr>
            <p:spPr bwMode="auto">
              <a:xfrm flipH="1" flipV="1">
                <a:off x="3288983" y="3341688"/>
                <a:ext cx="4763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32" name="Line 432"/>
              <p:cNvSpPr>
                <a:spLocks noChangeShapeType="1"/>
              </p:cNvSpPr>
              <p:nvPr/>
            </p:nvSpPr>
            <p:spPr bwMode="auto">
              <a:xfrm flipH="1" flipV="1">
                <a:off x="3279458" y="3340100"/>
                <a:ext cx="7938" cy="635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33" name="Line 433"/>
              <p:cNvSpPr>
                <a:spLocks noChangeShapeType="1"/>
              </p:cNvSpPr>
              <p:nvPr/>
            </p:nvSpPr>
            <p:spPr bwMode="auto">
              <a:xfrm flipH="1" flipV="1">
                <a:off x="3287396" y="3349625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34" name="Line 434"/>
              <p:cNvSpPr>
                <a:spLocks noChangeShapeType="1"/>
              </p:cNvSpPr>
              <p:nvPr/>
            </p:nvSpPr>
            <p:spPr bwMode="auto">
              <a:xfrm flipH="1" flipV="1">
                <a:off x="3279458" y="3346450"/>
                <a:ext cx="7938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35" name="Line 435"/>
              <p:cNvSpPr>
                <a:spLocks noChangeShapeType="1"/>
              </p:cNvSpPr>
              <p:nvPr/>
            </p:nvSpPr>
            <p:spPr bwMode="auto">
              <a:xfrm flipH="1" flipV="1">
                <a:off x="3287396" y="3359150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36" name="Line 436"/>
              <p:cNvSpPr>
                <a:spLocks noChangeShapeType="1"/>
              </p:cNvSpPr>
              <p:nvPr/>
            </p:nvSpPr>
            <p:spPr bwMode="auto">
              <a:xfrm flipH="1" flipV="1">
                <a:off x="3279458" y="3354388"/>
                <a:ext cx="7938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37" name="Line 437"/>
              <p:cNvSpPr>
                <a:spLocks noChangeShapeType="1"/>
              </p:cNvSpPr>
              <p:nvPr/>
            </p:nvSpPr>
            <p:spPr bwMode="auto">
              <a:xfrm flipH="1" flipV="1">
                <a:off x="3287396" y="3367088"/>
                <a:ext cx="6350" cy="635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38" name="Line 438"/>
              <p:cNvSpPr>
                <a:spLocks noChangeShapeType="1"/>
              </p:cNvSpPr>
              <p:nvPr/>
            </p:nvSpPr>
            <p:spPr bwMode="auto">
              <a:xfrm flipH="1" flipV="1">
                <a:off x="3279458" y="3362325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39" name="Line 439"/>
              <p:cNvSpPr>
                <a:spLocks noChangeShapeType="1"/>
              </p:cNvSpPr>
              <p:nvPr/>
            </p:nvSpPr>
            <p:spPr bwMode="auto">
              <a:xfrm flipH="1" flipV="1">
                <a:off x="3287396" y="3373438"/>
                <a:ext cx="6350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40" name="Line 440"/>
              <p:cNvSpPr>
                <a:spLocks noChangeShapeType="1"/>
              </p:cNvSpPr>
              <p:nvPr/>
            </p:nvSpPr>
            <p:spPr bwMode="auto">
              <a:xfrm flipH="1" flipV="1">
                <a:off x="3279458" y="3371850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41" name="Line 441"/>
              <p:cNvSpPr>
                <a:spLocks noChangeShapeType="1"/>
              </p:cNvSpPr>
              <p:nvPr/>
            </p:nvSpPr>
            <p:spPr bwMode="auto">
              <a:xfrm flipH="1" flipV="1">
                <a:off x="3287396" y="3381375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42" name="Line 442"/>
              <p:cNvSpPr>
                <a:spLocks noChangeShapeType="1"/>
              </p:cNvSpPr>
              <p:nvPr/>
            </p:nvSpPr>
            <p:spPr bwMode="auto">
              <a:xfrm flipH="1" flipV="1">
                <a:off x="3279458" y="3378200"/>
                <a:ext cx="7938" cy="1111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43" name="Line 443"/>
              <p:cNvSpPr>
                <a:spLocks noChangeShapeType="1"/>
              </p:cNvSpPr>
              <p:nvPr/>
            </p:nvSpPr>
            <p:spPr bwMode="auto">
              <a:xfrm flipH="1" flipV="1">
                <a:off x="3287396" y="3390900"/>
                <a:ext cx="6350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44" name="Line 444"/>
              <p:cNvSpPr>
                <a:spLocks noChangeShapeType="1"/>
              </p:cNvSpPr>
              <p:nvPr/>
            </p:nvSpPr>
            <p:spPr bwMode="auto">
              <a:xfrm flipH="1" flipV="1">
                <a:off x="3279458" y="3389313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45" name="Line 445"/>
              <p:cNvSpPr>
                <a:spLocks noChangeShapeType="1"/>
              </p:cNvSpPr>
              <p:nvPr/>
            </p:nvSpPr>
            <p:spPr bwMode="auto">
              <a:xfrm flipH="1" flipV="1">
                <a:off x="3287396" y="3400425"/>
                <a:ext cx="6350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46" name="Line 446"/>
              <p:cNvSpPr>
                <a:spLocks noChangeShapeType="1"/>
              </p:cNvSpPr>
              <p:nvPr/>
            </p:nvSpPr>
            <p:spPr bwMode="auto">
              <a:xfrm flipH="1" flipV="1">
                <a:off x="3279458" y="3395663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47" name="Line 447"/>
              <p:cNvSpPr>
                <a:spLocks noChangeShapeType="1"/>
              </p:cNvSpPr>
              <p:nvPr/>
            </p:nvSpPr>
            <p:spPr bwMode="auto">
              <a:xfrm flipH="1" flipV="1">
                <a:off x="3287396" y="3408363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48" name="Line 448"/>
              <p:cNvSpPr>
                <a:spLocks noChangeShapeType="1"/>
              </p:cNvSpPr>
              <p:nvPr/>
            </p:nvSpPr>
            <p:spPr bwMode="auto">
              <a:xfrm flipH="1" flipV="1">
                <a:off x="3279458" y="3403600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49" name="Line 449"/>
              <p:cNvSpPr>
                <a:spLocks noChangeShapeType="1"/>
              </p:cNvSpPr>
              <p:nvPr/>
            </p:nvSpPr>
            <p:spPr bwMode="auto">
              <a:xfrm flipH="1" flipV="1">
                <a:off x="3287396" y="3416300"/>
                <a:ext cx="6350" cy="6350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50" name="Line 450"/>
              <p:cNvSpPr>
                <a:spLocks noChangeShapeType="1"/>
              </p:cNvSpPr>
              <p:nvPr/>
            </p:nvSpPr>
            <p:spPr bwMode="auto">
              <a:xfrm flipH="1" flipV="1">
                <a:off x="3279458" y="3413125"/>
                <a:ext cx="7938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51" name="Line 451"/>
              <p:cNvSpPr>
                <a:spLocks noChangeShapeType="1"/>
              </p:cNvSpPr>
              <p:nvPr/>
            </p:nvSpPr>
            <p:spPr bwMode="auto">
              <a:xfrm flipH="1" flipV="1">
                <a:off x="3287396" y="3422650"/>
                <a:ext cx="6350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52" name="Line 452"/>
              <p:cNvSpPr>
                <a:spLocks noChangeShapeType="1"/>
              </p:cNvSpPr>
              <p:nvPr/>
            </p:nvSpPr>
            <p:spPr bwMode="auto">
              <a:xfrm flipH="1" flipV="1">
                <a:off x="3279458" y="3421063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53" name="Line 453"/>
              <p:cNvSpPr>
                <a:spLocks noChangeShapeType="1"/>
              </p:cNvSpPr>
              <p:nvPr/>
            </p:nvSpPr>
            <p:spPr bwMode="auto">
              <a:xfrm flipH="1" flipV="1">
                <a:off x="3287396" y="3430588"/>
                <a:ext cx="6350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54" name="Line 454"/>
              <p:cNvSpPr>
                <a:spLocks noChangeShapeType="1"/>
              </p:cNvSpPr>
              <p:nvPr/>
            </p:nvSpPr>
            <p:spPr bwMode="auto">
              <a:xfrm flipH="1" flipV="1">
                <a:off x="3279458" y="3427413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55" name="Line 455"/>
              <p:cNvSpPr>
                <a:spLocks noChangeShapeType="1"/>
              </p:cNvSpPr>
              <p:nvPr/>
            </p:nvSpPr>
            <p:spPr bwMode="auto">
              <a:xfrm flipH="1" flipV="1">
                <a:off x="3287396" y="3440113"/>
                <a:ext cx="6350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56" name="Line 456"/>
              <p:cNvSpPr>
                <a:spLocks noChangeShapeType="1"/>
              </p:cNvSpPr>
              <p:nvPr/>
            </p:nvSpPr>
            <p:spPr bwMode="auto">
              <a:xfrm flipH="1" flipV="1">
                <a:off x="3279458" y="3436938"/>
                <a:ext cx="7938" cy="1111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57" name="Line 457"/>
              <p:cNvSpPr>
                <a:spLocks noChangeShapeType="1"/>
              </p:cNvSpPr>
              <p:nvPr/>
            </p:nvSpPr>
            <p:spPr bwMode="auto">
              <a:xfrm flipH="1" flipV="1">
                <a:off x="3287396" y="3449638"/>
                <a:ext cx="6350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58" name="Line 458"/>
              <p:cNvSpPr>
                <a:spLocks noChangeShapeType="1"/>
              </p:cNvSpPr>
              <p:nvPr/>
            </p:nvSpPr>
            <p:spPr bwMode="auto">
              <a:xfrm flipH="1" flipV="1">
                <a:off x="3282633" y="3444875"/>
                <a:ext cx="4763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59" name="Line 459"/>
              <p:cNvSpPr>
                <a:spLocks noChangeShapeType="1"/>
              </p:cNvSpPr>
              <p:nvPr/>
            </p:nvSpPr>
            <p:spPr bwMode="auto">
              <a:xfrm flipH="1" flipV="1">
                <a:off x="3288983" y="3457575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60" name="Line 460"/>
              <p:cNvSpPr>
                <a:spLocks noChangeShapeType="1"/>
              </p:cNvSpPr>
              <p:nvPr/>
            </p:nvSpPr>
            <p:spPr bwMode="auto">
              <a:xfrm flipH="1" flipV="1">
                <a:off x="3279458" y="3452813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61" name="Line 461"/>
              <p:cNvSpPr>
                <a:spLocks noChangeShapeType="1"/>
              </p:cNvSpPr>
              <p:nvPr/>
            </p:nvSpPr>
            <p:spPr bwMode="auto">
              <a:xfrm flipH="1" flipV="1">
                <a:off x="3288983" y="3463925"/>
                <a:ext cx="4763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62" name="Line 462"/>
              <p:cNvSpPr>
                <a:spLocks noChangeShapeType="1"/>
              </p:cNvSpPr>
              <p:nvPr/>
            </p:nvSpPr>
            <p:spPr bwMode="auto">
              <a:xfrm flipH="1" flipV="1">
                <a:off x="3279458" y="3459163"/>
                <a:ext cx="7938" cy="11112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63" name="Line 463"/>
              <p:cNvSpPr>
                <a:spLocks noChangeShapeType="1"/>
              </p:cNvSpPr>
              <p:nvPr/>
            </p:nvSpPr>
            <p:spPr bwMode="auto">
              <a:xfrm flipH="1" flipV="1">
                <a:off x="3288983" y="3471863"/>
                <a:ext cx="4763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64" name="Line 464"/>
              <p:cNvSpPr>
                <a:spLocks noChangeShapeType="1"/>
              </p:cNvSpPr>
              <p:nvPr/>
            </p:nvSpPr>
            <p:spPr bwMode="auto">
              <a:xfrm flipH="1" flipV="1">
                <a:off x="3282633" y="3470275"/>
                <a:ext cx="4763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65" name="Line 465"/>
              <p:cNvSpPr>
                <a:spLocks noChangeShapeType="1"/>
              </p:cNvSpPr>
              <p:nvPr/>
            </p:nvSpPr>
            <p:spPr bwMode="auto">
              <a:xfrm flipH="1" flipV="1">
                <a:off x="3288983" y="3481388"/>
                <a:ext cx="7938" cy="7937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66" name="Line 466"/>
              <p:cNvSpPr>
                <a:spLocks noChangeShapeType="1"/>
              </p:cNvSpPr>
              <p:nvPr/>
            </p:nvSpPr>
            <p:spPr bwMode="auto">
              <a:xfrm flipH="1" flipV="1">
                <a:off x="3279458" y="3476625"/>
                <a:ext cx="7938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  <p:sp>
            <p:nvSpPr>
              <p:cNvPr id="267" name="Line 467"/>
              <p:cNvSpPr>
                <a:spLocks noChangeShapeType="1"/>
              </p:cNvSpPr>
              <p:nvPr/>
            </p:nvSpPr>
            <p:spPr bwMode="auto">
              <a:xfrm flipH="1" flipV="1">
                <a:off x="3288983" y="3489325"/>
                <a:ext cx="4763" cy="9525"/>
              </a:xfrm>
              <a:prstGeom prst="line">
                <a:avLst/>
              </a:prstGeom>
              <a:noFill/>
              <a:ln w="2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/>
              </a:p>
            </p:txBody>
          </p:sp>
        </p:grpSp>
        <p:sp>
          <p:nvSpPr>
            <p:cNvPr id="45" name="Line 125"/>
            <p:cNvSpPr>
              <a:spLocks noChangeShapeType="1"/>
            </p:cNvSpPr>
            <p:nvPr/>
          </p:nvSpPr>
          <p:spPr bwMode="auto">
            <a:xfrm flipH="1">
              <a:off x="6584265" y="3889879"/>
              <a:ext cx="335560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 type="none"/>
              <a:tailEnd type="triangle" w="med" len="med"/>
            </a:ln>
            <a:effectLst/>
          </p:spPr>
          <p:txBody>
            <a:bodyPr/>
            <a:lstStyle/>
            <a:p>
              <a:endParaRPr lang="ja-JP" altLang="en-US" b="1"/>
            </a:p>
          </p:txBody>
        </p:sp>
        <p:sp>
          <p:nvSpPr>
            <p:cNvPr id="46" name="Line 125"/>
            <p:cNvSpPr>
              <a:spLocks noChangeShapeType="1"/>
            </p:cNvSpPr>
            <p:nvPr/>
          </p:nvSpPr>
          <p:spPr bwMode="auto">
            <a:xfrm flipH="1">
              <a:off x="6606161" y="4241217"/>
              <a:ext cx="54909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 type="triangle"/>
              <a:tailEnd type="none" w="med" len="med"/>
            </a:ln>
            <a:effectLst/>
          </p:spPr>
          <p:txBody>
            <a:bodyPr/>
            <a:lstStyle/>
            <a:p>
              <a:endParaRPr lang="ja-JP" altLang="en-US" b="1"/>
            </a:p>
          </p:txBody>
        </p:sp>
        <p:sp>
          <p:nvSpPr>
            <p:cNvPr id="47" name="Text Box 12"/>
            <p:cNvSpPr txBox="1">
              <a:spLocks noChangeArrowheads="1"/>
            </p:cNvSpPr>
            <p:nvPr/>
          </p:nvSpPr>
          <p:spPr bwMode="auto">
            <a:xfrm>
              <a:off x="3419516" y="3386418"/>
              <a:ext cx="1269873" cy="348096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>
                <a:lnSpc>
                  <a:spcPts val="1200"/>
                </a:lnSpc>
              </a:pP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Electricity and heat demand</a:t>
              </a:r>
              <a:endParaRPr lang="en-US" altLang="ja-JP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48" name="Group 529"/>
            <p:cNvGrpSpPr>
              <a:grpSpLocks/>
            </p:cNvGrpSpPr>
            <p:nvPr/>
          </p:nvGrpSpPr>
          <p:grpSpPr bwMode="auto">
            <a:xfrm>
              <a:off x="3403897" y="3680142"/>
              <a:ext cx="512710" cy="609625"/>
              <a:chOff x="5" y="5"/>
              <a:chExt cx="1260" cy="843"/>
            </a:xfrm>
            <a:noFill/>
          </p:grpSpPr>
          <p:sp>
            <p:nvSpPr>
              <p:cNvPr id="134" name="Freeform 530"/>
              <p:cNvSpPr>
                <a:spLocks noChangeArrowheads="1"/>
              </p:cNvSpPr>
              <p:nvPr/>
            </p:nvSpPr>
            <p:spPr bwMode="auto">
              <a:xfrm>
                <a:off x="963" y="61"/>
                <a:ext cx="96" cy="76"/>
              </a:xfrm>
              <a:custGeom>
                <a:avLst/>
                <a:gdLst/>
                <a:ahLst/>
                <a:cxnLst>
                  <a:cxn ang="0">
                    <a:pos x="0" y="15753"/>
                  </a:cxn>
                  <a:cxn ang="0">
                    <a:pos x="19059" y="0"/>
                  </a:cxn>
                  <a:cxn ang="0">
                    <a:pos x="21092" y="21600"/>
                  </a:cxn>
                </a:cxnLst>
                <a:rect l="0" t="0" r="r" b="b"/>
                <a:pathLst>
                  <a:path w="21600" h="21600">
                    <a:moveTo>
                      <a:pt x="0" y="15753"/>
                    </a:moveTo>
                    <a:cubicBezTo>
                      <a:pt x="5591" y="9095"/>
                      <a:pt x="12960" y="3411"/>
                      <a:pt x="19059" y="0"/>
                    </a:cubicBezTo>
                    <a:cubicBezTo>
                      <a:pt x="21600" y="5035"/>
                      <a:pt x="21092" y="13642"/>
                      <a:pt x="21092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35" name="Freeform 531"/>
              <p:cNvSpPr>
                <a:spLocks noChangeArrowheads="1"/>
              </p:cNvSpPr>
              <p:nvPr/>
            </p:nvSpPr>
            <p:spPr bwMode="auto">
              <a:xfrm>
                <a:off x="1047" y="61"/>
                <a:ext cx="140" cy="124"/>
              </a:xfrm>
              <a:custGeom>
                <a:avLst/>
                <a:gdLst/>
                <a:ahLst/>
                <a:cxnLst>
                  <a:cxn ang="0">
                    <a:pos x="21600" y="21600"/>
                  </a:cxn>
                  <a:cxn ang="0">
                    <a:pos x="21600" y="10206"/>
                  </a:cxn>
                  <a:cxn ang="0">
                    <a:pos x="174" y="0"/>
                  </a:cxn>
                  <a:cxn ang="0">
                    <a:pos x="0" y="11494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21600" y="17240"/>
                      <a:pt x="21600" y="13277"/>
                      <a:pt x="21600" y="10206"/>
                    </a:cubicBezTo>
                    <a:cubicBezTo>
                      <a:pt x="16461" y="7134"/>
                      <a:pt x="7403" y="2576"/>
                      <a:pt x="174" y="0"/>
                    </a:cubicBezTo>
                    <a:cubicBezTo>
                      <a:pt x="87" y="3072"/>
                      <a:pt x="0" y="6738"/>
                      <a:pt x="0" y="11494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36" name="Freeform 532"/>
              <p:cNvSpPr>
                <a:spLocks noChangeArrowheads="1"/>
              </p:cNvSpPr>
              <p:nvPr/>
            </p:nvSpPr>
            <p:spPr bwMode="auto">
              <a:xfrm>
                <a:off x="691" y="5"/>
                <a:ext cx="568" cy="840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21083" y="21600"/>
                  </a:cxn>
                  <a:cxn ang="0">
                    <a:pos x="21600" y="4795"/>
                  </a:cxn>
                  <a:cxn ang="0">
                    <a:pos x="2218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8463" y="21600"/>
                      <a:pt x="16453" y="21600"/>
                      <a:pt x="21083" y="21600"/>
                    </a:cubicBezTo>
                    <a:cubicBezTo>
                      <a:pt x="21342" y="16921"/>
                      <a:pt x="21600" y="8322"/>
                      <a:pt x="21600" y="4795"/>
                    </a:cubicBezTo>
                    <a:cubicBezTo>
                      <a:pt x="17099" y="3687"/>
                      <a:pt x="6504" y="1006"/>
                      <a:pt x="2218" y="0"/>
                    </a:cubicBezTo>
                    <a:cubicBezTo>
                      <a:pt x="1012" y="3396"/>
                      <a:pt x="108" y="16601"/>
                      <a:pt x="0" y="21600"/>
                    </a:cubicBezTo>
                  </a:path>
                </a:pathLst>
              </a:custGeom>
              <a:grpFill/>
              <a:ln w="36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37" name="Freeform 534"/>
              <p:cNvSpPr>
                <a:spLocks noChangeArrowheads="1"/>
              </p:cNvSpPr>
              <p:nvPr/>
            </p:nvSpPr>
            <p:spPr bwMode="auto">
              <a:xfrm>
                <a:off x="20" y="5"/>
                <a:ext cx="729" cy="840"/>
              </a:xfrm>
              <a:custGeom>
                <a:avLst/>
                <a:gdLst/>
                <a:ahLst/>
                <a:cxnLst>
                  <a:cxn ang="0">
                    <a:pos x="0" y="21585"/>
                  </a:cxn>
                  <a:cxn ang="0">
                    <a:pos x="20877" y="21600"/>
                  </a:cxn>
                  <a:cxn ang="0">
                    <a:pos x="21600" y="0"/>
                  </a:cxn>
                  <a:cxn ang="0">
                    <a:pos x="723" y="14342"/>
                  </a:cxn>
                  <a:cxn ang="0">
                    <a:pos x="0" y="21585"/>
                  </a:cxn>
                </a:cxnLst>
                <a:rect l="0" t="0" r="r" b="b"/>
                <a:pathLst>
                  <a:path w="21600" h="21600">
                    <a:moveTo>
                      <a:pt x="0" y="21585"/>
                    </a:moveTo>
                    <a:cubicBezTo>
                      <a:pt x="5497" y="21600"/>
                      <a:pt x="13481" y="21600"/>
                      <a:pt x="20877" y="21600"/>
                    </a:cubicBezTo>
                    <a:cubicBezTo>
                      <a:pt x="20877" y="16324"/>
                      <a:pt x="21499" y="4241"/>
                      <a:pt x="21600" y="0"/>
                    </a:cubicBezTo>
                    <a:cubicBezTo>
                      <a:pt x="17835" y="2623"/>
                      <a:pt x="4522" y="11674"/>
                      <a:pt x="723" y="14342"/>
                    </a:cubicBezTo>
                    <a:cubicBezTo>
                      <a:pt x="504" y="15755"/>
                      <a:pt x="252" y="19399"/>
                      <a:pt x="0" y="21585"/>
                    </a:cubicBezTo>
                  </a:path>
                </a:pathLst>
              </a:custGeom>
              <a:grpFill/>
              <a:ln w="36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38" name="Freeform 535"/>
              <p:cNvSpPr>
                <a:spLocks noChangeArrowheads="1"/>
              </p:cNvSpPr>
              <p:nvPr/>
            </p:nvSpPr>
            <p:spPr bwMode="auto">
              <a:xfrm>
                <a:off x="173" y="448"/>
                <a:ext cx="16" cy="226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9286" y="6241"/>
                      <a:pt x="4629" y="14653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39" name="Freeform 536"/>
              <p:cNvSpPr>
                <a:spLocks noChangeArrowheads="1"/>
              </p:cNvSpPr>
              <p:nvPr/>
            </p:nvSpPr>
            <p:spPr bwMode="auto">
              <a:xfrm>
                <a:off x="420" y="252"/>
                <a:ext cx="16" cy="327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771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0057" y="5278"/>
                      <a:pt x="0" y="14974"/>
                      <a:pt x="771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40" name="Freeform 537"/>
              <p:cNvSpPr>
                <a:spLocks noChangeArrowheads="1"/>
              </p:cNvSpPr>
              <p:nvPr/>
            </p:nvSpPr>
            <p:spPr bwMode="auto">
              <a:xfrm>
                <a:off x="243" y="412"/>
                <a:ext cx="79" cy="69"/>
              </a:xfrm>
              <a:custGeom>
                <a:avLst/>
                <a:gdLst/>
                <a:ahLst/>
                <a:cxnLst>
                  <a:cxn ang="0">
                    <a:pos x="0" y="14638"/>
                  </a:cxn>
                  <a:cxn ang="0">
                    <a:pos x="21600" y="0"/>
                  </a:cxn>
                  <a:cxn ang="0">
                    <a:pos x="21600" y="7676"/>
                  </a:cxn>
                  <a:cxn ang="0">
                    <a:pos x="622" y="21600"/>
                  </a:cxn>
                  <a:cxn ang="0">
                    <a:pos x="0" y="14638"/>
                  </a:cxn>
                </a:cxnLst>
                <a:rect l="0" t="0" r="r" b="b"/>
                <a:pathLst>
                  <a:path w="21600" h="21600">
                    <a:moveTo>
                      <a:pt x="0" y="14638"/>
                    </a:moveTo>
                    <a:cubicBezTo>
                      <a:pt x="5128" y="10532"/>
                      <a:pt x="15695" y="3392"/>
                      <a:pt x="21600" y="0"/>
                    </a:cubicBezTo>
                    <a:cubicBezTo>
                      <a:pt x="21600" y="0"/>
                      <a:pt x="21600" y="7676"/>
                      <a:pt x="21600" y="7676"/>
                    </a:cubicBezTo>
                    <a:cubicBezTo>
                      <a:pt x="16161" y="10175"/>
                      <a:pt x="7614" y="16780"/>
                      <a:pt x="622" y="21600"/>
                    </a:cubicBezTo>
                    <a:cubicBezTo>
                      <a:pt x="622" y="21600"/>
                      <a:pt x="0" y="14638"/>
                      <a:pt x="0" y="14638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41" name="Freeform 538"/>
              <p:cNvSpPr>
                <a:spLocks noChangeArrowheads="1"/>
              </p:cNvSpPr>
              <p:nvPr/>
            </p:nvSpPr>
            <p:spPr bwMode="auto">
              <a:xfrm>
                <a:off x="725" y="23"/>
                <a:ext cx="24" cy="809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8000" y="4689"/>
                      <a:pt x="514" y="16185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42" name="Freeform 539"/>
              <p:cNvSpPr>
                <a:spLocks noChangeArrowheads="1"/>
              </p:cNvSpPr>
              <p:nvPr/>
            </p:nvSpPr>
            <p:spPr bwMode="auto">
              <a:xfrm>
                <a:off x="20" y="5"/>
                <a:ext cx="1239" cy="840"/>
              </a:xfrm>
              <a:custGeom>
                <a:avLst/>
                <a:gdLst/>
                <a:ahLst/>
                <a:cxnLst>
                  <a:cxn ang="0">
                    <a:pos x="0" y="21585"/>
                  </a:cxn>
                  <a:cxn ang="0">
                    <a:pos x="425" y="14342"/>
                  </a:cxn>
                  <a:cxn ang="0">
                    <a:pos x="12703" y="0"/>
                  </a:cxn>
                  <a:cxn ang="0">
                    <a:pos x="21600" y="4795"/>
                  </a:cxn>
                  <a:cxn ang="0">
                    <a:pos x="21363" y="21600"/>
                  </a:cxn>
                </a:cxnLst>
                <a:rect l="0" t="0" r="r" b="b"/>
                <a:pathLst>
                  <a:path w="21600" h="21600">
                    <a:moveTo>
                      <a:pt x="0" y="21585"/>
                    </a:moveTo>
                    <a:cubicBezTo>
                      <a:pt x="148" y="19399"/>
                      <a:pt x="297" y="15755"/>
                      <a:pt x="425" y="14342"/>
                    </a:cubicBezTo>
                    <a:cubicBezTo>
                      <a:pt x="2659" y="11674"/>
                      <a:pt x="10489" y="2623"/>
                      <a:pt x="12703" y="0"/>
                    </a:cubicBezTo>
                    <a:cubicBezTo>
                      <a:pt x="14670" y="1006"/>
                      <a:pt x="19534" y="3687"/>
                      <a:pt x="21600" y="4795"/>
                    </a:cubicBezTo>
                    <a:cubicBezTo>
                      <a:pt x="21600" y="8322"/>
                      <a:pt x="21481" y="16921"/>
                      <a:pt x="21363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pic>
            <p:nvPicPr>
              <p:cNvPr id="143" name="Picture 540"/>
              <p:cNvPicPr>
                <a:picLocks noChangeAspect="1" noChangeArrowheads="1"/>
              </p:cNvPicPr>
              <p:nvPr/>
            </p:nvPicPr>
            <p:blipFill>
              <a:blip r:embed="rId8" cstate="print"/>
              <a:srcRect/>
              <a:stretch>
                <a:fillRect/>
              </a:stretch>
            </p:blipFill>
            <p:spPr bwMode="auto">
              <a:xfrm>
                <a:off x="62" y="725"/>
                <a:ext cx="584" cy="120"/>
              </a:xfrm>
              <a:prstGeom prst="rect">
                <a:avLst/>
              </a:prstGeom>
              <a:grpFill/>
              <a:ln>
                <a:solidFill>
                  <a:schemeClr val="tx1"/>
                </a:solidFill>
              </a:ln>
            </p:spPr>
          </p:pic>
          <p:pic>
            <p:nvPicPr>
              <p:cNvPr id="144" name="Picture 541"/>
              <p:cNvPicPr>
                <a:picLocks noChangeAspect="1" noChangeArrowheads="1"/>
              </p:cNvPicPr>
              <p:nvPr/>
            </p:nvPicPr>
            <p:blipFill>
              <a:blip r:embed="rId9" cstate="print"/>
              <a:srcRect/>
              <a:stretch>
                <a:fillRect/>
              </a:stretch>
            </p:blipFill>
            <p:spPr bwMode="auto">
              <a:xfrm>
                <a:off x="63" y="647"/>
                <a:ext cx="583" cy="156"/>
              </a:xfrm>
              <a:prstGeom prst="rect">
                <a:avLst/>
              </a:prstGeom>
              <a:grpFill/>
              <a:ln>
                <a:solidFill>
                  <a:schemeClr val="bg1"/>
                </a:solidFill>
              </a:ln>
            </p:spPr>
          </p:pic>
          <p:pic>
            <p:nvPicPr>
              <p:cNvPr id="145" name="Picture 542"/>
              <p:cNvPicPr>
                <a:picLocks noChangeAspect="1" noChangeArrowheads="1"/>
              </p:cNvPicPr>
              <p:nvPr/>
            </p:nvPicPr>
            <p:blipFill>
              <a:blip r:embed="rId10" cstate="print"/>
              <a:srcRect/>
              <a:stretch>
                <a:fillRect/>
              </a:stretch>
            </p:blipFill>
            <p:spPr bwMode="auto">
              <a:xfrm>
                <a:off x="116" y="671"/>
                <a:ext cx="422" cy="129"/>
              </a:xfrm>
              <a:prstGeom prst="rect">
                <a:avLst/>
              </a:prstGeom>
              <a:grpFill/>
              <a:ln>
                <a:noFill/>
              </a:ln>
            </p:spPr>
          </p:pic>
          <p:sp>
            <p:nvSpPr>
              <p:cNvPr id="146" name="Freeform 543"/>
              <p:cNvSpPr>
                <a:spLocks noChangeArrowheads="1"/>
              </p:cNvSpPr>
              <p:nvPr/>
            </p:nvSpPr>
            <p:spPr bwMode="auto">
              <a:xfrm>
                <a:off x="642" y="658"/>
                <a:ext cx="4" cy="187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8514" y="4793"/>
                      <a:pt x="9257" y="12671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47" name="Freeform 544"/>
              <p:cNvSpPr>
                <a:spLocks noChangeArrowheads="1"/>
              </p:cNvSpPr>
              <p:nvPr/>
            </p:nvSpPr>
            <p:spPr bwMode="auto">
              <a:xfrm>
                <a:off x="62" y="775"/>
                <a:ext cx="4" cy="69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1600" y="5843"/>
                      <a:pt x="0" y="13810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48" name="Freeform 545"/>
              <p:cNvSpPr>
                <a:spLocks noChangeArrowheads="1"/>
              </p:cNvSpPr>
              <p:nvPr/>
            </p:nvSpPr>
            <p:spPr bwMode="auto">
              <a:xfrm>
                <a:off x="115" y="762"/>
                <a:ext cx="1" cy="83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1600" y="6510"/>
                      <a:pt x="10800" y="14055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49" name="Freeform 546"/>
              <p:cNvSpPr>
                <a:spLocks noChangeArrowheads="1"/>
              </p:cNvSpPr>
              <p:nvPr/>
            </p:nvSpPr>
            <p:spPr bwMode="auto">
              <a:xfrm>
                <a:off x="129" y="761"/>
                <a:ext cx="1" cy="84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0800" y="8229"/>
                      <a:pt x="0" y="14841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50" name="Freeform 547"/>
              <p:cNvSpPr>
                <a:spLocks noChangeArrowheads="1"/>
              </p:cNvSpPr>
              <p:nvPr/>
            </p:nvSpPr>
            <p:spPr bwMode="auto">
              <a:xfrm>
                <a:off x="178" y="750"/>
                <a:ext cx="6" cy="95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5120" y="6208"/>
                      <a:pt x="6480" y="13710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51" name="Freeform 548"/>
              <p:cNvSpPr>
                <a:spLocks noChangeArrowheads="1"/>
              </p:cNvSpPr>
              <p:nvPr/>
            </p:nvSpPr>
            <p:spPr bwMode="auto">
              <a:xfrm>
                <a:off x="194" y="748"/>
                <a:ext cx="4" cy="97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6171" y="7369"/>
                      <a:pt x="0" y="14231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52" name="Freeform 549"/>
              <p:cNvSpPr>
                <a:spLocks noChangeArrowheads="1"/>
              </p:cNvSpPr>
              <p:nvPr/>
            </p:nvSpPr>
            <p:spPr bwMode="auto">
              <a:xfrm>
                <a:off x="252" y="736"/>
                <a:ext cx="5" cy="109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1600" y="6785"/>
                      <a:pt x="0" y="13345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53" name="Freeform 550"/>
              <p:cNvSpPr>
                <a:spLocks noChangeArrowheads="1"/>
              </p:cNvSpPr>
              <p:nvPr/>
            </p:nvSpPr>
            <p:spPr bwMode="auto">
              <a:xfrm>
                <a:off x="315" y="725"/>
                <a:ext cx="4" cy="120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1600" y="6449"/>
                      <a:pt x="3086" y="13615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54" name="Freeform 551"/>
              <p:cNvSpPr>
                <a:spLocks noChangeArrowheads="1"/>
              </p:cNvSpPr>
              <p:nvPr/>
            </p:nvSpPr>
            <p:spPr bwMode="auto">
              <a:xfrm>
                <a:off x="332" y="722"/>
                <a:ext cx="4" cy="123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1600" y="7000"/>
                      <a:pt x="7200" y="14100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55" name="Freeform 552"/>
              <p:cNvSpPr>
                <a:spLocks noChangeArrowheads="1"/>
              </p:cNvSpPr>
              <p:nvPr/>
            </p:nvSpPr>
            <p:spPr bwMode="auto">
              <a:xfrm>
                <a:off x="414" y="706"/>
                <a:ext cx="4" cy="139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8900" y="6374"/>
                      <a:pt x="0" y="13721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56" name="Freeform 553"/>
              <p:cNvSpPr>
                <a:spLocks noChangeArrowheads="1"/>
              </p:cNvSpPr>
              <p:nvPr/>
            </p:nvSpPr>
            <p:spPr bwMode="auto">
              <a:xfrm>
                <a:off x="431" y="705"/>
                <a:ext cx="3" cy="140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1600" y="5947"/>
                      <a:pt x="0" y="13904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57" name="Freeform 554"/>
              <p:cNvSpPr>
                <a:spLocks noChangeArrowheads="1"/>
              </p:cNvSpPr>
              <p:nvPr/>
            </p:nvSpPr>
            <p:spPr bwMode="auto">
              <a:xfrm>
                <a:off x="515" y="686"/>
                <a:ext cx="5" cy="159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16200" y="6249"/>
                      <a:pt x="0" y="14117"/>
                      <a:pt x="0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58" name="Freeform 555"/>
              <p:cNvSpPr>
                <a:spLocks noChangeArrowheads="1"/>
              </p:cNvSpPr>
              <p:nvPr/>
            </p:nvSpPr>
            <p:spPr bwMode="auto">
              <a:xfrm>
                <a:off x="538" y="684"/>
                <a:ext cx="1" cy="161"/>
              </a:xfrm>
              <a:custGeom>
                <a:avLst/>
                <a:gdLst/>
                <a:ahLst/>
                <a:cxnLst>
                  <a:cxn ang="0">
                    <a:pos x="-1" y="0"/>
                  </a:cxn>
                  <a:cxn ang="0">
                    <a:pos x="-1" y="21600"/>
                  </a:cxn>
                </a:cxnLst>
                <a:rect l="0" t="0" r="r" b="b"/>
                <a:pathLst>
                  <a:path w="21600" h="21600">
                    <a:moveTo>
                      <a:pt x="-1" y="0"/>
                    </a:moveTo>
                    <a:cubicBezTo>
                      <a:pt x="-1" y="6161"/>
                      <a:pt x="-1" y="13386"/>
                      <a:pt x="-1" y="2160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59" name="Freeform 556"/>
              <p:cNvSpPr>
                <a:spLocks noChangeArrowheads="1"/>
              </p:cNvSpPr>
              <p:nvPr/>
            </p:nvSpPr>
            <p:spPr bwMode="auto">
              <a:xfrm>
                <a:off x="434" y="580"/>
                <a:ext cx="216" cy="78"/>
              </a:xfrm>
              <a:custGeom>
                <a:avLst/>
                <a:gdLst/>
                <a:ahLst/>
                <a:cxnLst>
                  <a:cxn ang="0">
                    <a:pos x="21260" y="12835"/>
                  </a:cxn>
                  <a:cxn ang="0">
                    <a:pos x="1077" y="0"/>
                  </a:cxn>
                  <a:cxn ang="0">
                    <a:pos x="1020" y="15339"/>
                  </a:cxn>
                  <a:cxn ang="0">
                    <a:pos x="21260" y="21600"/>
                  </a:cxn>
                  <a:cxn ang="0">
                    <a:pos x="21260" y="12835"/>
                  </a:cxn>
                </a:cxnLst>
                <a:rect l="0" t="0" r="r" b="b"/>
                <a:pathLst>
                  <a:path w="21600" h="21600">
                    <a:moveTo>
                      <a:pt x="21260" y="12835"/>
                    </a:moveTo>
                    <a:cubicBezTo>
                      <a:pt x="17405" y="10017"/>
                      <a:pt x="5386" y="1252"/>
                      <a:pt x="1077" y="0"/>
                    </a:cubicBezTo>
                    <a:cubicBezTo>
                      <a:pt x="0" y="3913"/>
                      <a:pt x="227" y="12052"/>
                      <a:pt x="1020" y="15339"/>
                    </a:cubicBezTo>
                    <a:cubicBezTo>
                      <a:pt x="6236" y="17687"/>
                      <a:pt x="16498" y="21600"/>
                      <a:pt x="21260" y="21600"/>
                    </a:cubicBezTo>
                    <a:cubicBezTo>
                      <a:pt x="21260" y="21600"/>
                      <a:pt x="21600" y="16122"/>
                      <a:pt x="21260" y="12835"/>
                    </a:cubicBezTo>
                  </a:path>
                </a:pathLst>
              </a:custGeom>
              <a:grpFill/>
              <a:ln w="36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60" name="Freeform 557"/>
              <p:cNvSpPr>
                <a:spLocks noChangeArrowheads="1"/>
              </p:cNvSpPr>
              <p:nvPr/>
            </p:nvSpPr>
            <p:spPr bwMode="auto">
              <a:xfrm>
                <a:off x="5" y="617"/>
                <a:ext cx="641" cy="158"/>
              </a:xfrm>
              <a:custGeom>
                <a:avLst/>
                <a:gdLst/>
                <a:ahLst/>
                <a:cxnLst>
                  <a:cxn ang="0">
                    <a:pos x="0" y="18881"/>
                  </a:cxn>
                  <a:cxn ang="0">
                    <a:pos x="2044" y="21600"/>
                  </a:cxn>
                  <a:cxn ang="0">
                    <a:pos x="21600" y="5594"/>
                  </a:cxn>
                  <a:cxn ang="0">
                    <a:pos x="14839" y="0"/>
                  </a:cxn>
                  <a:cxn ang="0">
                    <a:pos x="0" y="18881"/>
                  </a:cxn>
                </a:cxnLst>
                <a:rect l="0" t="0" r="r" b="b"/>
                <a:pathLst>
                  <a:path w="21600" h="21600">
                    <a:moveTo>
                      <a:pt x="0" y="18881"/>
                    </a:moveTo>
                    <a:cubicBezTo>
                      <a:pt x="592" y="19813"/>
                      <a:pt x="1299" y="20745"/>
                      <a:pt x="2044" y="21600"/>
                    </a:cubicBezTo>
                    <a:cubicBezTo>
                      <a:pt x="6742" y="17249"/>
                      <a:pt x="20531" y="7381"/>
                      <a:pt x="21600" y="5594"/>
                    </a:cubicBezTo>
                    <a:cubicBezTo>
                      <a:pt x="19996" y="4429"/>
                      <a:pt x="17207" y="1787"/>
                      <a:pt x="14839" y="0"/>
                    </a:cubicBezTo>
                    <a:cubicBezTo>
                      <a:pt x="11917" y="1632"/>
                      <a:pt x="2464" y="12976"/>
                      <a:pt x="0" y="18881"/>
                    </a:cubicBezTo>
                  </a:path>
                </a:pathLst>
              </a:custGeom>
              <a:grpFill/>
              <a:ln w="36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61" name="Freeform 558"/>
              <p:cNvSpPr>
                <a:spLocks noChangeArrowheads="1"/>
              </p:cNvSpPr>
              <p:nvPr/>
            </p:nvSpPr>
            <p:spPr bwMode="auto">
              <a:xfrm>
                <a:off x="5" y="580"/>
                <a:ext cx="441" cy="175"/>
              </a:xfrm>
              <a:custGeom>
                <a:avLst/>
                <a:gdLst/>
                <a:ahLst/>
                <a:cxnLst>
                  <a:cxn ang="0">
                    <a:pos x="21544" y="0"/>
                  </a:cxn>
                  <a:cxn ang="0">
                    <a:pos x="0" y="18734"/>
                  </a:cxn>
                  <a:cxn ang="0">
                    <a:pos x="28" y="21600"/>
                  </a:cxn>
                  <a:cxn ang="0">
                    <a:pos x="21600" y="4614"/>
                  </a:cxn>
                  <a:cxn ang="0">
                    <a:pos x="21544" y="0"/>
                  </a:cxn>
                </a:cxnLst>
                <a:rect l="0" t="0" r="r" b="b"/>
                <a:pathLst>
                  <a:path w="21600" h="21600">
                    <a:moveTo>
                      <a:pt x="21544" y="0"/>
                    </a:moveTo>
                    <a:cubicBezTo>
                      <a:pt x="16020" y="4683"/>
                      <a:pt x="5247" y="14120"/>
                      <a:pt x="0" y="18734"/>
                    </a:cubicBezTo>
                    <a:cubicBezTo>
                      <a:pt x="0" y="18734"/>
                      <a:pt x="28" y="21600"/>
                      <a:pt x="28" y="21600"/>
                    </a:cubicBezTo>
                    <a:cubicBezTo>
                      <a:pt x="5469" y="17196"/>
                      <a:pt x="16603" y="8598"/>
                      <a:pt x="21600" y="4614"/>
                    </a:cubicBezTo>
                    <a:cubicBezTo>
                      <a:pt x="21600" y="4614"/>
                      <a:pt x="21544" y="0"/>
                      <a:pt x="21544" y="0"/>
                    </a:cubicBezTo>
                  </a:path>
                </a:pathLst>
              </a:custGeom>
              <a:grpFill/>
              <a:ln w="36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62" name="Freeform 559"/>
              <p:cNvSpPr>
                <a:spLocks noChangeArrowheads="1"/>
              </p:cNvSpPr>
              <p:nvPr/>
            </p:nvSpPr>
            <p:spPr bwMode="auto">
              <a:xfrm>
                <a:off x="444" y="580"/>
                <a:ext cx="184" cy="76"/>
              </a:xfrm>
              <a:custGeom>
                <a:avLst/>
                <a:gdLst/>
                <a:ahLst/>
                <a:cxnLst>
                  <a:cxn ang="0">
                    <a:pos x="21600" y="21600"/>
                  </a:cxn>
                  <a:cxn ang="0">
                    <a:pos x="133" y="10639"/>
                  </a:cxn>
                  <a:cxn ang="0">
                    <a:pos x="0" y="0"/>
                  </a:cxn>
                </a:cxnLst>
                <a:rect l="0" t="0" r="r" b="b"/>
                <a:pathLst>
                  <a:path w="21600" h="21600">
                    <a:moveTo>
                      <a:pt x="21600" y="21600"/>
                    </a:moveTo>
                    <a:cubicBezTo>
                      <a:pt x="15800" y="18860"/>
                      <a:pt x="7533" y="14346"/>
                      <a:pt x="133" y="10639"/>
                    </a:cubicBezTo>
                    <a:cubicBezTo>
                      <a:pt x="133" y="10639"/>
                      <a:pt x="0" y="0"/>
                      <a:pt x="0" y="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63" name="Freeform 560"/>
              <p:cNvSpPr>
                <a:spLocks noChangeArrowheads="1"/>
              </p:cNvSpPr>
              <p:nvPr/>
            </p:nvSpPr>
            <p:spPr bwMode="auto">
              <a:xfrm>
                <a:off x="5" y="580"/>
                <a:ext cx="645" cy="195"/>
              </a:xfrm>
              <a:custGeom>
                <a:avLst/>
                <a:gdLst/>
                <a:ahLst/>
                <a:cxnLst>
                  <a:cxn ang="0">
                    <a:pos x="21486" y="8665"/>
                  </a:cxn>
                  <a:cxn ang="0">
                    <a:pos x="21486" y="5149"/>
                  </a:cxn>
                  <a:cxn ang="0">
                    <a:pos x="14729" y="0"/>
                  </a:cxn>
                  <a:cxn ang="0">
                    <a:pos x="0" y="16828"/>
                  </a:cxn>
                  <a:cxn ang="0">
                    <a:pos x="19" y="19402"/>
                  </a:cxn>
                  <a:cxn ang="0">
                    <a:pos x="2050" y="21600"/>
                  </a:cxn>
                  <a:cxn ang="0">
                    <a:pos x="21486" y="8665"/>
                  </a:cxn>
                </a:cxnLst>
                <a:rect l="0" t="0" r="r" b="b"/>
                <a:pathLst>
                  <a:path w="21600" h="21600">
                    <a:moveTo>
                      <a:pt x="21486" y="8665"/>
                    </a:moveTo>
                    <a:cubicBezTo>
                      <a:pt x="21486" y="8665"/>
                      <a:pt x="21600" y="6467"/>
                      <a:pt x="21486" y="5149"/>
                    </a:cubicBezTo>
                    <a:cubicBezTo>
                      <a:pt x="20195" y="4019"/>
                      <a:pt x="16172" y="502"/>
                      <a:pt x="14729" y="0"/>
                    </a:cubicBezTo>
                    <a:cubicBezTo>
                      <a:pt x="10952" y="4207"/>
                      <a:pt x="3587" y="12684"/>
                      <a:pt x="0" y="16828"/>
                    </a:cubicBezTo>
                    <a:cubicBezTo>
                      <a:pt x="0" y="16828"/>
                      <a:pt x="19" y="19402"/>
                      <a:pt x="19" y="19402"/>
                    </a:cubicBezTo>
                    <a:cubicBezTo>
                      <a:pt x="607" y="20156"/>
                      <a:pt x="1310" y="20909"/>
                      <a:pt x="2050" y="21600"/>
                    </a:cubicBezTo>
                    <a:cubicBezTo>
                      <a:pt x="6719" y="18084"/>
                      <a:pt x="20423" y="10109"/>
                      <a:pt x="21486" y="8665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64" name="Freeform 561"/>
              <p:cNvSpPr>
                <a:spLocks noChangeArrowheads="1"/>
              </p:cNvSpPr>
              <p:nvPr/>
            </p:nvSpPr>
            <p:spPr bwMode="auto">
              <a:xfrm>
                <a:off x="16" y="622"/>
                <a:ext cx="418" cy="130"/>
              </a:xfrm>
              <a:custGeom>
                <a:avLst/>
                <a:gdLst/>
                <a:ahLst/>
                <a:cxnLst>
                  <a:cxn ang="0">
                    <a:pos x="0" y="21600"/>
                  </a:cxn>
                  <a:cxn ang="0">
                    <a:pos x="21600" y="0"/>
                  </a:cxn>
                </a:cxnLst>
                <a:rect l="0" t="0" r="r" b="b"/>
                <a:pathLst>
                  <a:path w="21600" h="21600">
                    <a:moveTo>
                      <a:pt x="0" y="21600"/>
                    </a:moveTo>
                    <a:cubicBezTo>
                      <a:pt x="5840" y="15726"/>
                      <a:pt x="16347" y="5495"/>
                      <a:pt x="21600" y="0"/>
                    </a:cubicBezTo>
                  </a:path>
                </a:pathLst>
              </a:custGeom>
              <a:grpFill/>
              <a:ln w="1440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  <p:sp>
            <p:nvSpPr>
              <p:cNvPr id="165" name="Freeform 562"/>
              <p:cNvSpPr>
                <a:spLocks noChangeArrowheads="1"/>
              </p:cNvSpPr>
              <p:nvPr/>
            </p:nvSpPr>
            <p:spPr bwMode="auto">
              <a:xfrm>
                <a:off x="6" y="841"/>
                <a:ext cx="1259" cy="7"/>
              </a:xfrm>
              <a:custGeom>
                <a:avLst/>
                <a:gdLst/>
                <a:ahLst/>
                <a:cxnLst>
                  <a:cxn ang="0">
                    <a:pos x="0" y="9000"/>
                  </a:cxn>
                  <a:cxn ang="0">
                    <a:pos x="21600" y="10800"/>
                  </a:cxn>
                </a:cxnLst>
                <a:rect l="0" t="0" r="r" b="b"/>
                <a:pathLst>
                  <a:path w="21600" h="21600">
                    <a:moveTo>
                      <a:pt x="0" y="9000"/>
                    </a:moveTo>
                    <a:cubicBezTo>
                      <a:pt x="5940" y="21600"/>
                      <a:pt x="17459" y="0"/>
                      <a:pt x="21600" y="10800"/>
                    </a:cubicBezTo>
                  </a:path>
                </a:pathLst>
              </a:custGeom>
              <a:grpFill/>
              <a:ln w="14400" cap="rnd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ja-JP" altLang="en-US" b="1"/>
              </a:p>
            </p:txBody>
          </p:sp>
        </p:grpSp>
        <p:grpSp>
          <p:nvGrpSpPr>
            <p:cNvPr id="49" name="グループ化 368"/>
            <p:cNvGrpSpPr>
              <a:grpSpLocks noChangeAspect="1"/>
            </p:cNvGrpSpPr>
            <p:nvPr/>
          </p:nvGrpSpPr>
          <p:grpSpPr>
            <a:xfrm>
              <a:off x="1752600" y="3757030"/>
              <a:ext cx="556120" cy="705451"/>
              <a:chOff x="879674" y="2087192"/>
              <a:chExt cx="810228" cy="1001066"/>
            </a:xfrm>
          </p:grpSpPr>
          <p:grpSp>
            <p:nvGrpSpPr>
              <p:cNvPr id="127" name="グループ化 361"/>
              <p:cNvGrpSpPr>
                <a:grpSpLocks noChangeAspect="1"/>
              </p:cNvGrpSpPr>
              <p:nvPr/>
            </p:nvGrpSpPr>
            <p:grpSpPr>
              <a:xfrm>
                <a:off x="937378" y="2087192"/>
                <a:ext cx="711452" cy="1001066"/>
                <a:chOff x="5069528" y="4321099"/>
                <a:chExt cx="889312" cy="1251333"/>
              </a:xfrm>
            </p:grpSpPr>
            <p:sp>
              <p:nvSpPr>
                <p:cNvPr id="130" name="フローチャート : 磁気ディスク 129"/>
                <p:cNvSpPr/>
                <p:nvPr/>
              </p:nvSpPr>
              <p:spPr>
                <a:xfrm>
                  <a:off x="5069528" y="4321099"/>
                  <a:ext cx="885816" cy="1251333"/>
                </a:xfrm>
                <a:prstGeom prst="flowChartMagneticDisk">
                  <a:avLst/>
                </a:prstGeom>
                <a:noFill/>
                <a:ln w="12700"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100" b="1" dirty="0">
                    <a:solidFill>
                      <a:schemeClr val="tx1"/>
                    </a:solidFill>
                    <a:latin typeface="ＭＳ 明朝" pitchFamily="17" charset="-128"/>
                    <a:ea typeface="ＭＳ 明朝" pitchFamily="17" charset="-128"/>
                  </a:endParaRPr>
                </a:p>
              </p:txBody>
            </p:sp>
            <p:sp>
              <p:nvSpPr>
                <p:cNvPr id="131" name="円弧 130"/>
                <p:cNvSpPr/>
                <p:nvPr/>
              </p:nvSpPr>
              <p:spPr>
                <a:xfrm flipV="1">
                  <a:off x="5070939" y="4526280"/>
                  <a:ext cx="887901" cy="421640"/>
                </a:xfrm>
                <a:prstGeom prst="arc">
                  <a:avLst>
                    <a:gd name="adj1" fmla="val 10944662"/>
                    <a:gd name="adj2" fmla="val 21579415"/>
                  </a:avLst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100" b="1"/>
                </a:p>
              </p:txBody>
            </p:sp>
            <p:sp>
              <p:nvSpPr>
                <p:cNvPr id="132" name="円弧 131"/>
                <p:cNvSpPr/>
                <p:nvPr/>
              </p:nvSpPr>
              <p:spPr>
                <a:xfrm flipV="1">
                  <a:off x="5070939" y="4737100"/>
                  <a:ext cx="887901" cy="421640"/>
                </a:xfrm>
                <a:prstGeom prst="arc">
                  <a:avLst>
                    <a:gd name="adj1" fmla="val 10944662"/>
                    <a:gd name="adj2" fmla="val 21579415"/>
                  </a:avLst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100" b="1"/>
                </a:p>
              </p:txBody>
            </p:sp>
            <p:sp>
              <p:nvSpPr>
                <p:cNvPr id="133" name="円弧 132"/>
                <p:cNvSpPr/>
                <p:nvPr/>
              </p:nvSpPr>
              <p:spPr>
                <a:xfrm flipV="1">
                  <a:off x="5070939" y="4947920"/>
                  <a:ext cx="887901" cy="421640"/>
                </a:xfrm>
                <a:prstGeom prst="arc">
                  <a:avLst>
                    <a:gd name="adj1" fmla="val 10944662"/>
                    <a:gd name="adj2" fmla="val 21579415"/>
                  </a:avLst>
                </a:prstGeom>
                <a:ln w="12700">
                  <a:solidFill>
                    <a:schemeClr val="tx1">
                      <a:lumMod val="75000"/>
                      <a:lumOff val="25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  <p:txBody>
                <a:bodyPr rtlCol="0" anchor="ctr"/>
                <a:lstStyle/>
                <a:p>
                  <a:pPr algn="ctr"/>
                  <a:endParaRPr kumimoji="1" lang="ja-JP" altLang="en-US" sz="1100" b="1"/>
                </a:p>
              </p:txBody>
            </p:sp>
          </p:grpSp>
          <p:sp>
            <p:nvSpPr>
              <p:cNvPr id="128" name="角丸四角形 127"/>
              <p:cNvSpPr/>
              <p:nvPr/>
            </p:nvSpPr>
            <p:spPr>
              <a:xfrm>
                <a:off x="983848" y="2465409"/>
                <a:ext cx="590309" cy="555584"/>
              </a:xfrm>
              <a:prstGeom prst="round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100" b="1">
                  <a:solidFill>
                    <a:schemeClr val="tx1"/>
                  </a:solidFill>
                </a:endParaRPr>
              </a:p>
            </p:txBody>
          </p:sp>
          <p:sp>
            <p:nvSpPr>
              <p:cNvPr id="129" name="Text Box 7"/>
              <p:cNvSpPr txBox="1">
                <a:spLocks noChangeArrowheads="1"/>
              </p:cNvSpPr>
              <p:nvPr/>
            </p:nvSpPr>
            <p:spPr bwMode="auto">
              <a:xfrm>
                <a:off x="879674" y="2393008"/>
                <a:ext cx="810228" cy="569957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square">
                <a:spAutoFit/>
              </a:bodyPr>
              <a:lstStyle/>
              <a:p>
                <a:pPr algn="ctr"/>
                <a:r>
                  <a:rPr lang="en-US" altLang="ja-JP" sz="1200" b="1" dirty="0" smtClean="0">
                    <a:latin typeface="Times New Roman" pitchFamily="18" charset="0"/>
                    <a:cs typeface="Times New Roman" pitchFamily="18" charset="0"/>
                  </a:rPr>
                  <a:t>Gas</a:t>
                </a:r>
              </a:p>
              <a:p>
                <a:pPr algn="ctr"/>
                <a:r>
                  <a:rPr lang="en-US" altLang="ja-JP" sz="1200" b="1" dirty="0" smtClean="0">
                    <a:latin typeface="Times New Roman" pitchFamily="18" charset="0"/>
                    <a:cs typeface="Times New Roman" pitchFamily="18" charset="0"/>
                  </a:rPr>
                  <a:t>tank</a:t>
                </a:r>
                <a:endParaRPr lang="en-US" altLang="ja-JP" sz="1200" b="1" dirty="0">
                  <a:latin typeface="Times New Roman" pitchFamily="18" charset="0"/>
                  <a:cs typeface="Times New Roman" pitchFamily="18" charset="0"/>
                </a:endParaRPr>
              </a:p>
            </p:txBody>
          </p:sp>
        </p:grpSp>
        <p:sp>
          <p:nvSpPr>
            <p:cNvPr id="50" name="Line 133"/>
            <p:cNvSpPr>
              <a:spLocks noChangeShapeType="1"/>
            </p:cNvSpPr>
            <p:nvPr/>
          </p:nvSpPr>
          <p:spPr bwMode="auto">
            <a:xfrm>
              <a:off x="2030977" y="3205878"/>
              <a:ext cx="0" cy="68904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sysDot"/>
              <a:round/>
              <a:headEnd/>
              <a:tailEnd type="stealth" w="med" len="med"/>
            </a:ln>
            <a:effectLst/>
          </p:spPr>
          <p:txBody>
            <a:bodyPr/>
            <a:lstStyle/>
            <a:p>
              <a:endParaRPr lang="ja-JP" altLang="en-US" b="1"/>
            </a:p>
          </p:txBody>
        </p:sp>
        <p:sp>
          <p:nvSpPr>
            <p:cNvPr id="51" name="Text Box 7"/>
            <p:cNvSpPr txBox="1">
              <a:spLocks noChangeArrowheads="1"/>
            </p:cNvSpPr>
            <p:nvPr/>
          </p:nvSpPr>
          <p:spPr bwMode="auto">
            <a:xfrm>
              <a:off x="4095119" y="4294634"/>
              <a:ext cx="615601" cy="30346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>
                <a:lnSpc>
                  <a:spcPts val="1000"/>
                </a:lnSpc>
              </a:pP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Digester</a:t>
              </a:r>
            </a:p>
            <a:p>
              <a:pPr algn="ctr">
                <a:lnSpc>
                  <a:spcPts val="1000"/>
                </a:lnSpc>
              </a:pPr>
              <a:r>
                <a:rPr lang="en-US" altLang="ja-JP" sz="1200" b="1" dirty="0" smtClean="0">
                  <a:latin typeface="Times New Roman" pitchFamily="18" charset="0"/>
                  <a:cs typeface="Times New Roman" pitchFamily="18" charset="0"/>
                </a:rPr>
                <a:t>Tank</a:t>
              </a:r>
              <a:endParaRPr lang="en-US" altLang="ja-JP" sz="1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52" name="Line 2"/>
            <p:cNvSpPr>
              <a:spLocks noChangeShapeType="1"/>
            </p:cNvSpPr>
            <p:nvPr/>
          </p:nvSpPr>
          <p:spPr bwMode="auto">
            <a:xfrm>
              <a:off x="2697359" y="5258910"/>
              <a:ext cx="145708" cy="1495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/>
            </a:p>
          </p:txBody>
        </p:sp>
        <p:sp>
          <p:nvSpPr>
            <p:cNvPr id="53" name="Line 3"/>
            <p:cNvSpPr>
              <a:spLocks noChangeShapeType="1"/>
            </p:cNvSpPr>
            <p:nvPr/>
          </p:nvSpPr>
          <p:spPr bwMode="auto">
            <a:xfrm>
              <a:off x="2843067" y="5408508"/>
              <a:ext cx="544962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/>
            </a:p>
          </p:txBody>
        </p:sp>
        <p:sp>
          <p:nvSpPr>
            <p:cNvPr id="54" name="Line 4"/>
            <p:cNvSpPr>
              <a:spLocks noChangeShapeType="1"/>
            </p:cNvSpPr>
            <p:nvPr/>
          </p:nvSpPr>
          <p:spPr bwMode="auto">
            <a:xfrm>
              <a:off x="3032412" y="5337442"/>
              <a:ext cx="251" cy="1288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/>
            </a:p>
          </p:txBody>
        </p:sp>
        <p:sp>
          <p:nvSpPr>
            <p:cNvPr id="55" name="Freeform 5"/>
            <p:cNvSpPr>
              <a:spLocks noChangeArrowheads="1"/>
            </p:cNvSpPr>
            <p:nvPr/>
          </p:nvSpPr>
          <p:spPr bwMode="auto">
            <a:xfrm>
              <a:off x="2712155" y="4931390"/>
              <a:ext cx="135927" cy="364598"/>
            </a:xfrm>
            <a:custGeom>
              <a:avLst/>
              <a:gdLst/>
              <a:ahLst/>
              <a:cxnLst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16742" y="21600"/>
                    <a:pt x="10800" y="21600"/>
                  </a:cubicBezTo>
                  <a:cubicBezTo>
                    <a:pt x="4858" y="21600"/>
                    <a:pt x="0" y="16758"/>
                    <a:pt x="0" y="10800"/>
                  </a:cubicBezTo>
                  <a:cubicBezTo>
                    <a:pt x="0" y="4842"/>
                    <a:pt x="4858" y="0"/>
                    <a:pt x="10800" y="0"/>
                  </a:cubicBezTo>
                  <a:cubicBezTo>
                    <a:pt x="16742" y="0"/>
                    <a:pt x="21600" y="4842"/>
                    <a:pt x="21600" y="1080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/>
            </a:p>
          </p:txBody>
        </p:sp>
        <p:sp>
          <p:nvSpPr>
            <p:cNvPr id="56" name="Freeform 6"/>
            <p:cNvSpPr>
              <a:spLocks noChangeArrowheads="1"/>
            </p:cNvSpPr>
            <p:nvPr/>
          </p:nvSpPr>
          <p:spPr bwMode="auto">
            <a:xfrm>
              <a:off x="2780119" y="4931390"/>
              <a:ext cx="544209" cy="258"/>
            </a:xfrm>
            <a:custGeom>
              <a:avLst/>
              <a:gdLst/>
              <a:ahLst/>
              <a:cxnLst>
                <a:cxn ang="0">
                  <a:pos x="0" y="-1"/>
                </a:cxn>
                <a:cxn ang="0">
                  <a:pos x="21600" y="-1"/>
                </a:cxn>
              </a:cxnLst>
              <a:rect l="0" t="0" r="r" b="b"/>
              <a:pathLst>
                <a:path w="21600" h="21600">
                  <a:moveTo>
                    <a:pt x="0" y="-1"/>
                  </a:moveTo>
                  <a:cubicBezTo>
                    <a:pt x="0" y="-1"/>
                    <a:pt x="21600" y="-1"/>
                    <a:pt x="21600" y="-1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/>
            </a:p>
          </p:txBody>
        </p:sp>
        <p:sp>
          <p:nvSpPr>
            <p:cNvPr id="57" name="Freeform 7"/>
            <p:cNvSpPr>
              <a:spLocks noChangeArrowheads="1"/>
            </p:cNvSpPr>
            <p:nvPr/>
          </p:nvSpPr>
          <p:spPr bwMode="auto">
            <a:xfrm>
              <a:off x="3324328" y="4931390"/>
              <a:ext cx="67964" cy="18229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2160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885" y="0"/>
                    <a:pt x="21600" y="9685"/>
                    <a:pt x="21600" y="2160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/>
            </a:p>
          </p:txBody>
        </p:sp>
        <p:sp>
          <p:nvSpPr>
            <p:cNvPr id="58" name="Freeform 8"/>
            <p:cNvSpPr>
              <a:spLocks noChangeArrowheads="1"/>
            </p:cNvSpPr>
            <p:nvPr/>
          </p:nvSpPr>
          <p:spPr bwMode="auto">
            <a:xfrm>
              <a:off x="3374235" y="5113689"/>
              <a:ext cx="18057" cy="124622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11913"/>
                    <a:pt x="11813" y="21600"/>
                    <a:pt x="0" y="2160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/>
            </a:p>
          </p:txBody>
        </p:sp>
        <p:sp>
          <p:nvSpPr>
            <p:cNvPr id="59" name="Freeform 9"/>
            <p:cNvSpPr>
              <a:spLocks noChangeArrowheads="1"/>
            </p:cNvSpPr>
            <p:nvPr/>
          </p:nvSpPr>
          <p:spPr bwMode="auto">
            <a:xfrm>
              <a:off x="2829775" y="5238311"/>
              <a:ext cx="544460" cy="258"/>
            </a:xfrm>
            <a:custGeom>
              <a:avLst/>
              <a:gdLst/>
              <a:ahLst/>
              <a:cxnLst>
                <a:cxn ang="0">
                  <a:pos x="21600" y="-1"/>
                </a:cxn>
                <a:cxn ang="0">
                  <a:pos x="0" y="-1"/>
                </a:cxn>
              </a:cxnLst>
              <a:rect l="0" t="0" r="r" b="b"/>
              <a:pathLst>
                <a:path w="21600" h="21600">
                  <a:moveTo>
                    <a:pt x="21600" y="-1"/>
                  </a:moveTo>
                  <a:cubicBezTo>
                    <a:pt x="21600" y="-1"/>
                    <a:pt x="0" y="-1"/>
                    <a:pt x="0" y="-1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/>
            </a:p>
          </p:txBody>
        </p:sp>
        <p:sp>
          <p:nvSpPr>
            <p:cNvPr id="60" name="Line 10"/>
            <p:cNvSpPr>
              <a:spLocks noChangeShapeType="1"/>
            </p:cNvSpPr>
            <p:nvPr/>
          </p:nvSpPr>
          <p:spPr bwMode="auto">
            <a:xfrm>
              <a:off x="2829524" y="5234191"/>
              <a:ext cx="13543" cy="1743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/>
            </a:p>
          </p:txBody>
        </p:sp>
        <p:sp>
          <p:nvSpPr>
            <p:cNvPr id="61" name="Line 11"/>
            <p:cNvSpPr>
              <a:spLocks noChangeShapeType="1"/>
            </p:cNvSpPr>
            <p:nvPr/>
          </p:nvSpPr>
          <p:spPr bwMode="auto">
            <a:xfrm flipV="1">
              <a:off x="2697359" y="5152311"/>
              <a:ext cx="19060" cy="10659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/>
            </a:p>
          </p:txBody>
        </p:sp>
        <p:sp>
          <p:nvSpPr>
            <p:cNvPr id="62" name="Line 12"/>
            <p:cNvSpPr>
              <a:spLocks noChangeShapeType="1"/>
            </p:cNvSpPr>
            <p:nvPr/>
          </p:nvSpPr>
          <p:spPr bwMode="auto">
            <a:xfrm>
              <a:off x="3372981" y="5235994"/>
              <a:ext cx="13292" cy="17431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/>
            </a:p>
          </p:txBody>
        </p:sp>
        <p:sp>
          <p:nvSpPr>
            <p:cNvPr id="63" name="Line 3"/>
            <p:cNvSpPr>
              <a:spLocks noChangeShapeType="1"/>
            </p:cNvSpPr>
            <p:nvPr/>
          </p:nvSpPr>
          <p:spPr bwMode="auto">
            <a:xfrm>
              <a:off x="2840915" y="5384194"/>
              <a:ext cx="544962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/>
            </a:p>
          </p:txBody>
        </p:sp>
        <p:sp>
          <p:nvSpPr>
            <p:cNvPr id="64" name="Line 3"/>
            <p:cNvSpPr>
              <a:spLocks noChangeShapeType="1"/>
            </p:cNvSpPr>
            <p:nvPr/>
          </p:nvSpPr>
          <p:spPr bwMode="auto">
            <a:xfrm>
              <a:off x="2836610" y="5359880"/>
              <a:ext cx="544962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/>
            </a:p>
          </p:txBody>
        </p:sp>
        <p:sp>
          <p:nvSpPr>
            <p:cNvPr id="65" name="Line 3"/>
            <p:cNvSpPr>
              <a:spLocks noChangeShapeType="1"/>
            </p:cNvSpPr>
            <p:nvPr/>
          </p:nvSpPr>
          <p:spPr bwMode="auto">
            <a:xfrm>
              <a:off x="2836610" y="5335566"/>
              <a:ext cx="544962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/>
            </a:p>
          </p:txBody>
        </p:sp>
        <p:sp>
          <p:nvSpPr>
            <p:cNvPr id="66" name="Line 3"/>
            <p:cNvSpPr>
              <a:spLocks noChangeShapeType="1"/>
            </p:cNvSpPr>
            <p:nvPr/>
          </p:nvSpPr>
          <p:spPr bwMode="auto">
            <a:xfrm>
              <a:off x="2834458" y="5311252"/>
              <a:ext cx="544962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/>
            </a:p>
          </p:txBody>
        </p:sp>
        <p:sp>
          <p:nvSpPr>
            <p:cNvPr id="67" name="Line 3"/>
            <p:cNvSpPr>
              <a:spLocks noChangeShapeType="1"/>
            </p:cNvSpPr>
            <p:nvPr/>
          </p:nvSpPr>
          <p:spPr bwMode="auto">
            <a:xfrm>
              <a:off x="2832305" y="5286939"/>
              <a:ext cx="544962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/>
            </a:p>
          </p:txBody>
        </p:sp>
        <p:sp>
          <p:nvSpPr>
            <p:cNvPr id="68" name="Line 3"/>
            <p:cNvSpPr>
              <a:spLocks noChangeShapeType="1"/>
            </p:cNvSpPr>
            <p:nvPr/>
          </p:nvSpPr>
          <p:spPr bwMode="auto">
            <a:xfrm>
              <a:off x="2830153" y="5262625"/>
              <a:ext cx="544962" cy="25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/>
            </a:p>
          </p:txBody>
        </p:sp>
        <p:sp>
          <p:nvSpPr>
            <p:cNvPr id="69" name="Freeform 5"/>
            <p:cNvSpPr>
              <a:spLocks noChangeArrowheads="1"/>
            </p:cNvSpPr>
            <p:nvPr/>
          </p:nvSpPr>
          <p:spPr bwMode="auto">
            <a:xfrm>
              <a:off x="2744545" y="4989728"/>
              <a:ext cx="72318" cy="269673"/>
            </a:xfrm>
            <a:custGeom>
              <a:avLst/>
              <a:gdLst/>
              <a:ahLst/>
              <a:cxnLst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16742" y="21600"/>
                    <a:pt x="10800" y="21600"/>
                  </a:cubicBezTo>
                  <a:cubicBezTo>
                    <a:pt x="4858" y="21600"/>
                    <a:pt x="0" y="16758"/>
                    <a:pt x="0" y="10800"/>
                  </a:cubicBezTo>
                  <a:cubicBezTo>
                    <a:pt x="0" y="4842"/>
                    <a:pt x="4858" y="0"/>
                    <a:pt x="10800" y="0"/>
                  </a:cubicBezTo>
                  <a:cubicBezTo>
                    <a:pt x="16742" y="0"/>
                    <a:pt x="21600" y="4842"/>
                    <a:pt x="21600" y="1080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/>
            </a:p>
          </p:txBody>
        </p:sp>
        <p:grpSp>
          <p:nvGrpSpPr>
            <p:cNvPr id="70" name="グループ化 360"/>
            <p:cNvGrpSpPr>
              <a:grpSpLocks noChangeAspect="1"/>
            </p:cNvGrpSpPr>
            <p:nvPr/>
          </p:nvGrpSpPr>
          <p:grpSpPr>
            <a:xfrm>
              <a:off x="3961693" y="3821518"/>
              <a:ext cx="740661" cy="486713"/>
              <a:chOff x="2584478" y="2139228"/>
              <a:chExt cx="4190034" cy="2705582"/>
            </a:xfrm>
            <a:solidFill>
              <a:schemeClr val="bg1">
                <a:lumMod val="85000"/>
              </a:schemeClr>
            </a:solidFill>
          </p:grpSpPr>
          <p:sp>
            <p:nvSpPr>
              <p:cNvPr id="76" name="フリーフォーム 75"/>
              <p:cNvSpPr/>
              <p:nvPr/>
            </p:nvSpPr>
            <p:spPr>
              <a:xfrm>
                <a:off x="2714734" y="2261311"/>
                <a:ext cx="1683776" cy="2552820"/>
              </a:xfrm>
              <a:custGeom>
                <a:avLst/>
                <a:gdLst>
                  <a:gd name="connsiteX0" fmla="*/ 815340 w 2125980"/>
                  <a:gd name="connsiteY0" fmla="*/ 0 h 3223260"/>
                  <a:gd name="connsiteX1" fmla="*/ 1325880 w 2125980"/>
                  <a:gd name="connsiteY1" fmla="*/ 0 h 3223260"/>
                  <a:gd name="connsiteX2" fmla="*/ 2125980 w 2125980"/>
                  <a:gd name="connsiteY2" fmla="*/ 815340 h 3223260"/>
                  <a:gd name="connsiteX3" fmla="*/ 2125980 w 2125980"/>
                  <a:gd name="connsiteY3" fmla="*/ 2209800 h 3223260"/>
                  <a:gd name="connsiteX4" fmla="*/ 1348740 w 2125980"/>
                  <a:gd name="connsiteY4" fmla="*/ 3215640 h 3223260"/>
                  <a:gd name="connsiteX5" fmla="*/ 784860 w 2125980"/>
                  <a:gd name="connsiteY5" fmla="*/ 3223260 h 3223260"/>
                  <a:gd name="connsiteX6" fmla="*/ 0 w 2125980"/>
                  <a:gd name="connsiteY6" fmla="*/ 2209800 h 3223260"/>
                  <a:gd name="connsiteX7" fmla="*/ 0 w 2125980"/>
                  <a:gd name="connsiteY7" fmla="*/ 807720 h 3223260"/>
                  <a:gd name="connsiteX8" fmla="*/ 815340 w 2125980"/>
                  <a:gd name="connsiteY8" fmla="*/ 0 h 322326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25980" h="3223260">
                    <a:moveTo>
                      <a:pt x="815340" y="0"/>
                    </a:moveTo>
                    <a:lnTo>
                      <a:pt x="1325880" y="0"/>
                    </a:lnTo>
                    <a:lnTo>
                      <a:pt x="2125980" y="815340"/>
                    </a:lnTo>
                    <a:lnTo>
                      <a:pt x="2125980" y="2209800"/>
                    </a:lnTo>
                    <a:lnTo>
                      <a:pt x="1348740" y="3215640"/>
                    </a:lnTo>
                    <a:lnTo>
                      <a:pt x="784860" y="3223260"/>
                    </a:lnTo>
                    <a:lnTo>
                      <a:pt x="0" y="2209800"/>
                    </a:lnTo>
                    <a:lnTo>
                      <a:pt x="0" y="807720"/>
                    </a:lnTo>
                    <a:lnTo>
                      <a:pt x="81534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77" name="Line 63"/>
              <p:cNvSpPr>
                <a:spLocks noChangeShapeType="1"/>
              </p:cNvSpPr>
              <p:nvPr/>
            </p:nvSpPr>
            <p:spPr bwMode="auto">
              <a:xfrm>
                <a:off x="2672489" y="2938745"/>
                <a:ext cx="1258" cy="705345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78" name="Line 65"/>
              <p:cNvSpPr>
                <a:spLocks noChangeShapeType="1"/>
              </p:cNvSpPr>
              <p:nvPr/>
            </p:nvSpPr>
            <p:spPr bwMode="auto">
              <a:xfrm>
                <a:off x="2672489" y="3644089"/>
                <a:ext cx="1258" cy="31809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79" name="Line 67"/>
              <p:cNvSpPr>
                <a:spLocks noChangeShapeType="1"/>
              </p:cNvSpPr>
              <p:nvPr/>
            </p:nvSpPr>
            <p:spPr bwMode="auto">
              <a:xfrm>
                <a:off x="3318742" y="4843552"/>
                <a:ext cx="487832" cy="125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80" name="Line 68"/>
              <p:cNvSpPr>
                <a:spLocks noChangeShapeType="1"/>
              </p:cNvSpPr>
              <p:nvPr/>
            </p:nvSpPr>
            <p:spPr bwMode="auto">
              <a:xfrm>
                <a:off x="3312455" y="2140359"/>
                <a:ext cx="500405" cy="125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81" name="Line 69"/>
              <p:cNvSpPr>
                <a:spLocks noChangeShapeType="1"/>
              </p:cNvSpPr>
              <p:nvPr/>
            </p:nvSpPr>
            <p:spPr bwMode="auto">
              <a:xfrm flipH="1">
                <a:off x="2672489" y="2252259"/>
                <a:ext cx="639966" cy="64625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82" name="Line 70"/>
              <p:cNvSpPr>
                <a:spLocks noChangeShapeType="1"/>
              </p:cNvSpPr>
              <p:nvPr/>
            </p:nvSpPr>
            <p:spPr bwMode="auto">
              <a:xfrm>
                <a:off x="2672489" y="4008706"/>
                <a:ext cx="646252" cy="83484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83" name="Line 71"/>
              <p:cNvSpPr>
                <a:spLocks noChangeShapeType="1"/>
              </p:cNvSpPr>
              <p:nvPr/>
            </p:nvSpPr>
            <p:spPr bwMode="auto">
              <a:xfrm>
                <a:off x="4446540" y="2938745"/>
                <a:ext cx="1258" cy="102344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84" name="Line 72"/>
              <p:cNvSpPr>
                <a:spLocks noChangeShapeType="1"/>
              </p:cNvSpPr>
              <p:nvPr/>
            </p:nvSpPr>
            <p:spPr bwMode="auto">
              <a:xfrm>
                <a:off x="3812860" y="2252259"/>
                <a:ext cx="633679" cy="64625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85" name="Line 73"/>
              <p:cNvSpPr>
                <a:spLocks noChangeShapeType="1"/>
              </p:cNvSpPr>
              <p:nvPr/>
            </p:nvSpPr>
            <p:spPr bwMode="auto">
              <a:xfrm flipH="1">
                <a:off x="3806574" y="4008706"/>
                <a:ext cx="639966" cy="83484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86" name="Line 79"/>
              <p:cNvSpPr>
                <a:spLocks noChangeShapeType="1"/>
              </p:cNvSpPr>
              <p:nvPr/>
            </p:nvSpPr>
            <p:spPr bwMode="auto">
              <a:xfrm>
                <a:off x="3348413" y="4808348"/>
                <a:ext cx="427680" cy="125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87" name="Line 81"/>
              <p:cNvSpPr>
                <a:spLocks noChangeShapeType="1"/>
              </p:cNvSpPr>
              <p:nvPr/>
            </p:nvSpPr>
            <p:spPr bwMode="auto">
              <a:xfrm>
                <a:off x="2719009" y="4008706"/>
                <a:ext cx="617335" cy="7996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88" name="Line 82"/>
              <p:cNvSpPr>
                <a:spLocks noChangeShapeType="1"/>
              </p:cNvSpPr>
              <p:nvPr/>
            </p:nvSpPr>
            <p:spPr bwMode="auto">
              <a:xfrm flipH="1">
                <a:off x="3782685" y="4008706"/>
                <a:ext cx="617335" cy="79964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89" name="Line 83"/>
              <p:cNvSpPr>
                <a:spLocks noChangeShapeType="1"/>
              </p:cNvSpPr>
              <p:nvPr/>
            </p:nvSpPr>
            <p:spPr bwMode="auto">
              <a:xfrm>
                <a:off x="2719009" y="2898511"/>
                <a:ext cx="1258" cy="1110195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90" name="Freeform 84"/>
              <p:cNvSpPr>
                <a:spLocks/>
              </p:cNvSpPr>
              <p:nvPr/>
            </p:nvSpPr>
            <p:spPr bwMode="auto">
              <a:xfrm>
                <a:off x="4400020" y="2898511"/>
                <a:ext cx="1258" cy="111019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127"/>
                  </a:cxn>
                  <a:cxn ang="0">
                    <a:pos x="0" y="189"/>
                  </a:cxn>
                </a:cxnLst>
                <a:rect l="0" t="0" r="r" b="b"/>
                <a:pathLst>
                  <a:path h="189">
                    <a:moveTo>
                      <a:pt x="0" y="0"/>
                    </a:moveTo>
                    <a:lnTo>
                      <a:pt x="0" y="127"/>
                    </a:lnTo>
                    <a:lnTo>
                      <a:pt x="0" y="189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91" name="Line 85"/>
              <p:cNvSpPr>
                <a:spLocks noChangeShapeType="1"/>
              </p:cNvSpPr>
              <p:nvPr/>
            </p:nvSpPr>
            <p:spPr bwMode="auto">
              <a:xfrm flipH="1">
                <a:off x="2719009" y="2252259"/>
                <a:ext cx="641223" cy="64625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92" name="Line 86"/>
              <p:cNvSpPr>
                <a:spLocks noChangeShapeType="1"/>
              </p:cNvSpPr>
              <p:nvPr/>
            </p:nvSpPr>
            <p:spPr bwMode="auto">
              <a:xfrm>
                <a:off x="3765083" y="2252259"/>
                <a:ext cx="634937" cy="646252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93" name="Line 87"/>
              <p:cNvSpPr>
                <a:spLocks noChangeShapeType="1"/>
              </p:cNvSpPr>
              <p:nvPr/>
            </p:nvSpPr>
            <p:spPr bwMode="auto">
              <a:xfrm flipV="1">
                <a:off x="3360232" y="2175564"/>
                <a:ext cx="1258" cy="7669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94" name="Line 88"/>
              <p:cNvSpPr>
                <a:spLocks noChangeShapeType="1"/>
              </p:cNvSpPr>
              <p:nvPr/>
            </p:nvSpPr>
            <p:spPr bwMode="auto">
              <a:xfrm flipV="1">
                <a:off x="3765083" y="2175564"/>
                <a:ext cx="1258" cy="7669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95" name="Line 89"/>
              <p:cNvSpPr>
                <a:spLocks noChangeShapeType="1"/>
              </p:cNvSpPr>
              <p:nvPr/>
            </p:nvSpPr>
            <p:spPr bwMode="auto">
              <a:xfrm>
                <a:off x="3360232" y="2175564"/>
                <a:ext cx="404851" cy="125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96" name="Freeform 90"/>
              <p:cNvSpPr>
                <a:spLocks/>
              </p:cNvSpPr>
              <p:nvPr/>
            </p:nvSpPr>
            <p:spPr bwMode="auto">
              <a:xfrm>
                <a:off x="2584478" y="2898511"/>
                <a:ext cx="88011" cy="40234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15" y="0"/>
                  </a:cxn>
                </a:cxnLst>
                <a:rect l="0" t="0" r="r" b="b"/>
                <a:pathLst>
                  <a:path w="15" h="7">
                    <a:moveTo>
                      <a:pt x="15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97" name="Freeform 93"/>
              <p:cNvSpPr>
                <a:spLocks/>
              </p:cNvSpPr>
              <p:nvPr/>
            </p:nvSpPr>
            <p:spPr bwMode="auto">
              <a:xfrm>
                <a:off x="4446540" y="2898511"/>
                <a:ext cx="88011" cy="40234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5" y="7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15" y="7"/>
                    </a:ln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98" name="Freeform 94"/>
              <p:cNvSpPr>
                <a:spLocks/>
              </p:cNvSpPr>
              <p:nvPr/>
            </p:nvSpPr>
            <p:spPr bwMode="auto">
              <a:xfrm>
                <a:off x="2584478" y="3962186"/>
                <a:ext cx="88011" cy="46520"/>
              </a:xfrm>
              <a:custGeom>
                <a:avLst/>
                <a:gdLst/>
                <a:ahLst/>
                <a:cxnLst>
                  <a:cxn ang="0">
                    <a:pos x="15" y="0"/>
                  </a:cxn>
                  <a:cxn ang="0">
                    <a:pos x="0" y="0"/>
                  </a:cxn>
                  <a:cxn ang="0">
                    <a:pos x="0" y="8"/>
                  </a:cxn>
                  <a:cxn ang="0">
                    <a:pos x="15" y="8"/>
                  </a:cxn>
                </a:cxnLst>
                <a:rect l="0" t="0" r="r" b="b"/>
                <a:pathLst>
                  <a:path w="15" h="8">
                    <a:moveTo>
                      <a:pt x="15" y="0"/>
                    </a:moveTo>
                    <a:lnTo>
                      <a:pt x="0" y="0"/>
                    </a:lnTo>
                    <a:lnTo>
                      <a:pt x="0" y="8"/>
                    </a:lnTo>
                    <a:lnTo>
                      <a:pt x="15" y="8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99" name="Freeform 95"/>
              <p:cNvSpPr>
                <a:spLocks/>
              </p:cNvSpPr>
              <p:nvPr/>
            </p:nvSpPr>
            <p:spPr bwMode="auto">
              <a:xfrm>
                <a:off x="4446540" y="3962186"/>
                <a:ext cx="88011" cy="4652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5" y="0"/>
                  </a:cxn>
                  <a:cxn ang="0">
                    <a:pos x="15" y="8"/>
                  </a:cxn>
                  <a:cxn ang="0">
                    <a:pos x="0" y="8"/>
                  </a:cxn>
                </a:cxnLst>
                <a:rect l="0" t="0" r="r" b="b"/>
                <a:pathLst>
                  <a:path w="15" h="8">
                    <a:moveTo>
                      <a:pt x="0" y="0"/>
                    </a:moveTo>
                    <a:lnTo>
                      <a:pt x="15" y="0"/>
                    </a:lnTo>
                    <a:lnTo>
                      <a:pt x="15" y="8"/>
                    </a:lnTo>
                    <a:lnTo>
                      <a:pt x="0" y="8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cxnSp>
            <p:nvCxnSpPr>
              <p:cNvPr id="100" name="直線コネクタ 99"/>
              <p:cNvCxnSpPr/>
              <p:nvPr/>
            </p:nvCxnSpPr>
            <p:spPr>
              <a:xfrm rot="5400000">
                <a:off x="3754076" y="2195623"/>
                <a:ext cx="114048" cy="125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1" name="直線コネクタ 100"/>
              <p:cNvCxnSpPr/>
              <p:nvPr/>
            </p:nvCxnSpPr>
            <p:spPr>
              <a:xfrm rot="5400000">
                <a:off x="3251156" y="2195623"/>
                <a:ext cx="114048" cy="125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2" name="フリーフォーム 101"/>
              <p:cNvSpPr/>
              <p:nvPr/>
            </p:nvSpPr>
            <p:spPr>
              <a:xfrm>
                <a:off x="4960226" y="2967410"/>
                <a:ext cx="1677741" cy="1025956"/>
              </a:xfrm>
              <a:custGeom>
                <a:avLst/>
                <a:gdLst>
                  <a:gd name="connsiteX0" fmla="*/ 670560 w 2118360"/>
                  <a:gd name="connsiteY0" fmla="*/ 0 h 1295400"/>
                  <a:gd name="connsiteX1" fmla="*/ 1463040 w 2118360"/>
                  <a:gd name="connsiteY1" fmla="*/ 5080 h 1295400"/>
                  <a:gd name="connsiteX2" fmla="*/ 2113280 w 2118360"/>
                  <a:gd name="connsiteY2" fmla="*/ 76200 h 1295400"/>
                  <a:gd name="connsiteX3" fmla="*/ 2118360 w 2118360"/>
                  <a:gd name="connsiteY3" fmla="*/ 1188720 h 1295400"/>
                  <a:gd name="connsiteX4" fmla="*/ 1305560 w 2118360"/>
                  <a:gd name="connsiteY4" fmla="*/ 1295400 h 1295400"/>
                  <a:gd name="connsiteX5" fmla="*/ 797560 w 2118360"/>
                  <a:gd name="connsiteY5" fmla="*/ 1290320 h 1295400"/>
                  <a:gd name="connsiteX6" fmla="*/ 0 w 2118360"/>
                  <a:gd name="connsiteY6" fmla="*/ 1193800 h 1295400"/>
                  <a:gd name="connsiteX7" fmla="*/ 0 w 2118360"/>
                  <a:gd name="connsiteY7" fmla="*/ 71120 h 1295400"/>
                  <a:gd name="connsiteX8" fmla="*/ 670560 w 2118360"/>
                  <a:gd name="connsiteY8" fmla="*/ 0 h 12954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</a:cxnLst>
                <a:rect l="l" t="t" r="r" b="b"/>
                <a:pathLst>
                  <a:path w="2118360" h="1295400">
                    <a:moveTo>
                      <a:pt x="670560" y="0"/>
                    </a:moveTo>
                    <a:lnTo>
                      <a:pt x="1463040" y="5080"/>
                    </a:lnTo>
                    <a:lnTo>
                      <a:pt x="2113280" y="76200"/>
                    </a:lnTo>
                    <a:cubicBezTo>
                      <a:pt x="2114973" y="447040"/>
                      <a:pt x="2116667" y="817880"/>
                      <a:pt x="2118360" y="1188720"/>
                    </a:cubicBezTo>
                    <a:lnTo>
                      <a:pt x="1305560" y="1295400"/>
                    </a:lnTo>
                    <a:lnTo>
                      <a:pt x="797560" y="1290320"/>
                    </a:lnTo>
                    <a:lnTo>
                      <a:pt x="0" y="1193800"/>
                    </a:lnTo>
                    <a:lnTo>
                      <a:pt x="0" y="71120"/>
                    </a:lnTo>
                    <a:lnTo>
                      <a:pt x="670560" y="0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prstDash val="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dirty="0">
                  <a:solidFill>
                    <a:schemeClr val="tx1"/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03" name="Freeform 10"/>
              <p:cNvSpPr>
                <a:spLocks/>
              </p:cNvSpPr>
              <p:nvPr/>
            </p:nvSpPr>
            <p:spPr bwMode="auto">
              <a:xfrm>
                <a:off x="4958969" y="2960370"/>
                <a:ext cx="1679753" cy="958062"/>
              </a:xfrm>
              <a:custGeom>
                <a:avLst/>
                <a:gdLst/>
                <a:ahLst/>
                <a:cxnLst>
                  <a:cxn ang="0">
                    <a:pos x="1336" y="61"/>
                  </a:cxn>
                  <a:cxn ang="0">
                    <a:pos x="1336" y="762"/>
                  </a:cxn>
                  <a:cxn ang="0">
                    <a:pos x="0" y="762"/>
                  </a:cxn>
                  <a:cxn ang="0">
                    <a:pos x="0" y="61"/>
                  </a:cxn>
                  <a:cxn ang="0">
                    <a:pos x="509" y="0"/>
                  </a:cxn>
                  <a:cxn ang="0">
                    <a:pos x="832" y="0"/>
                  </a:cxn>
                  <a:cxn ang="0">
                    <a:pos x="1336" y="61"/>
                  </a:cxn>
                </a:cxnLst>
                <a:rect l="0" t="0" r="r" b="b"/>
                <a:pathLst>
                  <a:path w="1336" h="762">
                    <a:moveTo>
                      <a:pt x="1336" y="61"/>
                    </a:moveTo>
                    <a:lnTo>
                      <a:pt x="1336" y="762"/>
                    </a:lnTo>
                    <a:lnTo>
                      <a:pt x="0" y="762"/>
                    </a:lnTo>
                    <a:lnTo>
                      <a:pt x="0" y="61"/>
                    </a:lnTo>
                    <a:lnTo>
                      <a:pt x="509" y="0"/>
                    </a:lnTo>
                    <a:lnTo>
                      <a:pt x="832" y="0"/>
                    </a:lnTo>
                    <a:lnTo>
                      <a:pt x="1336" y="61"/>
                    </a:lnTo>
                    <a:close/>
                  </a:path>
                </a:pathLst>
              </a:cu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04" name="Line 161"/>
              <p:cNvSpPr>
                <a:spLocks noChangeShapeType="1"/>
              </p:cNvSpPr>
              <p:nvPr/>
            </p:nvSpPr>
            <p:spPr bwMode="auto">
              <a:xfrm flipV="1">
                <a:off x="4911192" y="3644089"/>
                <a:ext cx="1258" cy="25271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05" name="Line 162"/>
              <p:cNvSpPr>
                <a:spLocks noChangeShapeType="1"/>
              </p:cNvSpPr>
              <p:nvPr/>
            </p:nvSpPr>
            <p:spPr bwMode="auto">
              <a:xfrm>
                <a:off x="4958969" y="3033042"/>
                <a:ext cx="1679753" cy="125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06" name="Line 163"/>
              <p:cNvSpPr>
                <a:spLocks noChangeShapeType="1"/>
              </p:cNvSpPr>
              <p:nvPr/>
            </p:nvSpPr>
            <p:spPr bwMode="auto">
              <a:xfrm flipV="1">
                <a:off x="4911192" y="3056931"/>
                <a:ext cx="1258" cy="587159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07" name="Line 164"/>
              <p:cNvSpPr>
                <a:spLocks noChangeShapeType="1"/>
              </p:cNvSpPr>
              <p:nvPr/>
            </p:nvSpPr>
            <p:spPr bwMode="auto">
              <a:xfrm flipV="1">
                <a:off x="6686500" y="3056931"/>
                <a:ext cx="1258" cy="83987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08" name="Line 166"/>
              <p:cNvSpPr>
                <a:spLocks noChangeShapeType="1"/>
              </p:cNvSpPr>
              <p:nvPr/>
            </p:nvSpPr>
            <p:spPr bwMode="auto">
              <a:xfrm>
                <a:off x="6638723" y="3033042"/>
                <a:ext cx="1258" cy="88136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09" name="Line 167"/>
              <p:cNvSpPr>
                <a:spLocks noChangeShapeType="1"/>
              </p:cNvSpPr>
              <p:nvPr/>
            </p:nvSpPr>
            <p:spPr bwMode="auto">
              <a:xfrm>
                <a:off x="6051564" y="2921142"/>
                <a:ext cx="634937" cy="9429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0" name="Line 168"/>
              <p:cNvSpPr>
                <a:spLocks noChangeShapeType="1"/>
              </p:cNvSpPr>
              <p:nvPr/>
            </p:nvSpPr>
            <p:spPr bwMode="auto">
              <a:xfrm>
                <a:off x="6005043" y="2956347"/>
                <a:ext cx="633679" cy="7669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1" name="Line 186"/>
              <p:cNvSpPr>
                <a:spLocks noChangeShapeType="1"/>
              </p:cNvSpPr>
              <p:nvPr/>
            </p:nvSpPr>
            <p:spPr bwMode="auto">
              <a:xfrm flipH="1">
                <a:off x="4911192" y="2921142"/>
                <a:ext cx="641223" cy="9429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2" name="Line 187"/>
              <p:cNvSpPr>
                <a:spLocks noChangeShapeType="1"/>
              </p:cNvSpPr>
              <p:nvPr/>
            </p:nvSpPr>
            <p:spPr bwMode="auto">
              <a:xfrm flipH="1">
                <a:off x="4958969" y="2956347"/>
                <a:ext cx="639966" cy="7669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3" name="Line 193"/>
              <p:cNvSpPr>
                <a:spLocks noChangeShapeType="1"/>
              </p:cNvSpPr>
              <p:nvPr/>
            </p:nvSpPr>
            <p:spPr bwMode="auto">
              <a:xfrm>
                <a:off x="5598936" y="2956347"/>
                <a:ext cx="406108" cy="125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4" name="Freeform 222"/>
              <p:cNvSpPr>
                <a:spLocks/>
              </p:cNvSpPr>
              <p:nvPr/>
            </p:nvSpPr>
            <p:spPr bwMode="auto">
              <a:xfrm>
                <a:off x="6686501" y="3015439"/>
                <a:ext cx="88011" cy="41491"/>
              </a:xfrm>
              <a:custGeom>
                <a:avLst/>
                <a:gdLst/>
                <a:ahLst/>
                <a:cxnLst>
                  <a:cxn ang="0">
                    <a:pos x="0" y="7"/>
                  </a:cxn>
                  <a:cxn ang="0">
                    <a:pos x="15" y="7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15" h="7">
                    <a:moveTo>
                      <a:pt x="0" y="7"/>
                    </a:moveTo>
                    <a:lnTo>
                      <a:pt x="15" y="7"/>
                    </a:ln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5" name="Freeform 223"/>
              <p:cNvSpPr>
                <a:spLocks/>
              </p:cNvSpPr>
              <p:nvPr/>
            </p:nvSpPr>
            <p:spPr bwMode="auto">
              <a:xfrm>
                <a:off x="4823182" y="3015439"/>
                <a:ext cx="88011" cy="41491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0" y="7"/>
                  </a:cxn>
                  <a:cxn ang="0">
                    <a:pos x="0" y="0"/>
                  </a:cxn>
                  <a:cxn ang="0">
                    <a:pos x="15" y="0"/>
                  </a:cxn>
                </a:cxnLst>
                <a:rect l="0" t="0" r="r" b="b"/>
                <a:pathLst>
                  <a:path w="15" h="7">
                    <a:moveTo>
                      <a:pt x="15" y="7"/>
                    </a:moveTo>
                    <a:lnTo>
                      <a:pt x="0" y="7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6" name="Freeform 224"/>
              <p:cNvSpPr>
                <a:spLocks/>
              </p:cNvSpPr>
              <p:nvPr/>
            </p:nvSpPr>
            <p:spPr bwMode="auto">
              <a:xfrm>
                <a:off x="6686501" y="3896806"/>
                <a:ext cx="88011" cy="47777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15" y="8"/>
                  </a:cxn>
                  <a:cxn ang="0">
                    <a:pos x="15" y="0"/>
                  </a:cxn>
                  <a:cxn ang="0">
                    <a:pos x="0" y="0"/>
                  </a:cxn>
                </a:cxnLst>
                <a:rect l="0" t="0" r="r" b="b"/>
                <a:pathLst>
                  <a:path w="15" h="8">
                    <a:moveTo>
                      <a:pt x="0" y="8"/>
                    </a:moveTo>
                    <a:lnTo>
                      <a:pt x="15" y="8"/>
                    </a:lnTo>
                    <a:lnTo>
                      <a:pt x="15" y="0"/>
                    </a:lnTo>
                    <a:lnTo>
                      <a:pt x="0" y="0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7" name="Freeform 225"/>
              <p:cNvSpPr>
                <a:spLocks/>
              </p:cNvSpPr>
              <p:nvPr/>
            </p:nvSpPr>
            <p:spPr bwMode="auto">
              <a:xfrm>
                <a:off x="4823182" y="3896806"/>
                <a:ext cx="88011" cy="47777"/>
              </a:xfrm>
              <a:custGeom>
                <a:avLst/>
                <a:gdLst/>
                <a:ahLst/>
                <a:cxnLst>
                  <a:cxn ang="0">
                    <a:pos x="15" y="8"/>
                  </a:cxn>
                  <a:cxn ang="0">
                    <a:pos x="0" y="8"/>
                  </a:cxn>
                  <a:cxn ang="0">
                    <a:pos x="0" y="0"/>
                  </a:cxn>
                  <a:cxn ang="0">
                    <a:pos x="15" y="0"/>
                  </a:cxn>
                </a:cxnLst>
                <a:rect l="0" t="0" r="r" b="b"/>
                <a:pathLst>
                  <a:path w="15" h="8">
                    <a:moveTo>
                      <a:pt x="15" y="8"/>
                    </a:moveTo>
                    <a:lnTo>
                      <a:pt x="0" y="8"/>
                    </a:lnTo>
                    <a:lnTo>
                      <a:pt x="0" y="0"/>
                    </a:lnTo>
                    <a:lnTo>
                      <a:pt x="15" y="0"/>
                    </a:lnTo>
                  </a:path>
                </a:pathLst>
              </a:cu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8" name="Line 422"/>
              <p:cNvSpPr>
                <a:spLocks noChangeShapeType="1"/>
              </p:cNvSpPr>
              <p:nvPr/>
            </p:nvSpPr>
            <p:spPr bwMode="auto">
              <a:xfrm flipV="1">
                <a:off x="6051564" y="2898511"/>
                <a:ext cx="1258" cy="2263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9" name="Line 431"/>
              <p:cNvSpPr>
                <a:spLocks noChangeShapeType="1"/>
              </p:cNvSpPr>
              <p:nvPr/>
            </p:nvSpPr>
            <p:spPr bwMode="auto">
              <a:xfrm flipV="1">
                <a:off x="5552416" y="2898511"/>
                <a:ext cx="1258" cy="22631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20" name="Line 472"/>
              <p:cNvSpPr>
                <a:spLocks noChangeShapeType="1"/>
              </p:cNvSpPr>
              <p:nvPr/>
            </p:nvSpPr>
            <p:spPr bwMode="auto">
              <a:xfrm>
                <a:off x="6051564" y="2921142"/>
                <a:ext cx="23889" cy="125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21" name="Line 501"/>
              <p:cNvSpPr>
                <a:spLocks noChangeShapeType="1"/>
              </p:cNvSpPr>
              <p:nvPr/>
            </p:nvSpPr>
            <p:spPr bwMode="auto">
              <a:xfrm>
                <a:off x="6686501" y="3944584"/>
                <a:ext cx="23889" cy="125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22" name="Line 192"/>
              <p:cNvSpPr>
                <a:spLocks noChangeShapeType="1"/>
              </p:cNvSpPr>
              <p:nvPr/>
            </p:nvSpPr>
            <p:spPr bwMode="auto">
              <a:xfrm>
                <a:off x="5549398" y="2921142"/>
                <a:ext cx="513216" cy="125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23" name="Line 168"/>
              <p:cNvSpPr>
                <a:spLocks noChangeShapeType="1"/>
              </p:cNvSpPr>
              <p:nvPr/>
            </p:nvSpPr>
            <p:spPr bwMode="auto">
              <a:xfrm rot="10800000">
                <a:off x="4958970" y="3914912"/>
                <a:ext cx="633679" cy="7669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24" name="Line 187"/>
              <p:cNvSpPr>
                <a:spLocks noChangeShapeType="1"/>
              </p:cNvSpPr>
              <p:nvPr/>
            </p:nvSpPr>
            <p:spPr bwMode="auto">
              <a:xfrm rot="10800000" flipH="1">
                <a:off x="5998757" y="3914912"/>
                <a:ext cx="639966" cy="76696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25" name="Line 193"/>
              <p:cNvSpPr>
                <a:spLocks noChangeShapeType="1"/>
              </p:cNvSpPr>
              <p:nvPr/>
            </p:nvSpPr>
            <p:spPr bwMode="auto">
              <a:xfrm rot="10800000">
                <a:off x="5592649" y="3990350"/>
                <a:ext cx="406108" cy="1258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26" name="Line 166"/>
              <p:cNvSpPr>
                <a:spLocks noChangeShapeType="1"/>
              </p:cNvSpPr>
              <p:nvPr/>
            </p:nvSpPr>
            <p:spPr bwMode="auto">
              <a:xfrm>
                <a:off x="4960981" y="3033042"/>
                <a:ext cx="1258" cy="881367"/>
              </a:xfrm>
              <a:prstGeom prst="line">
                <a:avLst/>
              </a:prstGeom>
              <a:grpFill/>
              <a:ln w="9525">
                <a:solidFill>
                  <a:schemeClr val="tx1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dirty="0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</p:grpSp>
        <p:cxnSp>
          <p:nvCxnSpPr>
            <p:cNvPr id="71" name="直線コネクタ 70"/>
            <p:cNvCxnSpPr/>
            <p:nvPr/>
          </p:nvCxnSpPr>
          <p:spPr>
            <a:xfrm>
              <a:off x="4289056" y="4069645"/>
              <a:ext cx="92947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2" name="Text Box 7"/>
            <p:cNvSpPr txBox="1">
              <a:spLocks noChangeArrowheads="1"/>
            </p:cNvSpPr>
            <p:nvPr/>
          </p:nvSpPr>
          <p:spPr bwMode="auto">
            <a:xfrm>
              <a:off x="5157307" y="4601151"/>
              <a:ext cx="1840825" cy="2409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 b="1" dirty="0" smtClean="0">
                  <a:latin typeface="Times New Roman" pitchFamily="18" charset="0"/>
                </a:rPr>
                <a:t>EHE</a:t>
              </a:r>
              <a:r>
                <a:rPr lang="ja-JP" altLang="en-US" sz="1200" b="1" dirty="0" smtClean="0">
                  <a:latin typeface="Times New Roman" pitchFamily="18" charset="0"/>
                </a:rPr>
                <a:t> </a:t>
              </a:r>
              <a:r>
                <a:rPr lang="en-US" altLang="ja-JP" sz="1200" b="1" dirty="0" smtClean="0">
                  <a:latin typeface="Times New Roman" pitchFamily="18" charset="0"/>
                </a:rPr>
                <a:t>:Exhaust heat exchanger</a:t>
              </a:r>
              <a:endParaRPr lang="en-US" altLang="ja-JP" sz="1200" dirty="0">
                <a:latin typeface="ＭＳ 明朝" pitchFamily="17" charset="-128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" name="角丸四角形 72"/>
            <p:cNvSpPr/>
            <p:nvPr/>
          </p:nvSpPr>
          <p:spPr>
            <a:xfrm>
              <a:off x="6749427" y="3284478"/>
              <a:ext cx="578305" cy="493113"/>
            </a:xfrm>
            <a:prstGeom prst="roundRect">
              <a:avLst/>
            </a:prstGeom>
            <a:solidFill>
              <a:schemeClr val="bg1"/>
            </a:solidFill>
            <a:ln w="1270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b="1">
                <a:solidFill>
                  <a:schemeClr val="tx1"/>
                </a:solidFill>
              </a:endParaRPr>
            </a:p>
          </p:txBody>
        </p:sp>
        <p:sp>
          <p:nvSpPr>
            <p:cNvPr id="74" name="Text Box 7"/>
            <p:cNvSpPr txBox="1">
              <a:spLocks noChangeArrowheads="1"/>
            </p:cNvSpPr>
            <p:nvPr/>
          </p:nvSpPr>
          <p:spPr bwMode="auto">
            <a:xfrm>
              <a:off x="6685769" y="3333118"/>
              <a:ext cx="705631" cy="4016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200" b="1" dirty="0" smtClean="0">
                  <a:latin typeface="Times New Roman" pitchFamily="18" charset="0"/>
                </a:rPr>
                <a:t>Gas pre-</a:t>
              </a:r>
            </a:p>
            <a:p>
              <a:pPr algn="ctr"/>
              <a:r>
                <a:rPr lang="en-US" altLang="ja-JP" sz="1200" b="1" dirty="0" smtClean="0">
                  <a:latin typeface="Times New Roman" pitchFamily="18" charset="0"/>
                </a:rPr>
                <a:t>treatment</a:t>
              </a:r>
              <a:endParaRPr lang="en-US" altLang="ja-JP" sz="1200" b="1" dirty="0">
                <a:latin typeface="Times New Roman" pitchFamily="18" charset="0"/>
              </a:endParaRPr>
            </a:p>
          </p:txBody>
        </p:sp>
        <p:sp>
          <p:nvSpPr>
            <p:cNvPr id="75" name="Line 126"/>
            <p:cNvSpPr>
              <a:spLocks noChangeShapeType="1"/>
            </p:cNvSpPr>
            <p:nvPr/>
          </p:nvSpPr>
          <p:spPr bwMode="auto">
            <a:xfrm>
              <a:off x="7132605" y="3786971"/>
              <a:ext cx="0" cy="40716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prstDash val="lgDash"/>
              <a:round/>
              <a:headEnd type="stealth"/>
              <a:tailEnd type="none" w="med" len="med"/>
            </a:ln>
            <a:effectLst/>
          </p:spPr>
          <p:txBody>
            <a:bodyPr/>
            <a:lstStyle/>
            <a:p>
              <a:endParaRPr lang="ja-JP" altLang="en-US" b="1"/>
            </a:p>
          </p:txBody>
        </p:sp>
      </p:grpSp>
      <p:pic>
        <p:nvPicPr>
          <p:cNvPr id="390" name="Picture 13"/>
          <p:cNvPicPr preferRelativeResize="0">
            <a:picLocks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2905" y="4552353"/>
            <a:ext cx="1371600" cy="1828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1" name="Picture 12"/>
          <p:cNvPicPr preferRelativeResize="0">
            <a:picLocks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178" y="2082621"/>
            <a:ext cx="1564058" cy="23418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94" name="Picture 4" descr="C:\My Database\Cogeneration\Center data\浄化センタ見学\H23.4.26 北見市浄化センタ内見学写真\DSCF5238.JPG"/>
          <p:cNvPicPr preferRelativeResize="0">
            <a:picLocks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883" y="651514"/>
            <a:ext cx="1558171" cy="1690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95" name="Picture 7" descr="C:\My Database\Cogeneration\Center data\浄化センタ見学\DSCF1964.JPG"/>
          <p:cNvPicPr preferRelativeResize="0">
            <a:picLocks noChangeArrowheads="1"/>
          </p:cNvPicPr>
          <p:nvPr/>
        </p:nvPicPr>
        <p:blipFill>
          <a:blip r:embed="rId1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667000"/>
            <a:ext cx="1558171" cy="1690663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396" name="直線矢印コネクタ 395"/>
          <p:cNvCxnSpPr/>
          <p:nvPr/>
        </p:nvCxnSpPr>
        <p:spPr>
          <a:xfrm>
            <a:off x="5486400" y="1905000"/>
            <a:ext cx="1371600" cy="85246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8" name="直線矢印コネクタ 397"/>
          <p:cNvCxnSpPr/>
          <p:nvPr/>
        </p:nvCxnSpPr>
        <p:spPr>
          <a:xfrm flipH="1" flipV="1">
            <a:off x="6477000" y="3546865"/>
            <a:ext cx="1143000" cy="3453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9" name="直線矢印コネクタ 398"/>
          <p:cNvCxnSpPr>
            <a:endCxn id="37" idx="3"/>
          </p:cNvCxnSpPr>
          <p:nvPr/>
        </p:nvCxnSpPr>
        <p:spPr>
          <a:xfrm flipH="1" flipV="1">
            <a:off x="5805892" y="3740175"/>
            <a:ext cx="1638827" cy="1517625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1" name="直線矢印コネクタ 400"/>
          <p:cNvCxnSpPr/>
          <p:nvPr/>
        </p:nvCxnSpPr>
        <p:spPr>
          <a:xfrm flipV="1">
            <a:off x="4057589" y="3886200"/>
            <a:ext cx="285811" cy="1116998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2" name="直線矢印コネクタ 401"/>
          <p:cNvCxnSpPr>
            <a:endCxn id="32" idx="1"/>
          </p:cNvCxnSpPr>
          <p:nvPr/>
        </p:nvCxnSpPr>
        <p:spPr>
          <a:xfrm flipV="1">
            <a:off x="2667000" y="3689431"/>
            <a:ext cx="743264" cy="1720769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3" name="直線矢印コネクタ 402"/>
          <p:cNvCxnSpPr/>
          <p:nvPr/>
        </p:nvCxnSpPr>
        <p:spPr>
          <a:xfrm>
            <a:off x="1066800" y="4281463"/>
            <a:ext cx="1905000" cy="76200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4" name="直線矢印コネクタ 403"/>
          <p:cNvCxnSpPr/>
          <p:nvPr/>
        </p:nvCxnSpPr>
        <p:spPr>
          <a:xfrm>
            <a:off x="1280897" y="1840520"/>
            <a:ext cx="776503" cy="1602743"/>
          </a:xfrm>
          <a:prstGeom prst="straightConnector1">
            <a:avLst/>
          </a:prstGeom>
          <a:ln w="38100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39"/>
          <p:cNvGrpSpPr/>
          <p:nvPr/>
        </p:nvGrpSpPr>
        <p:grpSpPr>
          <a:xfrm>
            <a:off x="4007823" y="1600200"/>
            <a:ext cx="5136177" cy="2598084"/>
            <a:chOff x="909838" y="1644612"/>
            <a:chExt cx="5406825" cy="2598084"/>
          </a:xfrm>
        </p:grpSpPr>
        <p:sp>
          <p:nvSpPr>
            <p:cNvPr id="3" name="正方形/長方形 2"/>
            <p:cNvSpPr/>
            <p:nvPr/>
          </p:nvSpPr>
          <p:spPr>
            <a:xfrm>
              <a:off x="2253971" y="1951038"/>
              <a:ext cx="935348" cy="405544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800"/>
            </a:p>
          </p:txBody>
        </p:sp>
        <p:sp>
          <p:nvSpPr>
            <p:cNvPr id="4" name="Freeform 8"/>
            <p:cNvSpPr>
              <a:spLocks noEditPoints="1"/>
            </p:cNvSpPr>
            <p:nvPr/>
          </p:nvSpPr>
          <p:spPr bwMode="auto">
            <a:xfrm>
              <a:off x="2246313" y="1944688"/>
              <a:ext cx="4070350" cy="1987550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8504" y="0"/>
                </a:cxn>
                <a:cxn ang="0">
                  <a:pos x="8512" y="8"/>
                </a:cxn>
                <a:cxn ang="0">
                  <a:pos x="8512" y="4696"/>
                </a:cxn>
                <a:cxn ang="0">
                  <a:pos x="8504" y="4704"/>
                </a:cxn>
                <a:cxn ang="0">
                  <a:pos x="8" y="4704"/>
                </a:cxn>
                <a:cxn ang="0">
                  <a:pos x="0" y="4696"/>
                </a:cxn>
                <a:cxn ang="0">
                  <a:pos x="0" y="8"/>
                </a:cxn>
                <a:cxn ang="0">
                  <a:pos x="16" y="4696"/>
                </a:cxn>
                <a:cxn ang="0">
                  <a:pos x="8" y="4688"/>
                </a:cxn>
                <a:cxn ang="0">
                  <a:pos x="8504" y="4688"/>
                </a:cxn>
                <a:cxn ang="0">
                  <a:pos x="8496" y="4696"/>
                </a:cxn>
                <a:cxn ang="0">
                  <a:pos x="8496" y="8"/>
                </a:cxn>
                <a:cxn ang="0">
                  <a:pos x="8504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696"/>
                </a:cxn>
              </a:cxnLst>
              <a:rect l="0" t="0" r="r" b="b"/>
              <a:pathLst>
                <a:path w="8512" h="4704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8504" y="0"/>
                  </a:lnTo>
                  <a:cubicBezTo>
                    <a:pt x="8509" y="0"/>
                    <a:pt x="8512" y="4"/>
                    <a:pt x="8512" y="8"/>
                  </a:cubicBezTo>
                  <a:lnTo>
                    <a:pt x="8512" y="4696"/>
                  </a:lnTo>
                  <a:cubicBezTo>
                    <a:pt x="8512" y="4701"/>
                    <a:pt x="8509" y="4704"/>
                    <a:pt x="8504" y="4704"/>
                  </a:cubicBezTo>
                  <a:lnTo>
                    <a:pt x="8" y="4704"/>
                  </a:lnTo>
                  <a:cubicBezTo>
                    <a:pt x="4" y="4704"/>
                    <a:pt x="0" y="4701"/>
                    <a:pt x="0" y="4696"/>
                  </a:cubicBezTo>
                  <a:lnTo>
                    <a:pt x="0" y="8"/>
                  </a:lnTo>
                  <a:close/>
                  <a:moveTo>
                    <a:pt x="16" y="4696"/>
                  </a:moveTo>
                  <a:lnTo>
                    <a:pt x="8" y="4688"/>
                  </a:lnTo>
                  <a:lnTo>
                    <a:pt x="8504" y="4688"/>
                  </a:lnTo>
                  <a:lnTo>
                    <a:pt x="8496" y="4696"/>
                  </a:lnTo>
                  <a:lnTo>
                    <a:pt x="8496" y="8"/>
                  </a:lnTo>
                  <a:lnTo>
                    <a:pt x="8504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696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5" name="Freeform 36"/>
            <p:cNvSpPr>
              <a:spLocks noEditPoints="1"/>
            </p:cNvSpPr>
            <p:nvPr/>
          </p:nvSpPr>
          <p:spPr bwMode="auto">
            <a:xfrm>
              <a:off x="2249488" y="1944688"/>
              <a:ext cx="72000" cy="1987550"/>
            </a:xfrm>
            <a:custGeom>
              <a:avLst/>
              <a:gdLst/>
              <a:ahLst/>
              <a:cxnLst>
                <a:cxn ang="0">
                  <a:pos x="0" y="1248"/>
                </a:cxn>
                <a:cxn ang="0">
                  <a:pos x="24" y="1248"/>
                </a:cxn>
                <a:cxn ang="0">
                  <a:pos x="24" y="1252"/>
                </a:cxn>
                <a:cxn ang="0">
                  <a:pos x="0" y="1252"/>
                </a:cxn>
                <a:cxn ang="0">
                  <a:pos x="0" y="1248"/>
                </a:cxn>
                <a:cxn ang="0">
                  <a:pos x="0" y="1074"/>
                </a:cxn>
                <a:cxn ang="0">
                  <a:pos x="24" y="1074"/>
                </a:cxn>
                <a:cxn ang="0">
                  <a:pos x="24" y="1078"/>
                </a:cxn>
                <a:cxn ang="0">
                  <a:pos x="0" y="1078"/>
                </a:cxn>
                <a:cxn ang="0">
                  <a:pos x="0" y="1074"/>
                </a:cxn>
                <a:cxn ang="0">
                  <a:pos x="0" y="895"/>
                </a:cxn>
                <a:cxn ang="0">
                  <a:pos x="24" y="895"/>
                </a:cxn>
                <a:cxn ang="0">
                  <a:pos x="24" y="899"/>
                </a:cxn>
                <a:cxn ang="0">
                  <a:pos x="0" y="899"/>
                </a:cxn>
                <a:cxn ang="0">
                  <a:pos x="0" y="895"/>
                </a:cxn>
                <a:cxn ang="0">
                  <a:pos x="0" y="716"/>
                </a:cxn>
                <a:cxn ang="0">
                  <a:pos x="24" y="716"/>
                </a:cxn>
                <a:cxn ang="0">
                  <a:pos x="24" y="720"/>
                </a:cxn>
                <a:cxn ang="0">
                  <a:pos x="0" y="720"/>
                </a:cxn>
                <a:cxn ang="0">
                  <a:pos x="0" y="716"/>
                </a:cxn>
                <a:cxn ang="0">
                  <a:pos x="0" y="537"/>
                </a:cxn>
                <a:cxn ang="0">
                  <a:pos x="24" y="537"/>
                </a:cxn>
                <a:cxn ang="0">
                  <a:pos x="24" y="541"/>
                </a:cxn>
                <a:cxn ang="0">
                  <a:pos x="0" y="541"/>
                </a:cxn>
                <a:cxn ang="0">
                  <a:pos x="0" y="537"/>
                </a:cxn>
                <a:cxn ang="0">
                  <a:pos x="0" y="358"/>
                </a:cxn>
                <a:cxn ang="0">
                  <a:pos x="24" y="358"/>
                </a:cxn>
                <a:cxn ang="0">
                  <a:pos x="24" y="362"/>
                </a:cxn>
                <a:cxn ang="0">
                  <a:pos x="0" y="362"/>
                </a:cxn>
                <a:cxn ang="0">
                  <a:pos x="0" y="358"/>
                </a:cxn>
                <a:cxn ang="0">
                  <a:pos x="0" y="179"/>
                </a:cxn>
                <a:cxn ang="0">
                  <a:pos x="24" y="179"/>
                </a:cxn>
                <a:cxn ang="0">
                  <a:pos x="24" y="183"/>
                </a:cxn>
                <a:cxn ang="0">
                  <a:pos x="0" y="183"/>
                </a:cxn>
                <a:cxn ang="0">
                  <a:pos x="0" y="179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24" h="1252">
                  <a:moveTo>
                    <a:pt x="0" y="1248"/>
                  </a:moveTo>
                  <a:lnTo>
                    <a:pt x="24" y="1248"/>
                  </a:lnTo>
                  <a:lnTo>
                    <a:pt x="24" y="1252"/>
                  </a:lnTo>
                  <a:lnTo>
                    <a:pt x="0" y="1252"/>
                  </a:lnTo>
                  <a:lnTo>
                    <a:pt x="0" y="1248"/>
                  </a:lnTo>
                  <a:close/>
                  <a:moveTo>
                    <a:pt x="0" y="1074"/>
                  </a:moveTo>
                  <a:lnTo>
                    <a:pt x="24" y="1074"/>
                  </a:lnTo>
                  <a:lnTo>
                    <a:pt x="24" y="1078"/>
                  </a:lnTo>
                  <a:lnTo>
                    <a:pt x="0" y="1078"/>
                  </a:lnTo>
                  <a:lnTo>
                    <a:pt x="0" y="1074"/>
                  </a:lnTo>
                  <a:close/>
                  <a:moveTo>
                    <a:pt x="0" y="895"/>
                  </a:moveTo>
                  <a:lnTo>
                    <a:pt x="24" y="895"/>
                  </a:lnTo>
                  <a:lnTo>
                    <a:pt x="24" y="899"/>
                  </a:lnTo>
                  <a:lnTo>
                    <a:pt x="0" y="899"/>
                  </a:lnTo>
                  <a:lnTo>
                    <a:pt x="0" y="895"/>
                  </a:lnTo>
                  <a:close/>
                  <a:moveTo>
                    <a:pt x="0" y="716"/>
                  </a:moveTo>
                  <a:lnTo>
                    <a:pt x="24" y="716"/>
                  </a:lnTo>
                  <a:lnTo>
                    <a:pt x="24" y="720"/>
                  </a:lnTo>
                  <a:lnTo>
                    <a:pt x="0" y="720"/>
                  </a:lnTo>
                  <a:lnTo>
                    <a:pt x="0" y="716"/>
                  </a:lnTo>
                  <a:close/>
                  <a:moveTo>
                    <a:pt x="0" y="537"/>
                  </a:moveTo>
                  <a:lnTo>
                    <a:pt x="24" y="537"/>
                  </a:lnTo>
                  <a:lnTo>
                    <a:pt x="24" y="541"/>
                  </a:lnTo>
                  <a:lnTo>
                    <a:pt x="0" y="541"/>
                  </a:lnTo>
                  <a:lnTo>
                    <a:pt x="0" y="537"/>
                  </a:lnTo>
                  <a:close/>
                  <a:moveTo>
                    <a:pt x="0" y="358"/>
                  </a:moveTo>
                  <a:lnTo>
                    <a:pt x="24" y="358"/>
                  </a:lnTo>
                  <a:lnTo>
                    <a:pt x="24" y="362"/>
                  </a:lnTo>
                  <a:lnTo>
                    <a:pt x="0" y="362"/>
                  </a:lnTo>
                  <a:lnTo>
                    <a:pt x="0" y="358"/>
                  </a:lnTo>
                  <a:close/>
                  <a:moveTo>
                    <a:pt x="0" y="179"/>
                  </a:moveTo>
                  <a:lnTo>
                    <a:pt x="24" y="179"/>
                  </a:lnTo>
                  <a:lnTo>
                    <a:pt x="24" y="183"/>
                  </a:lnTo>
                  <a:lnTo>
                    <a:pt x="0" y="183"/>
                  </a:lnTo>
                  <a:lnTo>
                    <a:pt x="0" y="179"/>
                  </a:lnTo>
                  <a:close/>
                  <a:moveTo>
                    <a:pt x="0" y="0"/>
                  </a:moveTo>
                  <a:lnTo>
                    <a:pt x="24" y="0"/>
                  </a:lnTo>
                  <a:lnTo>
                    <a:pt x="2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800"/>
            </a:p>
          </p:txBody>
        </p:sp>
        <p:sp>
          <p:nvSpPr>
            <p:cNvPr id="6" name="Rectangle 39"/>
            <p:cNvSpPr>
              <a:spLocks noChangeArrowheads="1"/>
            </p:cNvSpPr>
            <p:nvPr/>
          </p:nvSpPr>
          <p:spPr bwMode="auto">
            <a:xfrm>
              <a:off x="1904820" y="3860800"/>
              <a:ext cx="2159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50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7" name="Rectangle 40"/>
            <p:cNvSpPr>
              <a:spLocks noChangeArrowheads="1"/>
            </p:cNvSpPr>
            <p:nvPr/>
          </p:nvSpPr>
          <p:spPr bwMode="auto">
            <a:xfrm>
              <a:off x="1904820" y="3578225"/>
              <a:ext cx="2159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55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8" name="Rectangle 41"/>
            <p:cNvSpPr>
              <a:spLocks noChangeArrowheads="1"/>
            </p:cNvSpPr>
            <p:nvPr/>
          </p:nvSpPr>
          <p:spPr bwMode="auto">
            <a:xfrm>
              <a:off x="1904820" y="3294063"/>
              <a:ext cx="2159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60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9" name="Rectangle 42"/>
            <p:cNvSpPr>
              <a:spLocks noChangeArrowheads="1"/>
            </p:cNvSpPr>
            <p:nvPr/>
          </p:nvSpPr>
          <p:spPr bwMode="auto">
            <a:xfrm>
              <a:off x="1904820" y="3009900"/>
              <a:ext cx="2159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65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10" name="Rectangle 43"/>
            <p:cNvSpPr>
              <a:spLocks noChangeArrowheads="1"/>
            </p:cNvSpPr>
            <p:nvPr/>
          </p:nvSpPr>
          <p:spPr bwMode="auto">
            <a:xfrm>
              <a:off x="1904820" y="2725738"/>
              <a:ext cx="2159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70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11" name="Rectangle 44"/>
            <p:cNvSpPr>
              <a:spLocks noChangeArrowheads="1"/>
            </p:cNvSpPr>
            <p:nvPr/>
          </p:nvSpPr>
          <p:spPr bwMode="auto">
            <a:xfrm>
              <a:off x="1904820" y="2441575"/>
              <a:ext cx="2159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75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12" name="Rectangle 45"/>
            <p:cNvSpPr>
              <a:spLocks noChangeArrowheads="1"/>
            </p:cNvSpPr>
            <p:nvPr/>
          </p:nvSpPr>
          <p:spPr bwMode="auto">
            <a:xfrm>
              <a:off x="1904820" y="2159000"/>
              <a:ext cx="2159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80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13" name="Rectangle 46"/>
            <p:cNvSpPr>
              <a:spLocks noChangeArrowheads="1"/>
            </p:cNvSpPr>
            <p:nvPr/>
          </p:nvSpPr>
          <p:spPr bwMode="auto">
            <a:xfrm>
              <a:off x="1904820" y="1874838"/>
              <a:ext cx="215996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85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grpSp>
          <p:nvGrpSpPr>
            <p:cNvPr id="14" name="グループ化 83"/>
            <p:cNvGrpSpPr/>
            <p:nvPr/>
          </p:nvGrpSpPr>
          <p:grpSpPr>
            <a:xfrm>
              <a:off x="2116004" y="3371850"/>
              <a:ext cx="600809" cy="846594"/>
              <a:chOff x="2116004" y="3371850"/>
              <a:chExt cx="600809" cy="846594"/>
            </a:xfrm>
          </p:grpSpPr>
          <p:sp>
            <p:nvSpPr>
              <p:cNvPr id="65" name="Rectangle 9"/>
              <p:cNvSpPr>
                <a:spLocks noChangeArrowheads="1"/>
              </p:cNvSpPr>
              <p:nvPr/>
            </p:nvSpPr>
            <p:spPr bwMode="auto">
              <a:xfrm>
                <a:off x="2425700" y="3375025"/>
                <a:ext cx="230187" cy="554038"/>
              </a:xfrm>
              <a:prstGeom prst="rect">
                <a:avLst/>
              </a:prstGeom>
              <a:solidFill>
                <a:srgbClr val="1E1C1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66" name="Freeform 10"/>
              <p:cNvSpPr>
                <a:spLocks noEditPoints="1"/>
              </p:cNvSpPr>
              <p:nvPr/>
            </p:nvSpPr>
            <p:spPr bwMode="auto">
              <a:xfrm>
                <a:off x="2422525" y="3371850"/>
                <a:ext cx="236537" cy="5603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488" y="0"/>
                  </a:cxn>
                  <a:cxn ang="0">
                    <a:pos x="496" y="8"/>
                  </a:cxn>
                  <a:cxn ang="0">
                    <a:pos x="496" y="1320"/>
                  </a:cxn>
                  <a:cxn ang="0">
                    <a:pos x="488" y="1328"/>
                  </a:cxn>
                  <a:cxn ang="0">
                    <a:pos x="8" y="1328"/>
                  </a:cxn>
                  <a:cxn ang="0">
                    <a:pos x="0" y="1320"/>
                  </a:cxn>
                  <a:cxn ang="0">
                    <a:pos x="0" y="8"/>
                  </a:cxn>
                  <a:cxn ang="0">
                    <a:pos x="16" y="1320"/>
                  </a:cxn>
                  <a:cxn ang="0">
                    <a:pos x="8" y="1312"/>
                  </a:cxn>
                  <a:cxn ang="0">
                    <a:pos x="488" y="1312"/>
                  </a:cxn>
                  <a:cxn ang="0">
                    <a:pos x="480" y="1320"/>
                  </a:cxn>
                  <a:cxn ang="0">
                    <a:pos x="480" y="8"/>
                  </a:cxn>
                  <a:cxn ang="0">
                    <a:pos x="48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320"/>
                  </a:cxn>
                </a:cxnLst>
                <a:rect l="0" t="0" r="r" b="b"/>
                <a:pathLst>
                  <a:path w="496" h="132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488" y="0"/>
                    </a:lnTo>
                    <a:cubicBezTo>
                      <a:pt x="493" y="0"/>
                      <a:pt x="496" y="4"/>
                      <a:pt x="496" y="8"/>
                    </a:cubicBezTo>
                    <a:lnTo>
                      <a:pt x="496" y="1320"/>
                    </a:lnTo>
                    <a:cubicBezTo>
                      <a:pt x="496" y="1325"/>
                      <a:pt x="493" y="1328"/>
                      <a:pt x="488" y="1328"/>
                    </a:cubicBezTo>
                    <a:lnTo>
                      <a:pt x="8" y="1328"/>
                    </a:lnTo>
                    <a:cubicBezTo>
                      <a:pt x="4" y="1328"/>
                      <a:pt x="0" y="1325"/>
                      <a:pt x="0" y="1320"/>
                    </a:cubicBezTo>
                    <a:lnTo>
                      <a:pt x="0" y="8"/>
                    </a:lnTo>
                    <a:close/>
                    <a:moveTo>
                      <a:pt x="16" y="1320"/>
                    </a:moveTo>
                    <a:lnTo>
                      <a:pt x="8" y="1312"/>
                    </a:lnTo>
                    <a:lnTo>
                      <a:pt x="488" y="1312"/>
                    </a:lnTo>
                    <a:lnTo>
                      <a:pt x="480" y="1320"/>
                    </a:lnTo>
                    <a:lnTo>
                      <a:pt x="480" y="8"/>
                    </a:lnTo>
                    <a:lnTo>
                      <a:pt x="48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320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67" name="Rectangle 39"/>
              <p:cNvSpPr>
                <a:spLocks noChangeArrowheads="1"/>
              </p:cNvSpPr>
              <p:nvPr/>
            </p:nvSpPr>
            <p:spPr bwMode="auto">
              <a:xfrm>
                <a:off x="2116004" y="3941445"/>
                <a:ext cx="600809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Times New Roman" pitchFamily="18" charset="0"/>
                  </a:rPr>
                  <a:t>Conv.</a:t>
                </a:r>
                <a:endParaRPr kumimoji="1" lang="ja-JP" altLang="ja-JP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5" name="グループ化 84"/>
            <p:cNvGrpSpPr/>
            <p:nvPr/>
          </p:nvGrpSpPr>
          <p:grpSpPr>
            <a:xfrm>
              <a:off x="3035686" y="2579688"/>
              <a:ext cx="314304" cy="1638756"/>
              <a:chOff x="3005032" y="2579688"/>
              <a:chExt cx="314304" cy="1638756"/>
            </a:xfrm>
          </p:grpSpPr>
          <p:sp>
            <p:nvSpPr>
              <p:cNvPr id="60" name="Rectangle 11"/>
              <p:cNvSpPr>
                <a:spLocks noChangeArrowheads="1"/>
              </p:cNvSpPr>
              <p:nvPr/>
            </p:nvSpPr>
            <p:spPr bwMode="auto">
              <a:xfrm>
                <a:off x="3078036" y="3375025"/>
                <a:ext cx="238125" cy="554038"/>
              </a:xfrm>
              <a:prstGeom prst="rect">
                <a:avLst/>
              </a:prstGeom>
              <a:solidFill>
                <a:srgbClr val="1E1C1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61" name="Freeform 12"/>
              <p:cNvSpPr>
                <a:spLocks noEditPoints="1"/>
              </p:cNvSpPr>
              <p:nvPr/>
            </p:nvSpPr>
            <p:spPr bwMode="auto">
              <a:xfrm>
                <a:off x="3074861" y="3371850"/>
                <a:ext cx="244475" cy="5603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04" y="0"/>
                  </a:cxn>
                  <a:cxn ang="0">
                    <a:pos x="512" y="8"/>
                  </a:cxn>
                  <a:cxn ang="0">
                    <a:pos x="512" y="1320"/>
                  </a:cxn>
                  <a:cxn ang="0">
                    <a:pos x="504" y="1328"/>
                  </a:cxn>
                  <a:cxn ang="0">
                    <a:pos x="8" y="1328"/>
                  </a:cxn>
                  <a:cxn ang="0">
                    <a:pos x="0" y="1320"/>
                  </a:cxn>
                  <a:cxn ang="0">
                    <a:pos x="0" y="8"/>
                  </a:cxn>
                  <a:cxn ang="0">
                    <a:pos x="16" y="1320"/>
                  </a:cxn>
                  <a:cxn ang="0">
                    <a:pos x="8" y="1312"/>
                  </a:cxn>
                  <a:cxn ang="0">
                    <a:pos x="504" y="1312"/>
                  </a:cxn>
                  <a:cxn ang="0">
                    <a:pos x="496" y="1320"/>
                  </a:cxn>
                  <a:cxn ang="0">
                    <a:pos x="496" y="8"/>
                  </a:cxn>
                  <a:cxn ang="0">
                    <a:pos x="504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320"/>
                  </a:cxn>
                </a:cxnLst>
                <a:rect l="0" t="0" r="r" b="b"/>
                <a:pathLst>
                  <a:path w="512" h="132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04" y="0"/>
                    </a:lnTo>
                    <a:cubicBezTo>
                      <a:pt x="509" y="0"/>
                      <a:pt x="512" y="4"/>
                      <a:pt x="512" y="8"/>
                    </a:cubicBezTo>
                    <a:lnTo>
                      <a:pt x="512" y="1320"/>
                    </a:lnTo>
                    <a:cubicBezTo>
                      <a:pt x="512" y="1325"/>
                      <a:pt x="509" y="1328"/>
                      <a:pt x="504" y="1328"/>
                    </a:cubicBezTo>
                    <a:lnTo>
                      <a:pt x="8" y="1328"/>
                    </a:lnTo>
                    <a:cubicBezTo>
                      <a:pt x="4" y="1328"/>
                      <a:pt x="0" y="1325"/>
                      <a:pt x="0" y="1320"/>
                    </a:cubicBezTo>
                    <a:lnTo>
                      <a:pt x="0" y="8"/>
                    </a:lnTo>
                    <a:close/>
                    <a:moveTo>
                      <a:pt x="16" y="1320"/>
                    </a:moveTo>
                    <a:lnTo>
                      <a:pt x="8" y="1312"/>
                    </a:lnTo>
                    <a:lnTo>
                      <a:pt x="504" y="1312"/>
                    </a:lnTo>
                    <a:lnTo>
                      <a:pt x="496" y="1320"/>
                    </a:lnTo>
                    <a:lnTo>
                      <a:pt x="496" y="8"/>
                    </a:lnTo>
                    <a:lnTo>
                      <a:pt x="504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320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62" name="Rectangle 23"/>
              <p:cNvSpPr>
                <a:spLocks noChangeArrowheads="1"/>
              </p:cNvSpPr>
              <p:nvPr/>
            </p:nvSpPr>
            <p:spPr bwMode="auto">
              <a:xfrm>
                <a:off x="3078036" y="2582863"/>
                <a:ext cx="238125" cy="7921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63" name="Freeform 24"/>
              <p:cNvSpPr>
                <a:spLocks noEditPoints="1"/>
              </p:cNvSpPr>
              <p:nvPr/>
            </p:nvSpPr>
            <p:spPr bwMode="auto">
              <a:xfrm>
                <a:off x="3074861" y="2579688"/>
                <a:ext cx="244475" cy="79851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04" y="0"/>
                  </a:cxn>
                  <a:cxn ang="0">
                    <a:pos x="512" y="8"/>
                  </a:cxn>
                  <a:cxn ang="0">
                    <a:pos x="512" y="1880"/>
                  </a:cxn>
                  <a:cxn ang="0">
                    <a:pos x="504" y="1888"/>
                  </a:cxn>
                  <a:cxn ang="0">
                    <a:pos x="8" y="1888"/>
                  </a:cxn>
                  <a:cxn ang="0">
                    <a:pos x="0" y="1880"/>
                  </a:cxn>
                  <a:cxn ang="0">
                    <a:pos x="0" y="8"/>
                  </a:cxn>
                  <a:cxn ang="0">
                    <a:pos x="16" y="1880"/>
                  </a:cxn>
                  <a:cxn ang="0">
                    <a:pos x="8" y="1872"/>
                  </a:cxn>
                  <a:cxn ang="0">
                    <a:pos x="504" y="1872"/>
                  </a:cxn>
                  <a:cxn ang="0">
                    <a:pos x="496" y="1880"/>
                  </a:cxn>
                  <a:cxn ang="0">
                    <a:pos x="496" y="8"/>
                  </a:cxn>
                  <a:cxn ang="0">
                    <a:pos x="504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880"/>
                  </a:cxn>
                </a:cxnLst>
                <a:rect l="0" t="0" r="r" b="b"/>
                <a:pathLst>
                  <a:path w="512" h="188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04" y="0"/>
                    </a:lnTo>
                    <a:cubicBezTo>
                      <a:pt x="509" y="0"/>
                      <a:pt x="512" y="4"/>
                      <a:pt x="512" y="8"/>
                    </a:cubicBezTo>
                    <a:lnTo>
                      <a:pt x="512" y="1880"/>
                    </a:lnTo>
                    <a:cubicBezTo>
                      <a:pt x="512" y="1885"/>
                      <a:pt x="509" y="1888"/>
                      <a:pt x="504" y="1888"/>
                    </a:cubicBezTo>
                    <a:lnTo>
                      <a:pt x="8" y="1888"/>
                    </a:lnTo>
                    <a:cubicBezTo>
                      <a:pt x="4" y="1888"/>
                      <a:pt x="0" y="1885"/>
                      <a:pt x="0" y="1880"/>
                    </a:cubicBezTo>
                    <a:lnTo>
                      <a:pt x="0" y="8"/>
                    </a:lnTo>
                    <a:close/>
                    <a:moveTo>
                      <a:pt x="16" y="1880"/>
                    </a:moveTo>
                    <a:lnTo>
                      <a:pt x="8" y="1872"/>
                    </a:lnTo>
                    <a:lnTo>
                      <a:pt x="504" y="1872"/>
                    </a:lnTo>
                    <a:lnTo>
                      <a:pt x="496" y="1880"/>
                    </a:lnTo>
                    <a:lnTo>
                      <a:pt x="496" y="8"/>
                    </a:lnTo>
                    <a:lnTo>
                      <a:pt x="504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880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64" name="Rectangle 39"/>
              <p:cNvSpPr>
                <a:spLocks noChangeArrowheads="1"/>
              </p:cNvSpPr>
              <p:nvPr/>
            </p:nvSpPr>
            <p:spPr bwMode="auto">
              <a:xfrm>
                <a:off x="3005032" y="3941445"/>
                <a:ext cx="296996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Times New Roman" pitchFamily="18" charset="0"/>
                  </a:rPr>
                  <a:t>A1</a:t>
                </a:r>
                <a:endParaRPr kumimoji="1" lang="ja-JP" altLang="ja-JP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6" name="グループ化 85"/>
            <p:cNvGrpSpPr/>
            <p:nvPr/>
          </p:nvGrpSpPr>
          <p:grpSpPr>
            <a:xfrm>
              <a:off x="3562420" y="2540000"/>
              <a:ext cx="869387" cy="1678444"/>
              <a:chOff x="3536017" y="2540000"/>
              <a:chExt cx="869387" cy="1678444"/>
            </a:xfrm>
          </p:grpSpPr>
          <p:sp>
            <p:nvSpPr>
              <p:cNvPr id="50" name="Rectangle 13"/>
              <p:cNvSpPr>
                <a:spLocks noChangeArrowheads="1"/>
              </p:cNvSpPr>
              <p:nvPr/>
            </p:nvSpPr>
            <p:spPr bwMode="auto">
              <a:xfrm>
                <a:off x="3764280" y="3375025"/>
                <a:ext cx="236537" cy="554038"/>
              </a:xfrm>
              <a:prstGeom prst="rect">
                <a:avLst/>
              </a:prstGeom>
              <a:solidFill>
                <a:srgbClr val="1E1C1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51" name="Freeform 14"/>
              <p:cNvSpPr>
                <a:spLocks noEditPoints="1"/>
              </p:cNvSpPr>
              <p:nvPr/>
            </p:nvSpPr>
            <p:spPr bwMode="auto">
              <a:xfrm>
                <a:off x="3759518" y="3371850"/>
                <a:ext cx="246062" cy="5603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04" y="0"/>
                  </a:cxn>
                  <a:cxn ang="0">
                    <a:pos x="512" y="8"/>
                  </a:cxn>
                  <a:cxn ang="0">
                    <a:pos x="512" y="1320"/>
                  </a:cxn>
                  <a:cxn ang="0">
                    <a:pos x="504" y="1328"/>
                  </a:cxn>
                  <a:cxn ang="0">
                    <a:pos x="8" y="1328"/>
                  </a:cxn>
                  <a:cxn ang="0">
                    <a:pos x="0" y="1320"/>
                  </a:cxn>
                  <a:cxn ang="0">
                    <a:pos x="0" y="8"/>
                  </a:cxn>
                  <a:cxn ang="0">
                    <a:pos x="16" y="1320"/>
                  </a:cxn>
                  <a:cxn ang="0">
                    <a:pos x="8" y="1312"/>
                  </a:cxn>
                  <a:cxn ang="0">
                    <a:pos x="504" y="1312"/>
                  </a:cxn>
                  <a:cxn ang="0">
                    <a:pos x="496" y="1320"/>
                  </a:cxn>
                  <a:cxn ang="0">
                    <a:pos x="496" y="8"/>
                  </a:cxn>
                  <a:cxn ang="0">
                    <a:pos x="504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320"/>
                  </a:cxn>
                </a:cxnLst>
                <a:rect l="0" t="0" r="r" b="b"/>
                <a:pathLst>
                  <a:path w="512" h="132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04" y="0"/>
                    </a:lnTo>
                    <a:cubicBezTo>
                      <a:pt x="509" y="0"/>
                      <a:pt x="512" y="4"/>
                      <a:pt x="512" y="8"/>
                    </a:cubicBezTo>
                    <a:lnTo>
                      <a:pt x="512" y="1320"/>
                    </a:lnTo>
                    <a:cubicBezTo>
                      <a:pt x="512" y="1325"/>
                      <a:pt x="509" y="1328"/>
                      <a:pt x="504" y="1328"/>
                    </a:cubicBezTo>
                    <a:lnTo>
                      <a:pt x="8" y="1328"/>
                    </a:lnTo>
                    <a:cubicBezTo>
                      <a:pt x="4" y="1328"/>
                      <a:pt x="0" y="1325"/>
                      <a:pt x="0" y="1320"/>
                    </a:cubicBezTo>
                    <a:lnTo>
                      <a:pt x="0" y="8"/>
                    </a:lnTo>
                    <a:close/>
                    <a:moveTo>
                      <a:pt x="16" y="1320"/>
                    </a:moveTo>
                    <a:lnTo>
                      <a:pt x="8" y="1312"/>
                    </a:lnTo>
                    <a:lnTo>
                      <a:pt x="504" y="1312"/>
                    </a:lnTo>
                    <a:lnTo>
                      <a:pt x="496" y="1320"/>
                    </a:lnTo>
                    <a:lnTo>
                      <a:pt x="496" y="8"/>
                    </a:lnTo>
                    <a:lnTo>
                      <a:pt x="504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320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52" name="Rectangle 15"/>
              <p:cNvSpPr>
                <a:spLocks noChangeArrowheads="1"/>
              </p:cNvSpPr>
              <p:nvPr/>
            </p:nvSpPr>
            <p:spPr bwMode="auto">
              <a:xfrm>
                <a:off x="4162425" y="3375025"/>
                <a:ext cx="236537" cy="554038"/>
              </a:xfrm>
              <a:prstGeom prst="rect">
                <a:avLst/>
              </a:prstGeom>
              <a:solidFill>
                <a:srgbClr val="1E1C1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53" name="Freeform 16"/>
              <p:cNvSpPr>
                <a:spLocks noEditPoints="1"/>
              </p:cNvSpPr>
              <p:nvPr/>
            </p:nvSpPr>
            <p:spPr bwMode="auto">
              <a:xfrm>
                <a:off x="4159250" y="3371850"/>
                <a:ext cx="244475" cy="5603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04" y="0"/>
                  </a:cxn>
                  <a:cxn ang="0">
                    <a:pos x="512" y="8"/>
                  </a:cxn>
                  <a:cxn ang="0">
                    <a:pos x="512" y="1320"/>
                  </a:cxn>
                  <a:cxn ang="0">
                    <a:pos x="504" y="1328"/>
                  </a:cxn>
                  <a:cxn ang="0">
                    <a:pos x="8" y="1328"/>
                  </a:cxn>
                  <a:cxn ang="0">
                    <a:pos x="0" y="1320"/>
                  </a:cxn>
                  <a:cxn ang="0">
                    <a:pos x="0" y="8"/>
                  </a:cxn>
                  <a:cxn ang="0">
                    <a:pos x="16" y="1320"/>
                  </a:cxn>
                  <a:cxn ang="0">
                    <a:pos x="8" y="1312"/>
                  </a:cxn>
                  <a:cxn ang="0">
                    <a:pos x="504" y="1312"/>
                  </a:cxn>
                  <a:cxn ang="0">
                    <a:pos x="496" y="1320"/>
                  </a:cxn>
                  <a:cxn ang="0">
                    <a:pos x="496" y="8"/>
                  </a:cxn>
                  <a:cxn ang="0">
                    <a:pos x="504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320"/>
                  </a:cxn>
                </a:cxnLst>
                <a:rect l="0" t="0" r="r" b="b"/>
                <a:pathLst>
                  <a:path w="512" h="132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04" y="0"/>
                    </a:lnTo>
                    <a:cubicBezTo>
                      <a:pt x="509" y="0"/>
                      <a:pt x="512" y="4"/>
                      <a:pt x="512" y="8"/>
                    </a:cubicBezTo>
                    <a:lnTo>
                      <a:pt x="512" y="1320"/>
                    </a:lnTo>
                    <a:cubicBezTo>
                      <a:pt x="512" y="1325"/>
                      <a:pt x="509" y="1328"/>
                      <a:pt x="504" y="1328"/>
                    </a:cubicBezTo>
                    <a:lnTo>
                      <a:pt x="8" y="1328"/>
                    </a:lnTo>
                    <a:cubicBezTo>
                      <a:pt x="4" y="1328"/>
                      <a:pt x="0" y="1325"/>
                      <a:pt x="0" y="1320"/>
                    </a:cubicBezTo>
                    <a:lnTo>
                      <a:pt x="0" y="8"/>
                    </a:lnTo>
                    <a:close/>
                    <a:moveTo>
                      <a:pt x="16" y="1320"/>
                    </a:moveTo>
                    <a:lnTo>
                      <a:pt x="8" y="1312"/>
                    </a:lnTo>
                    <a:lnTo>
                      <a:pt x="504" y="1312"/>
                    </a:lnTo>
                    <a:lnTo>
                      <a:pt x="496" y="1320"/>
                    </a:lnTo>
                    <a:lnTo>
                      <a:pt x="496" y="8"/>
                    </a:lnTo>
                    <a:lnTo>
                      <a:pt x="504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320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54" name="Rectangle 25"/>
              <p:cNvSpPr>
                <a:spLocks noChangeArrowheads="1"/>
              </p:cNvSpPr>
              <p:nvPr/>
            </p:nvSpPr>
            <p:spPr bwMode="auto">
              <a:xfrm>
                <a:off x="3764280" y="2590800"/>
                <a:ext cx="236537" cy="784225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55" name="Freeform 26"/>
              <p:cNvSpPr>
                <a:spLocks noEditPoints="1"/>
              </p:cNvSpPr>
              <p:nvPr/>
            </p:nvSpPr>
            <p:spPr bwMode="auto">
              <a:xfrm>
                <a:off x="3759518" y="2587625"/>
                <a:ext cx="246062" cy="7905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04" y="0"/>
                  </a:cxn>
                  <a:cxn ang="0">
                    <a:pos x="512" y="8"/>
                  </a:cxn>
                  <a:cxn ang="0">
                    <a:pos x="512" y="1864"/>
                  </a:cxn>
                  <a:cxn ang="0">
                    <a:pos x="504" y="1872"/>
                  </a:cxn>
                  <a:cxn ang="0">
                    <a:pos x="8" y="1872"/>
                  </a:cxn>
                  <a:cxn ang="0">
                    <a:pos x="0" y="1864"/>
                  </a:cxn>
                  <a:cxn ang="0">
                    <a:pos x="0" y="8"/>
                  </a:cxn>
                  <a:cxn ang="0">
                    <a:pos x="16" y="1864"/>
                  </a:cxn>
                  <a:cxn ang="0">
                    <a:pos x="8" y="1856"/>
                  </a:cxn>
                  <a:cxn ang="0">
                    <a:pos x="504" y="1856"/>
                  </a:cxn>
                  <a:cxn ang="0">
                    <a:pos x="496" y="1864"/>
                  </a:cxn>
                  <a:cxn ang="0">
                    <a:pos x="496" y="8"/>
                  </a:cxn>
                  <a:cxn ang="0">
                    <a:pos x="504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864"/>
                  </a:cxn>
                </a:cxnLst>
                <a:rect l="0" t="0" r="r" b="b"/>
                <a:pathLst>
                  <a:path w="512" h="187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04" y="0"/>
                    </a:lnTo>
                    <a:cubicBezTo>
                      <a:pt x="509" y="0"/>
                      <a:pt x="512" y="4"/>
                      <a:pt x="512" y="8"/>
                    </a:cubicBezTo>
                    <a:lnTo>
                      <a:pt x="512" y="1864"/>
                    </a:lnTo>
                    <a:cubicBezTo>
                      <a:pt x="512" y="1869"/>
                      <a:pt x="509" y="1872"/>
                      <a:pt x="504" y="1872"/>
                    </a:cubicBezTo>
                    <a:lnTo>
                      <a:pt x="8" y="1872"/>
                    </a:lnTo>
                    <a:cubicBezTo>
                      <a:pt x="4" y="1872"/>
                      <a:pt x="0" y="1869"/>
                      <a:pt x="0" y="1864"/>
                    </a:cubicBezTo>
                    <a:lnTo>
                      <a:pt x="0" y="8"/>
                    </a:lnTo>
                    <a:close/>
                    <a:moveTo>
                      <a:pt x="16" y="1864"/>
                    </a:moveTo>
                    <a:lnTo>
                      <a:pt x="8" y="1856"/>
                    </a:lnTo>
                    <a:lnTo>
                      <a:pt x="504" y="1856"/>
                    </a:lnTo>
                    <a:lnTo>
                      <a:pt x="496" y="1864"/>
                    </a:lnTo>
                    <a:lnTo>
                      <a:pt x="496" y="8"/>
                    </a:lnTo>
                    <a:lnTo>
                      <a:pt x="504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864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56" name="Rectangle 27"/>
              <p:cNvSpPr>
                <a:spLocks noChangeArrowheads="1"/>
              </p:cNvSpPr>
              <p:nvPr/>
            </p:nvSpPr>
            <p:spPr bwMode="auto">
              <a:xfrm>
                <a:off x="4162425" y="2543175"/>
                <a:ext cx="236537" cy="831850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57" name="Freeform 28"/>
              <p:cNvSpPr>
                <a:spLocks noEditPoints="1"/>
              </p:cNvSpPr>
              <p:nvPr/>
            </p:nvSpPr>
            <p:spPr bwMode="auto">
              <a:xfrm>
                <a:off x="4159250" y="2540000"/>
                <a:ext cx="244475" cy="8382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04" y="0"/>
                  </a:cxn>
                  <a:cxn ang="0">
                    <a:pos x="512" y="8"/>
                  </a:cxn>
                  <a:cxn ang="0">
                    <a:pos x="512" y="1976"/>
                  </a:cxn>
                  <a:cxn ang="0">
                    <a:pos x="504" y="1984"/>
                  </a:cxn>
                  <a:cxn ang="0">
                    <a:pos x="8" y="1984"/>
                  </a:cxn>
                  <a:cxn ang="0">
                    <a:pos x="0" y="1976"/>
                  </a:cxn>
                  <a:cxn ang="0">
                    <a:pos x="0" y="8"/>
                  </a:cxn>
                  <a:cxn ang="0">
                    <a:pos x="16" y="1976"/>
                  </a:cxn>
                  <a:cxn ang="0">
                    <a:pos x="8" y="1968"/>
                  </a:cxn>
                  <a:cxn ang="0">
                    <a:pos x="504" y="1968"/>
                  </a:cxn>
                  <a:cxn ang="0">
                    <a:pos x="496" y="1976"/>
                  </a:cxn>
                  <a:cxn ang="0">
                    <a:pos x="496" y="8"/>
                  </a:cxn>
                  <a:cxn ang="0">
                    <a:pos x="504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976"/>
                  </a:cxn>
                </a:cxnLst>
                <a:rect l="0" t="0" r="r" b="b"/>
                <a:pathLst>
                  <a:path w="512" h="1984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04" y="0"/>
                    </a:lnTo>
                    <a:cubicBezTo>
                      <a:pt x="509" y="0"/>
                      <a:pt x="512" y="4"/>
                      <a:pt x="512" y="8"/>
                    </a:cubicBezTo>
                    <a:lnTo>
                      <a:pt x="512" y="1976"/>
                    </a:lnTo>
                    <a:cubicBezTo>
                      <a:pt x="512" y="1981"/>
                      <a:pt x="509" y="1984"/>
                      <a:pt x="504" y="1984"/>
                    </a:cubicBezTo>
                    <a:lnTo>
                      <a:pt x="8" y="1984"/>
                    </a:lnTo>
                    <a:cubicBezTo>
                      <a:pt x="4" y="1984"/>
                      <a:pt x="0" y="1981"/>
                      <a:pt x="0" y="1976"/>
                    </a:cubicBezTo>
                    <a:lnTo>
                      <a:pt x="0" y="8"/>
                    </a:lnTo>
                    <a:close/>
                    <a:moveTo>
                      <a:pt x="16" y="1976"/>
                    </a:moveTo>
                    <a:lnTo>
                      <a:pt x="8" y="1968"/>
                    </a:lnTo>
                    <a:lnTo>
                      <a:pt x="504" y="1968"/>
                    </a:lnTo>
                    <a:lnTo>
                      <a:pt x="496" y="1976"/>
                    </a:lnTo>
                    <a:lnTo>
                      <a:pt x="496" y="8"/>
                    </a:lnTo>
                    <a:lnTo>
                      <a:pt x="504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976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58" name="Rectangle 39"/>
              <p:cNvSpPr>
                <a:spLocks noChangeArrowheads="1"/>
              </p:cNvSpPr>
              <p:nvPr/>
            </p:nvSpPr>
            <p:spPr bwMode="auto">
              <a:xfrm>
                <a:off x="3536017" y="3941445"/>
                <a:ext cx="47924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Times New Roman" pitchFamily="18" charset="0"/>
                  </a:rPr>
                  <a:t>A2.a</a:t>
                </a:r>
                <a:endParaRPr kumimoji="1" lang="ja-JP" altLang="ja-JP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59" name="Rectangle 39"/>
              <p:cNvSpPr>
                <a:spLocks noChangeArrowheads="1"/>
              </p:cNvSpPr>
              <p:nvPr/>
            </p:nvSpPr>
            <p:spPr bwMode="auto">
              <a:xfrm>
                <a:off x="3912662" y="3941445"/>
                <a:ext cx="49274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Times New Roman" pitchFamily="18" charset="0"/>
                  </a:rPr>
                  <a:t>A2.b</a:t>
                </a:r>
                <a:endParaRPr kumimoji="1" lang="ja-JP" altLang="ja-JP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7" name="グループ化 86"/>
            <p:cNvGrpSpPr/>
            <p:nvPr/>
          </p:nvGrpSpPr>
          <p:grpSpPr>
            <a:xfrm>
              <a:off x="4644236" y="2349500"/>
              <a:ext cx="869387" cy="1868944"/>
              <a:chOff x="4572337" y="2349500"/>
              <a:chExt cx="869387" cy="1868944"/>
            </a:xfrm>
          </p:grpSpPr>
          <p:sp>
            <p:nvSpPr>
              <p:cNvPr id="40" name="Rectangle 17"/>
              <p:cNvSpPr>
                <a:spLocks noChangeArrowheads="1"/>
              </p:cNvSpPr>
              <p:nvPr/>
            </p:nvSpPr>
            <p:spPr bwMode="auto">
              <a:xfrm>
                <a:off x="4798314" y="3375025"/>
                <a:ext cx="238125" cy="554038"/>
              </a:xfrm>
              <a:prstGeom prst="rect">
                <a:avLst/>
              </a:prstGeom>
              <a:solidFill>
                <a:srgbClr val="1E1C1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41" name="Freeform 18"/>
              <p:cNvSpPr>
                <a:spLocks noEditPoints="1"/>
              </p:cNvSpPr>
              <p:nvPr/>
            </p:nvSpPr>
            <p:spPr bwMode="auto">
              <a:xfrm>
                <a:off x="4795139" y="3371850"/>
                <a:ext cx="244475" cy="5603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04" y="0"/>
                  </a:cxn>
                  <a:cxn ang="0">
                    <a:pos x="512" y="8"/>
                  </a:cxn>
                  <a:cxn ang="0">
                    <a:pos x="512" y="1320"/>
                  </a:cxn>
                  <a:cxn ang="0">
                    <a:pos x="504" y="1328"/>
                  </a:cxn>
                  <a:cxn ang="0">
                    <a:pos x="8" y="1328"/>
                  </a:cxn>
                  <a:cxn ang="0">
                    <a:pos x="0" y="1320"/>
                  </a:cxn>
                  <a:cxn ang="0">
                    <a:pos x="0" y="8"/>
                  </a:cxn>
                  <a:cxn ang="0">
                    <a:pos x="16" y="1320"/>
                  </a:cxn>
                  <a:cxn ang="0">
                    <a:pos x="8" y="1312"/>
                  </a:cxn>
                  <a:cxn ang="0">
                    <a:pos x="504" y="1312"/>
                  </a:cxn>
                  <a:cxn ang="0">
                    <a:pos x="496" y="1320"/>
                  </a:cxn>
                  <a:cxn ang="0">
                    <a:pos x="496" y="8"/>
                  </a:cxn>
                  <a:cxn ang="0">
                    <a:pos x="504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320"/>
                  </a:cxn>
                </a:cxnLst>
                <a:rect l="0" t="0" r="r" b="b"/>
                <a:pathLst>
                  <a:path w="512" h="132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04" y="0"/>
                    </a:lnTo>
                    <a:cubicBezTo>
                      <a:pt x="509" y="0"/>
                      <a:pt x="512" y="4"/>
                      <a:pt x="512" y="8"/>
                    </a:cubicBezTo>
                    <a:lnTo>
                      <a:pt x="512" y="1320"/>
                    </a:lnTo>
                    <a:cubicBezTo>
                      <a:pt x="512" y="1325"/>
                      <a:pt x="509" y="1328"/>
                      <a:pt x="504" y="1328"/>
                    </a:cubicBezTo>
                    <a:lnTo>
                      <a:pt x="8" y="1328"/>
                    </a:lnTo>
                    <a:cubicBezTo>
                      <a:pt x="4" y="1328"/>
                      <a:pt x="0" y="1325"/>
                      <a:pt x="0" y="1320"/>
                    </a:cubicBezTo>
                    <a:lnTo>
                      <a:pt x="0" y="8"/>
                    </a:lnTo>
                    <a:close/>
                    <a:moveTo>
                      <a:pt x="16" y="1320"/>
                    </a:moveTo>
                    <a:lnTo>
                      <a:pt x="8" y="1312"/>
                    </a:lnTo>
                    <a:lnTo>
                      <a:pt x="504" y="1312"/>
                    </a:lnTo>
                    <a:lnTo>
                      <a:pt x="496" y="1320"/>
                    </a:lnTo>
                    <a:lnTo>
                      <a:pt x="496" y="8"/>
                    </a:lnTo>
                    <a:lnTo>
                      <a:pt x="504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320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42" name="Rectangle 19"/>
              <p:cNvSpPr>
                <a:spLocks noChangeArrowheads="1"/>
              </p:cNvSpPr>
              <p:nvPr/>
            </p:nvSpPr>
            <p:spPr bwMode="auto">
              <a:xfrm>
                <a:off x="5198047" y="3375025"/>
                <a:ext cx="236537" cy="554038"/>
              </a:xfrm>
              <a:prstGeom prst="rect">
                <a:avLst/>
              </a:prstGeom>
              <a:solidFill>
                <a:srgbClr val="1E1C1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43" name="Freeform 20"/>
              <p:cNvSpPr>
                <a:spLocks noEditPoints="1"/>
              </p:cNvSpPr>
              <p:nvPr/>
            </p:nvSpPr>
            <p:spPr bwMode="auto">
              <a:xfrm>
                <a:off x="5193284" y="3371850"/>
                <a:ext cx="244475" cy="5603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04" y="0"/>
                  </a:cxn>
                  <a:cxn ang="0">
                    <a:pos x="512" y="8"/>
                  </a:cxn>
                  <a:cxn ang="0">
                    <a:pos x="512" y="1320"/>
                  </a:cxn>
                  <a:cxn ang="0">
                    <a:pos x="504" y="1328"/>
                  </a:cxn>
                  <a:cxn ang="0">
                    <a:pos x="8" y="1328"/>
                  </a:cxn>
                  <a:cxn ang="0">
                    <a:pos x="0" y="1320"/>
                  </a:cxn>
                  <a:cxn ang="0">
                    <a:pos x="0" y="8"/>
                  </a:cxn>
                  <a:cxn ang="0">
                    <a:pos x="16" y="1320"/>
                  </a:cxn>
                  <a:cxn ang="0">
                    <a:pos x="8" y="1312"/>
                  </a:cxn>
                  <a:cxn ang="0">
                    <a:pos x="504" y="1312"/>
                  </a:cxn>
                  <a:cxn ang="0">
                    <a:pos x="496" y="1320"/>
                  </a:cxn>
                  <a:cxn ang="0">
                    <a:pos x="496" y="8"/>
                  </a:cxn>
                  <a:cxn ang="0">
                    <a:pos x="504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320"/>
                  </a:cxn>
                </a:cxnLst>
                <a:rect l="0" t="0" r="r" b="b"/>
                <a:pathLst>
                  <a:path w="512" h="132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04" y="0"/>
                    </a:lnTo>
                    <a:cubicBezTo>
                      <a:pt x="509" y="0"/>
                      <a:pt x="512" y="4"/>
                      <a:pt x="512" y="8"/>
                    </a:cubicBezTo>
                    <a:lnTo>
                      <a:pt x="512" y="1320"/>
                    </a:lnTo>
                    <a:cubicBezTo>
                      <a:pt x="512" y="1325"/>
                      <a:pt x="509" y="1328"/>
                      <a:pt x="504" y="1328"/>
                    </a:cubicBezTo>
                    <a:lnTo>
                      <a:pt x="8" y="1328"/>
                    </a:lnTo>
                    <a:cubicBezTo>
                      <a:pt x="4" y="1328"/>
                      <a:pt x="0" y="1325"/>
                      <a:pt x="0" y="1320"/>
                    </a:cubicBezTo>
                    <a:lnTo>
                      <a:pt x="0" y="8"/>
                    </a:lnTo>
                    <a:close/>
                    <a:moveTo>
                      <a:pt x="16" y="1320"/>
                    </a:moveTo>
                    <a:lnTo>
                      <a:pt x="8" y="1312"/>
                    </a:lnTo>
                    <a:lnTo>
                      <a:pt x="504" y="1312"/>
                    </a:lnTo>
                    <a:lnTo>
                      <a:pt x="496" y="1320"/>
                    </a:lnTo>
                    <a:lnTo>
                      <a:pt x="496" y="8"/>
                    </a:lnTo>
                    <a:lnTo>
                      <a:pt x="504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320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44" name="Rectangle 29"/>
              <p:cNvSpPr>
                <a:spLocks noChangeArrowheads="1"/>
              </p:cNvSpPr>
              <p:nvPr/>
            </p:nvSpPr>
            <p:spPr bwMode="auto">
              <a:xfrm>
                <a:off x="4798314" y="2408238"/>
                <a:ext cx="238125" cy="96678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45" name="Freeform 30"/>
              <p:cNvSpPr>
                <a:spLocks noEditPoints="1"/>
              </p:cNvSpPr>
              <p:nvPr/>
            </p:nvSpPr>
            <p:spPr bwMode="auto">
              <a:xfrm>
                <a:off x="4795139" y="2405063"/>
                <a:ext cx="244475" cy="9731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04" y="0"/>
                  </a:cxn>
                  <a:cxn ang="0">
                    <a:pos x="512" y="8"/>
                  </a:cxn>
                  <a:cxn ang="0">
                    <a:pos x="512" y="2296"/>
                  </a:cxn>
                  <a:cxn ang="0">
                    <a:pos x="504" y="2304"/>
                  </a:cxn>
                  <a:cxn ang="0">
                    <a:pos x="8" y="2304"/>
                  </a:cxn>
                  <a:cxn ang="0">
                    <a:pos x="0" y="2296"/>
                  </a:cxn>
                  <a:cxn ang="0">
                    <a:pos x="0" y="8"/>
                  </a:cxn>
                  <a:cxn ang="0">
                    <a:pos x="16" y="2296"/>
                  </a:cxn>
                  <a:cxn ang="0">
                    <a:pos x="8" y="2288"/>
                  </a:cxn>
                  <a:cxn ang="0">
                    <a:pos x="504" y="2288"/>
                  </a:cxn>
                  <a:cxn ang="0">
                    <a:pos x="496" y="2296"/>
                  </a:cxn>
                  <a:cxn ang="0">
                    <a:pos x="496" y="8"/>
                  </a:cxn>
                  <a:cxn ang="0">
                    <a:pos x="504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2296"/>
                  </a:cxn>
                </a:cxnLst>
                <a:rect l="0" t="0" r="r" b="b"/>
                <a:pathLst>
                  <a:path w="512" h="2304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04" y="0"/>
                    </a:lnTo>
                    <a:cubicBezTo>
                      <a:pt x="509" y="0"/>
                      <a:pt x="512" y="4"/>
                      <a:pt x="512" y="8"/>
                    </a:cubicBezTo>
                    <a:lnTo>
                      <a:pt x="512" y="2296"/>
                    </a:lnTo>
                    <a:cubicBezTo>
                      <a:pt x="512" y="2301"/>
                      <a:pt x="509" y="2304"/>
                      <a:pt x="504" y="2304"/>
                    </a:cubicBezTo>
                    <a:lnTo>
                      <a:pt x="8" y="2304"/>
                    </a:lnTo>
                    <a:cubicBezTo>
                      <a:pt x="4" y="2304"/>
                      <a:pt x="0" y="2301"/>
                      <a:pt x="0" y="2296"/>
                    </a:cubicBezTo>
                    <a:lnTo>
                      <a:pt x="0" y="8"/>
                    </a:lnTo>
                    <a:close/>
                    <a:moveTo>
                      <a:pt x="16" y="2296"/>
                    </a:moveTo>
                    <a:lnTo>
                      <a:pt x="8" y="2288"/>
                    </a:lnTo>
                    <a:lnTo>
                      <a:pt x="504" y="2288"/>
                    </a:lnTo>
                    <a:lnTo>
                      <a:pt x="496" y="2296"/>
                    </a:lnTo>
                    <a:lnTo>
                      <a:pt x="496" y="8"/>
                    </a:lnTo>
                    <a:lnTo>
                      <a:pt x="504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2296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46" name="Rectangle 31"/>
              <p:cNvSpPr>
                <a:spLocks noChangeArrowheads="1"/>
              </p:cNvSpPr>
              <p:nvPr/>
            </p:nvSpPr>
            <p:spPr bwMode="auto">
              <a:xfrm>
                <a:off x="5198047" y="2354263"/>
                <a:ext cx="236537" cy="10207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47" name="Freeform 32"/>
              <p:cNvSpPr>
                <a:spLocks noEditPoints="1"/>
              </p:cNvSpPr>
              <p:nvPr/>
            </p:nvSpPr>
            <p:spPr bwMode="auto">
              <a:xfrm>
                <a:off x="5193284" y="2349500"/>
                <a:ext cx="244475" cy="10287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04" y="0"/>
                  </a:cxn>
                  <a:cxn ang="0">
                    <a:pos x="512" y="8"/>
                  </a:cxn>
                  <a:cxn ang="0">
                    <a:pos x="512" y="2424"/>
                  </a:cxn>
                  <a:cxn ang="0">
                    <a:pos x="504" y="2432"/>
                  </a:cxn>
                  <a:cxn ang="0">
                    <a:pos x="8" y="2432"/>
                  </a:cxn>
                  <a:cxn ang="0">
                    <a:pos x="0" y="2424"/>
                  </a:cxn>
                  <a:cxn ang="0">
                    <a:pos x="0" y="8"/>
                  </a:cxn>
                  <a:cxn ang="0">
                    <a:pos x="16" y="2424"/>
                  </a:cxn>
                  <a:cxn ang="0">
                    <a:pos x="8" y="2416"/>
                  </a:cxn>
                  <a:cxn ang="0">
                    <a:pos x="504" y="2416"/>
                  </a:cxn>
                  <a:cxn ang="0">
                    <a:pos x="496" y="2424"/>
                  </a:cxn>
                  <a:cxn ang="0">
                    <a:pos x="496" y="8"/>
                  </a:cxn>
                  <a:cxn ang="0">
                    <a:pos x="504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2424"/>
                  </a:cxn>
                </a:cxnLst>
                <a:rect l="0" t="0" r="r" b="b"/>
                <a:pathLst>
                  <a:path w="512" h="243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04" y="0"/>
                    </a:lnTo>
                    <a:cubicBezTo>
                      <a:pt x="509" y="0"/>
                      <a:pt x="512" y="4"/>
                      <a:pt x="512" y="8"/>
                    </a:cubicBezTo>
                    <a:lnTo>
                      <a:pt x="512" y="2424"/>
                    </a:lnTo>
                    <a:cubicBezTo>
                      <a:pt x="512" y="2429"/>
                      <a:pt x="509" y="2432"/>
                      <a:pt x="504" y="2432"/>
                    </a:cubicBezTo>
                    <a:lnTo>
                      <a:pt x="8" y="2432"/>
                    </a:lnTo>
                    <a:cubicBezTo>
                      <a:pt x="4" y="2432"/>
                      <a:pt x="0" y="2429"/>
                      <a:pt x="0" y="2424"/>
                    </a:cubicBezTo>
                    <a:lnTo>
                      <a:pt x="0" y="8"/>
                    </a:lnTo>
                    <a:close/>
                    <a:moveTo>
                      <a:pt x="16" y="2424"/>
                    </a:moveTo>
                    <a:lnTo>
                      <a:pt x="8" y="2416"/>
                    </a:lnTo>
                    <a:lnTo>
                      <a:pt x="504" y="2416"/>
                    </a:lnTo>
                    <a:lnTo>
                      <a:pt x="496" y="2424"/>
                    </a:lnTo>
                    <a:lnTo>
                      <a:pt x="496" y="8"/>
                    </a:lnTo>
                    <a:lnTo>
                      <a:pt x="504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2424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48" name="Rectangle 39"/>
              <p:cNvSpPr>
                <a:spLocks noChangeArrowheads="1"/>
              </p:cNvSpPr>
              <p:nvPr/>
            </p:nvSpPr>
            <p:spPr bwMode="auto">
              <a:xfrm>
                <a:off x="4572337" y="3941445"/>
                <a:ext cx="479243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Times New Roman" pitchFamily="18" charset="0"/>
                  </a:rPr>
                  <a:t>A3.a</a:t>
                </a:r>
                <a:endParaRPr kumimoji="1" lang="ja-JP" altLang="ja-JP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49" name="Rectangle 39"/>
              <p:cNvSpPr>
                <a:spLocks noChangeArrowheads="1"/>
              </p:cNvSpPr>
              <p:nvPr/>
            </p:nvSpPr>
            <p:spPr bwMode="auto">
              <a:xfrm>
                <a:off x="4948982" y="3941445"/>
                <a:ext cx="492742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Times New Roman" pitchFamily="18" charset="0"/>
                  </a:rPr>
                  <a:t>A3.b</a:t>
                </a:r>
                <a:endParaRPr kumimoji="1" lang="ja-JP" altLang="ja-JP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8" name="グループ化 87"/>
            <p:cNvGrpSpPr/>
            <p:nvPr/>
          </p:nvGrpSpPr>
          <p:grpSpPr>
            <a:xfrm>
              <a:off x="5809194" y="2309813"/>
              <a:ext cx="331256" cy="1908631"/>
              <a:chOff x="5809194" y="2309813"/>
              <a:chExt cx="331256" cy="1908631"/>
            </a:xfrm>
          </p:grpSpPr>
          <p:sp>
            <p:nvSpPr>
              <p:cNvPr id="35" name="Rectangle 21"/>
              <p:cNvSpPr>
                <a:spLocks noChangeArrowheads="1"/>
              </p:cNvSpPr>
              <p:nvPr/>
            </p:nvSpPr>
            <p:spPr bwMode="auto">
              <a:xfrm>
                <a:off x="5907088" y="3375025"/>
                <a:ext cx="228600" cy="554038"/>
              </a:xfrm>
              <a:prstGeom prst="rect">
                <a:avLst/>
              </a:prstGeom>
              <a:solidFill>
                <a:srgbClr val="1E1C1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36" name="Freeform 22"/>
              <p:cNvSpPr>
                <a:spLocks noEditPoints="1"/>
              </p:cNvSpPr>
              <p:nvPr/>
            </p:nvSpPr>
            <p:spPr bwMode="auto">
              <a:xfrm>
                <a:off x="5902325" y="3371850"/>
                <a:ext cx="238125" cy="5603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488" y="0"/>
                  </a:cxn>
                  <a:cxn ang="0">
                    <a:pos x="496" y="8"/>
                  </a:cxn>
                  <a:cxn ang="0">
                    <a:pos x="496" y="1320"/>
                  </a:cxn>
                  <a:cxn ang="0">
                    <a:pos x="488" y="1328"/>
                  </a:cxn>
                  <a:cxn ang="0">
                    <a:pos x="8" y="1328"/>
                  </a:cxn>
                  <a:cxn ang="0">
                    <a:pos x="0" y="1320"/>
                  </a:cxn>
                  <a:cxn ang="0">
                    <a:pos x="0" y="8"/>
                  </a:cxn>
                  <a:cxn ang="0">
                    <a:pos x="16" y="1320"/>
                  </a:cxn>
                  <a:cxn ang="0">
                    <a:pos x="8" y="1312"/>
                  </a:cxn>
                  <a:cxn ang="0">
                    <a:pos x="488" y="1312"/>
                  </a:cxn>
                  <a:cxn ang="0">
                    <a:pos x="480" y="1320"/>
                  </a:cxn>
                  <a:cxn ang="0">
                    <a:pos x="480" y="8"/>
                  </a:cxn>
                  <a:cxn ang="0">
                    <a:pos x="48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320"/>
                  </a:cxn>
                </a:cxnLst>
                <a:rect l="0" t="0" r="r" b="b"/>
                <a:pathLst>
                  <a:path w="496" h="132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488" y="0"/>
                    </a:lnTo>
                    <a:cubicBezTo>
                      <a:pt x="493" y="0"/>
                      <a:pt x="496" y="4"/>
                      <a:pt x="496" y="8"/>
                    </a:cubicBezTo>
                    <a:lnTo>
                      <a:pt x="496" y="1320"/>
                    </a:lnTo>
                    <a:cubicBezTo>
                      <a:pt x="496" y="1325"/>
                      <a:pt x="493" y="1328"/>
                      <a:pt x="488" y="1328"/>
                    </a:cubicBezTo>
                    <a:lnTo>
                      <a:pt x="8" y="1328"/>
                    </a:lnTo>
                    <a:cubicBezTo>
                      <a:pt x="4" y="1328"/>
                      <a:pt x="0" y="1325"/>
                      <a:pt x="0" y="1320"/>
                    </a:cubicBezTo>
                    <a:lnTo>
                      <a:pt x="0" y="8"/>
                    </a:lnTo>
                    <a:close/>
                    <a:moveTo>
                      <a:pt x="16" y="1320"/>
                    </a:moveTo>
                    <a:lnTo>
                      <a:pt x="8" y="1312"/>
                    </a:lnTo>
                    <a:lnTo>
                      <a:pt x="488" y="1312"/>
                    </a:lnTo>
                    <a:lnTo>
                      <a:pt x="480" y="1320"/>
                    </a:lnTo>
                    <a:lnTo>
                      <a:pt x="480" y="8"/>
                    </a:lnTo>
                    <a:lnTo>
                      <a:pt x="48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320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37" name="Rectangle 33"/>
              <p:cNvSpPr>
                <a:spLocks noChangeArrowheads="1"/>
              </p:cNvSpPr>
              <p:nvPr/>
            </p:nvSpPr>
            <p:spPr bwMode="auto">
              <a:xfrm>
                <a:off x="5907088" y="2312988"/>
                <a:ext cx="228600" cy="10620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38" name="Freeform 34"/>
              <p:cNvSpPr>
                <a:spLocks noEditPoints="1"/>
              </p:cNvSpPr>
              <p:nvPr/>
            </p:nvSpPr>
            <p:spPr bwMode="auto">
              <a:xfrm>
                <a:off x="5902325" y="2309813"/>
                <a:ext cx="238125" cy="106838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488" y="0"/>
                  </a:cxn>
                  <a:cxn ang="0">
                    <a:pos x="496" y="8"/>
                  </a:cxn>
                  <a:cxn ang="0">
                    <a:pos x="496" y="2520"/>
                  </a:cxn>
                  <a:cxn ang="0">
                    <a:pos x="488" y="2528"/>
                  </a:cxn>
                  <a:cxn ang="0">
                    <a:pos x="8" y="2528"/>
                  </a:cxn>
                  <a:cxn ang="0">
                    <a:pos x="0" y="2520"/>
                  </a:cxn>
                  <a:cxn ang="0">
                    <a:pos x="0" y="8"/>
                  </a:cxn>
                  <a:cxn ang="0">
                    <a:pos x="16" y="2520"/>
                  </a:cxn>
                  <a:cxn ang="0">
                    <a:pos x="8" y="2512"/>
                  </a:cxn>
                  <a:cxn ang="0">
                    <a:pos x="488" y="2512"/>
                  </a:cxn>
                  <a:cxn ang="0">
                    <a:pos x="480" y="2520"/>
                  </a:cxn>
                  <a:cxn ang="0">
                    <a:pos x="480" y="8"/>
                  </a:cxn>
                  <a:cxn ang="0">
                    <a:pos x="48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2520"/>
                  </a:cxn>
                </a:cxnLst>
                <a:rect l="0" t="0" r="r" b="b"/>
                <a:pathLst>
                  <a:path w="496" h="252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488" y="0"/>
                    </a:lnTo>
                    <a:cubicBezTo>
                      <a:pt x="493" y="0"/>
                      <a:pt x="496" y="4"/>
                      <a:pt x="496" y="8"/>
                    </a:cubicBezTo>
                    <a:lnTo>
                      <a:pt x="496" y="2520"/>
                    </a:lnTo>
                    <a:cubicBezTo>
                      <a:pt x="496" y="2525"/>
                      <a:pt x="493" y="2528"/>
                      <a:pt x="488" y="2528"/>
                    </a:cubicBezTo>
                    <a:lnTo>
                      <a:pt x="8" y="2528"/>
                    </a:lnTo>
                    <a:cubicBezTo>
                      <a:pt x="4" y="2528"/>
                      <a:pt x="0" y="2525"/>
                      <a:pt x="0" y="2520"/>
                    </a:cubicBezTo>
                    <a:lnTo>
                      <a:pt x="0" y="8"/>
                    </a:lnTo>
                    <a:close/>
                    <a:moveTo>
                      <a:pt x="16" y="2520"/>
                    </a:moveTo>
                    <a:lnTo>
                      <a:pt x="8" y="2512"/>
                    </a:lnTo>
                    <a:lnTo>
                      <a:pt x="488" y="2512"/>
                    </a:lnTo>
                    <a:lnTo>
                      <a:pt x="480" y="2520"/>
                    </a:lnTo>
                    <a:lnTo>
                      <a:pt x="480" y="8"/>
                    </a:lnTo>
                    <a:lnTo>
                      <a:pt x="48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2520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39" name="Rectangle 39"/>
              <p:cNvSpPr>
                <a:spLocks noChangeArrowheads="1"/>
              </p:cNvSpPr>
              <p:nvPr/>
            </p:nvSpPr>
            <p:spPr bwMode="auto">
              <a:xfrm>
                <a:off x="5809194" y="3941445"/>
                <a:ext cx="296995" cy="27699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Times New Roman" pitchFamily="18" charset="0"/>
                  </a:rPr>
                  <a:t>A4</a:t>
                </a:r>
                <a:endParaRPr kumimoji="1" lang="ja-JP" altLang="ja-JP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19" name="グループ化 67"/>
            <p:cNvGrpSpPr/>
            <p:nvPr/>
          </p:nvGrpSpPr>
          <p:grpSpPr>
            <a:xfrm>
              <a:off x="2374583" y="2009775"/>
              <a:ext cx="108000" cy="108000"/>
              <a:chOff x="6710363" y="3241675"/>
              <a:chExt cx="76200" cy="68262"/>
            </a:xfrm>
          </p:grpSpPr>
          <p:sp>
            <p:nvSpPr>
              <p:cNvPr id="33" name="Rectangle 53"/>
              <p:cNvSpPr>
                <a:spLocks noChangeArrowheads="1"/>
              </p:cNvSpPr>
              <p:nvPr/>
            </p:nvSpPr>
            <p:spPr bwMode="auto">
              <a:xfrm>
                <a:off x="6713538" y="3244850"/>
                <a:ext cx="69850" cy="61912"/>
              </a:xfrm>
              <a:prstGeom prst="rect">
                <a:avLst/>
              </a:prstGeom>
              <a:solidFill>
                <a:srgbClr val="FFFFFF"/>
              </a:solidFill>
              <a:ln w="3175">
                <a:solidFill>
                  <a:schemeClr val="tx1"/>
                </a:solidFill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34" name="Freeform 54"/>
              <p:cNvSpPr>
                <a:spLocks noEditPoints="1"/>
              </p:cNvSpPr>
              <p:nvPr/>
            </p:nvSpPr>
            <p:spPr bwMode="auto">
              <a:xfrm>
                <a:off x="6710363" y="3241675"/>
                <a:ext cx="76200" cy="68262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52" y="0"/>
                  </a:cxn>
                  <a:cxn ang="0">
                    <a:pos x="160" y="8"/>
                  </a:cxn>
                  <a:cxn ang="0">
                    <a:pos x="160" y="152"/>
                  </a:cxn>
                  <a:cxn ang="0">
                    <a:pos x="152" y="160"/>
                  </a:cxn>
                  <a:cxn ang="0">
                    <a:pos x="8" y="160"/>
                  </a:cxn>
                  <a:cxn ang="0">
                    <a:pos x="0" y="152"/>
                  </a:cxn>
                  <a:cxn ang="0">
                    <a:pos x="0" y="8"/>
                  </a:cxn>
                  <a:cxn ang="0">
                    <a:pos x="16" y="152"/>
                  </a:cxn>
                  <a:cxn ang="0">
                    <a:pos x="8" y="144"/>
                  </a:cxn>
                  <a:cxn ang="0">
                    <a:pos x="152" y="144"/>
                  </a:cxn>
                  <a:cxn ang="0">
                    <a:pos x="144" y="152"/>
                  </a:cxn>
                  <a:cxn ang="0">
                    <a:pos x="144" y="8"/>
                  </a:cxn>
                  <a:cxn ang="0">
                    <a:pos x="152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52"/>
                  </a:cxn>
                </a:cxnLst>
                <a:rect l="0" t="0" r="r" b="b"/>
                <a:pathLst>
                  <a:path w="160" h="160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52" y="0"/>
                    </a:lnTo>
                    <a:cubicBezTo>
                      <a:pt x="157" y="0"/>
                      <a:pt x="160" y="4"/>
                      <a:pt x="160" y="8"/>
                    </a:cubicBezTo>
                    <a:lnTo>
                      <a:pt x="160" y="152"/>
                    </a:lnTo>
                    <a:cubicBezTo>
                      <a:pt x="160" y="157"/>
                      <a:pt x="157" y="160"/>
                      <a:pt x="152" y="160"/>
                    </a:cubicBezTo>
                    <a:lnTo>
                      <a:pt x="8" y="160"/>
                    </a:lnTo>
                    <a:cubicBezTo>
                      <a:pt x="4" y="160"/>
                      <a:pt x="0" y="157"/>
                      <a:pt x="0" y="152"/>
                    </a:cubicBezTo>
                    <a:lnTo>
                      <a:pt x="0" y="8"/>
                    </a:lnTo>
                    <a:close/>
                    <a:moveTo>
                      <a:pt x="16" y="152"/>
                    </a:moveTo>
                    <a:lnTo>
                      <a:pt x="8" y="144"/>
                    </a:lnTo>
                    <a:lnTo>
                      <a:pt x="152" y="144"/>
                    </a:lnTo>
                    <a:lnTo>
                      <a:pt x="144" y="152"/>
                    </a:lnTo>
                    <a:lnTo>
                      <a:pt x="144" y="8"/>
                    </a:lnTo>
                    <a:lnTo>
                      <a:pt x="152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317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</p:grpSp>
        <p:sp>
          <p:nvSpPr>
            <p:cNvPr id="20" name="Rectangle 55"/>
            <p:cNvSpPr>
              <a:spLocks noChangeArrowheads="1"/>
            </p:cNvSpPr>
            <p:nvPr/>
          </p:nvSpPr>
          <p:spPr bwMode="auto">
            <a:xfrm>
              <a:off x="2522221" y="1970088"/>
              <a:ext cx="680052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Electricity</a:t>
              </a:r>
              <a:endParaRPr kumimoji="1" lang="ja-JP" altLang="ja-JP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grpSp>
          <p:nvGrpSpPr>
            <p:cNvPr id="21" name="グループ化 71"/>
            <p:cNvGrpSpPr/>
            <p:nvPr/>
          </p:nvGrpSpPr>
          <p:grpSpPr>
            <a:xfrm>
              <a:off x="2384108" y="2193924"/>
              <a:ext cx="108000" cy="108000"/>
              <a:chOff x="6710363" y="3444875"/>
              <a:chExt cx="76200" cy="66675"/>
            </a:xfrm>
          </p:grpSpPr>
          <p:sp>
            <p:nvSpPr>
              <p:cNvPr id="31" name="Rectangle 56"/>
              <p:cNvSpPr>
                <a:spLocks noChangeArrowheads="1"/>
              </p:cNvSpPr>
              <p:nvPr/>
            </p:nvSpPr>
            <p:spPr bwMode="auto">
              <a:xfrm>
                <a:off x="6713538" y="3448050"/>
                <a:ext cx="69850" cy="60325"/>
              </a:xfrm>
              <a:prstGeom prst="rect">
                <a:avLst/>
              </a:prstGeom>
              <a:solidFill>
                <a:srgbClr val="1E1C1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  <p:sp>
            <p:nvSpPr>
              <p:cNvPr id="32" name="Freeform 57"/>
              <p:cNvSpPr>
                <a:spLocks noEditPoints="1"/>
              </p:cNvSpPr>
              <p:nvPr/>
            </p:nvSpPr>
            <p:spPr bwMode="auto">
              <a:xfrm>
                <a:off x="6710363" y="3444875"/>
                <a:ext cx="76200" cy="666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52" y="0"/>
                  </a:cxn>
                  <a:cxn ang="0">
                    <a:pos x="160" y="8"/>
                  </a:cxn>
                  <a:cxn ang="0">
                    <a:pos x="160" y="152"/>
                  </a:cxn>
                  <a:cxn ang="0">
                    <a:pos x="152" y="160"/>
                  </a:cxn>
                  <a:cxn ang="0">
                    <a:pos x="8" y="160"/>
                  </a:cxn>
                  <a:cxn ang="0">
                    <a:pos x="0" y="152"/>
                  </a:cxn>
                  <a:cxn ang="0">
                    <a:pos x="0" y="8"/>
                  </a:cxn>
                  <a:cxn ang="0">
                    <a:pos x="16" y="152"/>
                  </a:cxn>
                  <a:cxn ang="0">
                    <a:pos x="8" y="144"/>
                  </a:cxn>
                  <a:cxn ang="0">
                    <a:pos x="152" y="144"/>
                  </a:cxn>
                  <a:cxn ang="0">
                    <a:pos x="144" y="152"/>
                  </a:cxn>
                  <a:cxn ang="0">
                    <a:pos x="144" y="8"/>
                  </a:cxn>
                  <a:cxn ang="0">
                    <a:pos x="152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52"/>
                  </a:cxn>
                </a:cxnLst>
                <a:rect l="0" t="0" r="r" b="b"/>
                <a:pathLst>
                  <a:path w="160" h="160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52" y="0"/>
                    </a:lnTo>
                    <a:cubicBezTo>
                      <a:pt x="157" y="0"/>
                      <a:pt x="160" y="4"/>
                      <a:pt x="160" y="8"/>
                    </a:cubicBezTo>
                    <a:lnTo>
                      <a:pt x="160" y="152"/>
                    </a:lnTo>
                    <a:cubicBezTo>
                      <a:pt x="160" y="157"/>
                      <a:pt x="157" y="160"/>
                      <a:pt x="152" y="160"/>
                    </a:cubicBezTo>
                    <a:lnTo>
                      <a:pt x="8" y="160"/>
                    </a:lnTo>
                    <a:cubicBezTo>
                      <a:pt x="4" y="160"/>
                      <a:pt x="0" y="157"/>
                      <a:pt x="0" y="152"/>
                    </a:cubicBezTo>
                    <a:lnTo>
                      <a:pt x="0" y="8"/>
                    </a:lnTo>
                    <a:close/>
                    <a:moveTo>
                      <a:pt x="16" y="152"/>
                    </a:moveTo>
                    <a:lnTo>
                      <a:pt x="8" y="144"/>
                    </a:lnTo>
                    <a:lnTo>
                      <a:pt x="152" y="144"/>
                    </a:lnTo>
                    <a:lnTo>
                      <a:pt x="144" y="152"/>
                    </a:lnTo>
                    <a:lnTo>
                      <a:pt x="144" y="8"/>
                    </a:lnTo>
                    <a:lnTo>
                      <a:pt x="152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800"/>
              </a:p>
            </p:txBody>
          </p:sp>
        </p:grpSp>
        <p:sp>
          <p:nvSpPr>
            <p:cNvPr id="22" name="Rectangle 55"/>
            <p:cNvSpPr>
              <a:spLocks noChangeArrowheads="1"/>
            </p:cNvSpPr>
            <p:nvPr/>
          </p:nvSpPr>
          <p:spPr bwMode="auto">
            <a:xfrm>
              <a:off x="2522221" y="2163128"/>
              <a:ext cx="307120" cy="18466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2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Heat</a:t>
              </a:r>
              <a:endParaRPr kumimoji="1" lang="ja-JP" altLang="ja-JP" sz="120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3" name="Rectangle 55"/>
            <p:cNvSpPr>
              <a:spLocks noChangeArrowheads="1"/>
            </p:cNvSpPr>
            <p:nvPr/>
          </p:nvSpPr>
          <p:spPr bwMode="auto">
            <a:xfrm rot="16200000">
              <a:off x="-97608" y="2652058"/>
              <a:ext cx="2598084" cy="58319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b="1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Biogas energy recovery </a:t>
              </a:r>
            </a:p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b="1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      efficiency, </a:t>
              </a:r>
              <a:r>
                <a:rPr lang="en-US" altLang="ja-JP" b="1" i="1" dirty="0" err="1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η</a:t>
              </a:r>
              <a:r>
                <a:rPr lang="en-US" altLang="ja-JP" b="1" i="1" baseline="-25000" dirty="0" err="1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b.e.r</a:t>
              </a:r>
              <a:r>
                <a:rPr lang="en-US" altLang="ja-JP" b="1" i="1" baseline="-250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, heat  </a:t>
              </a:r>
              <a:r>
                <a:rPr lang="en-US" altLang="ja-JP" b="1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[%]</a:t>
              </a:r>
              <a:endParaRPr kumimoji="1" lang="ja-JP" altLang="ja-JP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ＭＳ Ｐゴシック" pitchFamily="50" charset="-128"/>
              </a:endParaRPr>
            </a:p>
          </p:txBody>
        </p:sp>
        <p:sp>
          <p:nvSpPr>
            <p:cNvPr id="24" name="Rectangle 47"/>
            <p:cNvSpPr>
              <a:spLocks noChangeArrowheads="1"/>
            </p:cNvSpPr>
            <p:nvPr/>
          </p:nvSpPr>
          <p:spPr bwMode="auto">
            <a:xfrm>
              <a:off x="2820684" y="2397222"/>
              <a:ext cx="5585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73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.8%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25" name="Rectangle 47"/>
            <p:cNvSpPr>
              <a:spLocks noChangeArrowheads="1"/>
            </p:cNvSpPr>
            <p:nvPr/>
          </p:nvSpPr>
          <p:spPr bwMode="auto">
            <a:xfrm>
              <a:off x="3503049" y="2407382"/>
              <a:ext cx="5585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73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.7%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26" name="Rectangle 47"/>
            <p:cNvSpPr>
              <a:spLocks noChangeArrowheads="1"/>
            </p:cNvSpPr>
            <p:nvPr/>
          </p:nvSpPr>
          <p:spPr bwMode="auto">
            <a:xfrm>
              <a:off x="3898903" y="2356582"/>
              <a:ext cx="5585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74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.4%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27" name="Rectangle 47"/>
            <p:cNvSpPr>
              <a:spLocks noChangeArrowheads="1"/>
            </p:cNvSpPr>
            <p:nvPr/>
          </p:nvSpPr>
          <p:spPr bwMode="auto">
            <a:xfrm>
              <a:off x="4542661" y="2224502"/>
              <a:ext cx="5585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76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.8%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28" name="Rectangle 47"/>
            <p:cNvSpPr>
              <a:spLocks noChangeArrowheads="1"/>
            </p:cNvSpPr>
            <p:nvPr/>
          </p:nvSpPr>
          <p:spPr bwMode="auto">
            <a:xfrm>
              <a:off x="4938516" y="2163542"/>
              <a:ext cx="5585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77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.9%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29" name="Rectangle 47"/>
            <p:cNvSpPr>
              <a:spLocks noChangeArrowheads="1"/>
            </p:cNvSpPr>
            <p:nvPr/>
          </p:nvSpPr>
          <p:spPr bwMode="auto">
            <a:xfrm>
              <a:off x="5645266" y="2122902"/>
              <a:ext cx="5585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78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.2%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30" name="Rectangle 47"/>
            <p:cNvSpPr>
              <a:spLocks noChangeArrowheads="1"/>
            </p:cNvSpPr>
            <p:nvPr/>
          </p:nvSpPr>
          <p:spPr bwMode="auto">
            <a:xfrm>
              <a:off x="2172477" y="3189702"/>
              <a:ext cx="558553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600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59</a:t>
              </a:r>
              <a:r>
                <a:rPr kumimoji="1" lang="en-US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.8%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</p:grpSp>
      <p:grpSp>
        <p:nvGrpSpPr>
          <p:cNvPr id="68" name="グループ化 105"/>
          <p:cNvGrpSpPr/>
          <p:nvPr/>
        </p:nvGrpSpPr>
        <p:grpSpPr>
          <a:xfrm>
            <a:off x="57873" y="4126321"/>
            <a:ext cx="5290937" cy="2328386"/>
            <a:chOff x="1113179" y="1859280"/>
            <a:chExt cx="5285726" cy="2328386"/>
          </a:xfrm>
        </p:grpSpPr>
        <p:cxnSp>
          <p:nvCxnSpPr>
            <p:cNvPr id="69" name="直線矢印コネクタ 68"/>
            <p:cNvCxnSpPr/>
            <p:nvPr/>
          </p:nvCxnSpPr>
          <p:spPr>
            <a:xfrm>
              <a:off x="4955081" y="2134026"/>
              <a:ext cx="0" cy="1044000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0" name="直線矢印コネクタ 69"/>
            <p:cNvCxnSpPr/>
            <p:nvPr/>
          </p:nvCxnSpPr>
          <p:spPr>
            <a:xfrm>
              <a:off x="5342607" y="2134026"/>
              <a:ext cx="0" cy="1116000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直線矢印コネクタ 70"/>
            <p:cNvCxnSpPr/>
            <p:nvPr/>
          </p:nvCxnSpPr>
          <p:spPr>
            <a:xfrm>
              <a:off x="5991398" y="2134026"/>
              <a:ext cx="0" cy="1152000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2" name="直線コネクタ 71"/>
            <p:cNvCxnSpPr/>
            <p:nvPr/>
          </p:nvCxnSpPr>
          <p:spPr>
            <a:xfrm>
              <a:off x="2655889" y="2125663"/>
              <a:ext cx="3356522" cy="0"/>
            </a:xfrm>
            <a:prstGeom prst="line">
              <a:avLst/>
            </a:prstGeom>
            <a:ln>
              <a:solidFill>
                <a:schemeClr val="tx1"/>
              </a:solidFill>
              <a:prstDash val="lg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3" name="正方形/長方形 72"/>
            <p:cNvSpPr/>
            <p:nvPr/>
          </p:nvSpPr>
          <p:spPr>
            <a:xfrm>
              <a:off x="4418979" y="1957388"/>
              <a:ext cx="1870697" cy="709612"/>
            </a:xfrm>
            <a:prstGeom prst="rect">
              <a:avLst/>
            </a:prstGeom>
            <a:solidFill>
              <a:schemeClr val="bg1"/>
            </a:solidFill>
            <a:ln w="9525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/>
            </a:p>
          </p:txBody>
        </p:sp>
        <p:sp>
          <p:nvSpPr>
            <p:cNvPr id="74" name="Freeform 8"/>
            <p:cNvSpPr>
              <a:spLocks noEditPoints="1"/>
            </p:cNvSpPr>
            <p:nvPr/>
          </p:nvSpPr>
          <p:spPr bwMode="auto">
            <a:xfrm>
              <a:off x="2252663" y="1951038"/>
              <a:ext cx="4037013" cy="1951038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8" y="0"/>
                </a:cxn>
                <a:cxn ang="0">
                  <a:pos x="8472" y="0"/>
                </a:cxn>
                <a:cxn ang="0">
                  <a:pos x="8480" y="8"/>
                </a:cxn>
                <a:cxn ang="0">
                  <a:pos x="8480" y="4088"/>
                </a:cxn>
                <a:cxn ang="0">
                  <a:pos x="8472" y="4096"/>
                </a:cxn>
                <a:cxn ang="0">
                  <a:pos x="8" y="4096"/>
                </a:cxn>
                <a:cxn ang="0">
                  <a:pos x="0" y="4088"/>
                </a:cxn>
                <a:cxn ang="0">
                  <a:pos x="0" y="8"/>
                </a:cxn>
                <a:cxn ang="0">
                  <a:pos x="16" y="4088"/>
                </a:cxn>
                <a:cxn ang="0">
                  <a:pos x="8" y="4080"/>
                </a:cxn>
                <a:cxn ang="0">
                  <a:pos x="8472" y="4080"/>
                </a:cxn>
                <a:cxn ang="0">
                  <a:pos x="8464" y="4088"/>
                </a:cxn>
                <a:cxn ang="0">
                  <a:pos x="8464" y="8"/>
                </a:cxn>
                <a:cxn ang="0">
                  <a:pos x="8472" y="16"/>
                </a:cxn>
                <a:cxn ang="0">
                  <a:pos x="8" y="16"/>
                </a:cxn>
                <a:cxn ang="0">
                  <a:pos x="16" y="8"/>
                </a:cxn>
                <a:cxn ang="0">
                  <a:pos x="16" y="4088"/>
                </a:cxn>
              </a:cxnLst>
              <a:rect l="0" t="0" r="r" b="b"/>
              <a:pathLst>
                <a:path w="8480" h="4096">
                  <a:moveTo>
                    <a:pt x="0" y="8"/>
                  </a:moveTo>
                  <a:cubicBezTo>
                    <a:pt x="0" y="4"/>
                    <a:pt x="4" y="0"/>
                    <a:pt x="8" y="0"/>
                  </a:cubicBezTo>
                  <a:lnTo>
                    <a:pt x="8472" y="0"/>
                  </a:lnTo>
                  <a:cubicBezTo>
                    <a:pt x="8477" y="0"/>
                    <a:pt x="8480" y="4"/>
                    <a:pt x="8480" y="8"/>
                  </a:cubicBezTo>
                  <a:lnTo>
                    <a:pt x="8480" y="4088"/>
                  </a:lnTo>
                  <a:cubicBezTo>
                    <a:pt x="8480" y="4093"/>
                    <a:pt x="8477" y="4096"/>
                    <a:pt x="8472" y="4096"/>
                  </a:cubicBezTo>
                  <a:lnTo>
                    <a:pt x="8" y="4096"/>
                  </a:lnTo>
                  <a:cubicBezTo>
                    <a:pt x="4" y="4096"/>
                    <a:pt x="0" y="4093"/>
                    <a:pt x="0" y="4088"/>
                  </a:cubicBezTo>
                  <a:lnTo>
                    <a:pt x="0" y="8"/>
                  </a:lnTo>
                  <a:close/>
                  <a:moveTo>
                    <a:pt x="16" y="4088"/>
                  </a:moveTo>
                  <a:lnTo>
                    <a:pt x="8" y="4080"/>
                  </a:lnTo>
                  <a:lnTo>
                    <a:pt x="8472" y="4080"/>
                  </a:lnTo>
                  <a:lnTo>
                    <a:pt x="8464" y="4088"/>
                  </a:lnTo>
                  <a:lnTo>
                    <a:pt x="8464" y="8"/>
                  </a:lnTo>
                  <a:lnTo>
                    <a:pt x="8472" y="16"/>
                  </a:lnTo>
                  <a:lnTo>
                    <a:pt x="8" y="16"/>
                  </a:lnTo>
                  <a:lnTo>
                    <a:pt x="16" y="8"/>
                  </a:lnTo>
                  <a:lnTo>
                    <a:pt x="16" y="4088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/>
            </a:p>
          </p:txBody>
        </p:sp>
        <p:sp>
          <p:nvSpPr>
            <p:cNvPr id="75" name="Freeform 36"/>
            <p:cNvSpPr>
              <a:spLocks noEditPoints="1"/>
            </p:cNvSpPr>
            <p:nvPr/>
          </p:nvSpPr>
          <p:spPr bwMode="auto">
            <a:xfrm>
              <a:off x="2255838" y="1951038"/>
              <a:ext cx="72000" cy="1951038"/>
            </a:xfrm>
            <a:custGeom>
              <a:avLst/>
              <a:gdLst/>
              <a:ahLst/>
              <a:cxnLst>
                <a:cxn ang="0">
                  <a:pos x="0" y="1224"/>
                </a:cxn>
                <a:cxn ang="0">
                  <a:pos x="24" y="1224"/>
                </a:cxn>
                <a:cxn ang="0">
                  <a:pos x="24" y="1229"/>
                </a:cxn>
                <a:cxn ang="0">
                  <a:pos x="0" y="1229"/>
                </a:cxn>
                <a:cxn ang="0">
                  <a:pos x="0" y="1224"/>
                </a:cxn>
                <a:cxn ang="0">
                  <a:pos x="0" y="1070"/>
                </a:cxn>
                <a:cxn ang="0">
                  <a:pos x="24" y="1070"/>
                </a:cxn>
                <a:cxn ang="0">
                  <a:pos x="24" y="1075"/>
                </a:cxn>
                <a:cxn ang="0">
                  <a:pos x="0" y="1075"/>
                </a:cxn>
                <a:cxn ang="0">
                  <a:pos x="0" y="1070"/>
                </a:cxn>
                <a:cxn ang="0">
                  <a:pos x="0" y="921"/>
                </a:cxn>
                <a:cxn ang="0">
                  <a:pos x="24" y="921"/>
                </a:cxn>
                <a:cxn ang="0">
                  <a:pos x="24" y="926"/>
                </a:cxn>
                <a:cxn ang="0">
                  <a:pos x="0" y="926"/>
                </a:cxn>
                <a:cxn ang="0">
                  <a:pos x="0" y="921"/>
                </a:cxn>
                <a:cxn ang="0">
                  <a:pos x="0" y="768"/>
                </a:cxn>
                <a:cxn ang="0">
                  <a:pos x="24" y="768"/>
                </a:cxn>
                <a:cxn ang="0">
                  <a:pos x="24" y="773"/>
                </a:cxn>
                <a:cxn ang="0">
                  <a:pos x="0" y="773"/>
                </a:cxn>
                <a:cxn ang="0">
                  <a:pos x="0" y="768"/>
                </a:cxn>
                <a:cxn ang="0">
                  <a:pos x="0" y="614"/>
                </a:cxn>
                <a:cxn ang="0">
                  <a:pos x="24" y="614"/>
                </a:cxn>
                <a:cxn ang="0">
                  <a:pos x="24" y="619"/>
                </a:cxn>
                <a:cxn ang="0">
                  <a:pos x="0" y="619"/>
                </a:cxn>
                <a:cxn ang="0">
                  <a:pos x="0" y="614"/>
                </a:cxn>
                <a:cxn ang="0">
                  <a:pos x="0" y="461"/>
                </a:cxn>
                <a:cxn ang="0">
                  <a:pos x="24" y="461"/>
                </a:cxn>
                <a:cxn ang="0">
                  <a:pos x="24" y="465"/>
                </a:cxn>
                <a:cxn ang="0">
                  <a:pos x="0" y="465"/>
                </a:cxn>
                <a:cxn ang="0">
                  <a:pos x="0" y="461"/>
                </a:cxn>
                <a:cxn ang="0">
                  <a:pos x="0" y="307"/>
                </a:cxn>
                <a:cxn ang="0">
                  <a:pos x="24" y="307"/>
                </a:cxn>
                <a:cxn ang="0">
                  <a:pos x="24" y="312"/>
                </a:cxn>
                <a:cxn ang="0">
                  <a:pos x="0" y="312"/>
                </a:cxn>
                <a:cxn ang="0">
                  <a:pos x="0" y="307"/>
                </a:cxn>
                <a:cxn ang="0">
                  <a:pos x="0" y="153"/>
                </a:cxn>
                <a:cxn ang="0">
                  <a:pos x="24" y="153"/>
                </a:cxn>
                <a:cxn ang="0">
                  <a:pos x="24" y="158"/>
                </a:cxn>
                <a:cxn ang="0">
                  <a:pos x="0" y="158"/>
                </a:cxn>
                <a:cxn ang="0">
                  <a:pos x="0" y="153"/>
                </a:cxn>
                <a:cxn ang="0">
                  <a:pos x="0" y="0"/>
                </a:cxn>
                <a:cxn ang="0">
                  <a:pos x="24" y="0"/>
                </a:cxn>
                <a:cxn ang="0">
                  <a:pos x="24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24" h="1229">
                  <a:moveTo>
                    <a:pt x="0" y="1224"/>
                  </a:moveTo>
                  <a:lnTo>
                    <a:pt x="24" y="1224"/>
                  </a:lnTo>
                  <a:lnTo>
                    <a:pt x="24" y="1229"/>
                  </a:lnTo>
                  <a:lnTo>
                    <a:pt x="0" y="1229"/>
                  </a:lnTo>
                  <a:lnTo>
                    <a:pt x="0" y="1224"/>
                  </a:lnTo>
                  <a:close/>
                  <a:moveTo>
                    <a:pt x="0" y="1070"/>
                  </a:moveTo>
                  <a:lnTo>
                    <a:pt x="24" y="1070"/>
                  </a:lnTo>
                  <a:lnTo>
                    <a:pt x="24" y="1075"/>
                  </a:lnTo>
                  <a:lnTo>
                    <a:pt x="0" y="1075"/>
                  </a:lnTo>
                  <a:lnTo>
                    <a:pt x="0" y="1070"/>
                  </a:lnTo>
                  <a:close/>
                  <a:moveTo>
                    <a:pt x="0" y="921"/>
                  </a:moveTo>
                  <a:lnTo>
                    <a:pt x="24" y="921"/>
                  </a:lnTo>
                  <a:lnTo>
                    <a:pt x="24" y="926"/>
                  </a:lnTo>
                  <a:lnTo>
                    <a:pt x="0" y="926"/>
                  </a:lnTo>
                  <a:lnTo>
                    <a:pt x="0" y="921"/>
                  </a:lnTo>
                  <a:close/>
                  <a:moveTo>
                    <a:pt x="0" y="768"/>
                  </a:moveTo>
                  <a:lnTo>
                    <a:pt x="24" y="768"/>
                  </a:lnTo>
                  <a:lnTo>
                    <a:pt x="24" y="773"/>
                  </a:lnTo>
                  <a:lnTo>
                    <a:pt x="0" y="773"/>
                  </a:lnTo>
                  <a:lnTo>
                    <a:pt x="0" y="768"/>
                  </a:lnTo>
                  <a:close/>
                  <a:moveTo>
                    <a:pt x="0" y="614"/>
                  </a:moveTo>
                  <a:lnTo>
                    <a:pt x="24" y="614"/>
                  </a:lnTo>
                  <a:lnTo>
                    <a:pt x="24" y="619"/>
                  </a:lnTo>
                  <a:lnTo>
                    <a:pt x="0" y="619"/>
                  </a:lnTo>
                  <a:lnTo>
                    <a:pt x="0" y="614"/>
                  </a:lnTo>
                  <a:close/>
                  <a:moveTo>
                    <a:pt x="0" y="461"/>
                  </a:moveTo>
                  <a:lnTo>
                    <a:pt x="24" y="461"/>
                  </a:lnTo>
                  <a:lnTo>
                    <a:pt x="24" y="465"/>
                  </a:lnTo>
                  <a:lnTo>
                    <a:pt x="0" y="465"/>
                  </a:lnTo>
                  <a:lnTo>
                    <a:pt x="0" y="461"/>
                  </a:lnTo>
                  <a:close/>
                  <a:moveTo>
                    <a:pt x="0" y="307"/>
                  </a:moveTo>
                  <a:lnTo>
                    <a:pt x="24" y="307"/>
                  </a:lnTo>
                  <a:lnTo>
                    <a:pt x="24" y="312"/>
                  </a:lnTo>
                  <a:lnTo>
                    <a:pt x="0" y="312"/>
                  </a:lnTo>
                  <a:lnTo>
                    <a:pt x="0" y="307"/>
                  </a:lnTo>
                  <a:close/>
                  <a:moveTo>
                    <a:pt x="0" y="153"/>
                  </a:moveTo>
                  <a:lnTo>
                    <a:pt x="24" y="153"/>
                  </a:lnTo>
                  <a:lnTo>
                    <a:pt x="24" y="158"/>
                  </a:lnTo>
                  <a:lnTo>
                    <a:pt x="0" y="158"/>
                  </a:lnTo>
                  <a:lnTo>
                    <a:pt x="0" y="153"/>
                  </a:lnTo>
                  <a:close/>
                  <a:moveTo>
                    <a:pt x="0" y="0"/>
                  </a:moveTo>
                  <a:lnTo>
                    <a:pt x="24" y="0"/>
                  </a:lnTo>
                  <a:lnTo>
                    <a:pt x="24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5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sz="2400"/>
            </a:p>
          </p:txBody>
        </p:sp>
        <p:sp>
          <p:nvSpPr>
            <p:cNvPr id="76" name="Rectangle 39"/>
            <p:cNvSpPr>
              <a:spLocks noChangeArrowheads="1"/>
            </p:cNvSpPr>
            <p:nvPr/>
          </p:nvSpPr>
          <p:spPr bwMode="auto">
            <a:xfrm>
              <a:off x="1781685" y="3819525"/>
              <a:ext cx="40996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4000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77" name="Rectangle 41"/>
            <p:cNvSpPr>
              <a:spLocks noChangeArrowheads="1"/>
            </p:cNvSpPr>
            <p:nvPr/>
          </p:nvSpPr>
          <p:spPr bwMode="auto">
            <a:xfrm>
              <a:off x="1730439" y="3333750"/>
              <a:ext cx="461210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5000 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78" name="Rectangle 43"/>
            <p:cNvSpPr>
              <a:spLocks noChangeArrowheads="1"/>
            </p:cNvSpPr>
            <p:nvPr/>
          </p:nvSpPr>
          <p:spPr bwMode="auto">
            <a:xfrm>
              <a:off x="1781685" y="2847975"/>
              <a:ext cx="40996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6000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79" name="Rectangle 45"/>
            <p:cNvSpPr>
              <a:spLocks noChangeArrowheads="1"/>
            </p:cNvSpPr>
            <p:nvPr/>
          </p:nvSpPr>
          <p:spPr bwMode="auto">
            <a:xfrm>
              <a:off x="1781685" y="2362200"/>
              <a:ext cx="40996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7000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80" name="Rectangle 47"/>
            <p:cNvSpPr>
              <a:spLocks noChangeArrowheads="1"/>
            </p:cNvSpPr>
            <p:nvPr/>
          </p:nvSpPr>
          <p:spPr bwMode="auto">
            <a:xfrm>
              <a:off x="1781685" y="1876425"/>
              <a:ext cx="409965" cy="246221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6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8000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grpSp>
          <p:nvGrpSpPr>
            <p:cNvPr id="81" name="グループ化 72"/>
            <p:cNvGrpSpPr/>
            <p:nvPr/>
          </p:nvGrpSpPr>
          <p:grpSpPr>
            <a:xfrm>
              <a:off x="4481986" y="2030527"/>
              <a:ext cx="108000" cy="108000"/>
              <a:chOff x="4956493" y="2422843"/>
              <a:chExt cx="76200" cy="76200"/>
            </a:xfrm>
          </p:grpSpPr>
          <p:sp>
            <p:nvSpPr>
              <p:cNvPr id="140" name="Rectangle 55"/>
              <p:cNvSpPr>
                <a:spLocks noChangeArrowheads="1"/>
              </p:cNvSpPr>
              <p:nvPr/>
            </p:nvSpPr>
            <p:spPr bwMode="auto">
              <a:xfrm>
                <a:off x="4959668" y="2427605"/>
                <a:ext cx="69850" cy="682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41" name="Freeform 56"/>
              <p:cNvSpPr>
                <a:spLocks noEditPoints="1"/>
              </p:cNvSpPr>
              <p:nvPr/>
            </p:nvSpPr>
            <p:spPr bwMode="auto">
              <a:xfrm>
                <a:off x="4956493" y="2422843"/>
                <a:ext cx="76200" cy="762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52" y="0"/>
                  </a:cxn>
                  <a:cxn ang="0">
                    <a:pos x="160" y="8"/>
                  </a:cxn>
                  <a:cxn ang="0">
                    <a:pos x="160" y="152"/>
                  </a:cxn>
                  <a:cxn ang="0">
                    <a:pos x="152" y="160"/>
                  </a:cxn>
                  <a:cxn ang="0">
                    <a:pos x="8" y="160"/>
                  </a:cxn>
                  <a:cxn ang="0">
                    <a:pos x="0" y="152"/>
                  </a:cxn>
                  <a:cxn ang="0">
                    <a:pos x="0" y="8"/>
                  </a:cxn>
                  <a:cxn ang="0">
                    <a:pos x="16" y="152"/>
                  </a:cxn>
                  <a:cxn ang="0">
                    <a:pos x="8" y="144"/>
                  </a:cxn>
                  <a:cxn ang="0">
                    <a:pos x="152" y="144"/>
                  </a:cxn>
                  <a:cxn ang="0">
                    <a:pos x="144" y="152"/>
                  </a:cxn>
                  <a:cxn ang="0">
                    <a:pos x="144" y="8"/>
                  </a:cxn>
                  <a:cxn ang="0">
                    <a:pos x="152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52"/>
                  </a:cxn>
                </a:cxnLst>
                <a:rect l="0" t="0" r="r" b="b"/>
                <a:pathLst>
                  <a:path w="160" h="160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52" y="0"/>
                    </a:lnTo>
                    <a:cubicBezTo>
                      <a:pt x="157" y="0"/>
                      <a:pt x="160" y="4"/>
                      <a:pt x="160" y="8"/>
                    </a:cubicBezTo>
                    <a:lnTo>
                      <a:pt x="160" y="152"/>
                    </a:lnTo>
                    <a:cubicBezTo>
                      <a:pt x="160" y="157"/>
                      <a:pt x="157" y="160"/>
                      <a:pt x="152" y="160"/>
                    </a:cubicBezTo>
                    <a:lnTo>
                      <a:pt x="8" y="160"/>
                    </a:lnTo>
                    <a:cubicBezTo>
                      <a:pt x="4" y="160"/>
                      <a:pt x="0" y="157"/>
                      <a:pt x="0" y="152"/>
                    </a:cubicBezTo>
                    <a:lnTo>
                      <a:pt x="0" y="8"/>
                    </a:lnTo>
                    <a:close/>
                    <a:moveTo>
                      <a:pt x="16" y="152"/>
                    </a:moveTo>
                    <a:lnTo>
                      <a:pt x="8" y="144"/>
                    </a:lnTo>
                    <a:lnTo>
                      <a:pt x="152" y="144"/>
                    </a:lnTo>
                    <a:lnTo>
                      <a:pt x="144" y="152"/>
                    </a:lnTo>
                    <a:lnTo>
                      <a:pt x="144" y="8"/>
                    </a:lnTo>
                    <a:lnTo>
                      <a:pt x="152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</p:grpSp>
        <p:sp>
          <p:nvSpPr>
            <p:cNvPr id="82" name="Rectangle 57"/>
            <p:cNvSpPr>
              <a:spLocks noChangeArrowheads="1"/>
            </p:cNvSpPr>
            <p:nvPr/>
          </p:nvSpPr>
          <p:spPr bwMode="auto">
            <a:xfrm>
              <a:off x="4662962" y="2013699"/>
              <a:ext cx="18096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HP</a:t>
              </a:r>
              <a:endPara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grpSp>
          <p:nvGrpSpPr>
            <p:cNvPr id="83" name="グループ化 73"/>
            <p:cNvGrpSpPr/>
            <p:nvPr/>
          </p:nvGrpSpPr>
          <p:grpSpPr>
            <a:xfrm>
              <a:off x="4481986" y="2251666"/>
              <a:ext cx="108000" cy="108000"/>
              <a:chOff x="4956493" y="2628583"/>
              <a:chExt cx="76200" cy="84138"/>
            </a:xfrm>
          </p:grpSpPr>
          <p:sp>
            <p:nvSpPr>
              <p:cNvPr id="138" name="Rectangle 60"/>
              <p:cNvSpPr>
                <a:spLocks noChangeArrowheads="1"/>
              </p:cNvSpPr>
              <p:nvPr/>
            </p:nvSpPr>
            <p:spPr bwMode="auto">
              <a:xfrm>
                <a:off x="4959668" y="2633345"/>
                <a:ext cx="69850" cy="76200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39" name="Freeform 61"/>
              <p:cNvSpPr>
                <a:spLocks noEditPoints="1"/>
              </p:cNvSpPr>
              <p:nvPr/>
            </p:nvSpPr>
            <p:spPr bwMode="auto">
              <a:xfrm>
                <a:off x="4956493" y="2628583"/>
                <a:ext cx="76200" cy="841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52" y="0"/>
                  </a:cxn>
                  <a:cxn ang="0">
                    <a:pos x="160" y="8"/>
                  </a:cxn>
                  <a:cxn ang="0">
                    <a:pos x="160" y="168"/>
                  </a:cxn>
                  <a:cxn ang="0">
                    <a:pos x="152" y="176"/>
                  </a:cxn>
                  <a:cxn ang="0">
                    <a:pos x="8" y="176"/>
                  </a:cxn>
                  <a:cxn ang="0">
                    <a:pos x="0" y="168"/>
                  </a:cxn>
                  <a:cxn ang="0">
                    <a:pos x="0" y="8"/>
                  </a:cxn>
                  <a:cxn ang="0">
                    <a:pos x="16" y="168"/>
                  </a:cxn>
                  <a:cxn ang="0">
                    <a:pos x="8" y="160"/>
                  </a:cxn>
                  <a:cxn ang="0">
                    <a:pos x="152" y="160"/>
                  </a:cxn>
                  <a:cxn ang="0">
                    <a:pos x="144" y="168"/>
                  </a:cxn>
                  <a:cxn ang="0">
                    <a:pos x="144" y="8"/>
                  </a:cxn>
                  <a:cxn ang="0">
                    <a:pos x="152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68"/>
                  </a:cxn>
                </a:cxnLst>
                <a:rect l="0" t="0" r="r" b="b"/>
                <a:pathLst>
                  <a:path w="160" h="176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52" y="0"/>
                    </a:lnTo>
                    <a:cubicBezTo>
                      <a:pt x="157" y="0"/>
                      <a:pt x="160" y="4"/>
                      <a:pt x="160" y="8"/>
                    </a:cubicBezTo>
                    <a:lnTo>
                      <a:pt x="160" y="168"/>
                    </a:lnTo>
                    <a:cubicBezTo>
                      <a:pt x="160" y="173"/>
                      <a:pt x="157" y="176"/>
                      <a:pt x="152" y="176"/>
                    </a:cubicBezTo>
                    <a:lnTo>
                      <a:pt x="8" y="176"/>
                    </a:lnTo>
                    <a:cubicBezTo>
                      <a:pt x="4" y="176"/>
                      <a:pt x="0" y="173"/>
                      <a:pt x="0" y="168"/>
                    </a:cubicBezTo>
                    <a:lnTo>
                      <a:pt x="0" y="8"/>
                    </a:lnTo>
                    <a:close/>
                    <a:moveTo>
                      <a:pt x="16" y="168"/>
                    </a:moveTo>
                    <a:lnTo>
                      <a:pt x="8" y="160"/>
                    </a:lnTo>
                    <a:lnTo>
                      <a:pt x="152" y="160"/>
                    </a:lnTo>
                    <a:lnTo>
                      <a:pt x="144" y="168"/>
                    </a:lnTo>
                    <a:lnTo>
                      <a:pt x="144" y="8"/>
                    </a:lnTo>
                    <a:lnTo>
                      <a:pt x="152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68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</p:grpSp>
        <p:sp>
          <p:nvSpPr>
            <p:cNvPr id="84" name="Rectangle 62"/>
            <p:cNvSpPr>
              <a:spLocks noChangeArrowheads="1"/>
            </p:cNvSpPr>
            <p:nvPr/>
          </p:nvSpPr>
          <p:spPr bwMode="auto">
            <a:xfrm>
              <a:off x="4662962" y="2228647"/>
              <a:ext cx="227402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ja-JP" altLang="ja-JP" sz="1100" b="0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MH</a:t>
              </a:r>
              <a:endParaRPr kumimoji="1" lang="ja-JP" altLang="ja-JP" sz="2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grpSp>
          <p:nvGrpSpPr>
            <p:cNvPr id="85" name="グループ化 74"/>
            <p:cNvGrpSpPr/>
            <p:nvPr/>
          </p:nvGrpSpPr>
          <p:grpSpPr>
            <a:xfrm>
              <a:off x="4481986" y="2474242"/>
              <a:ext cx="108000" cy="108000"/>
              <a:chOff x="4956493" y="2865120"/>
              <a:chExt cx="76200" cy="76200"/>
            </a:xfrm>
          </p:grpSpPr>
          <p:sp>
            <p:nvSpPr>
              <p:cNvPr id="136" name="Rectangle 63"/>
              <p:cNvSpPr>
                <a:spLocks noChangeArrowheads="1"/>
              </p:cNvSpPr>
              <p:nvPr/>
            </p:nvSpPr>
            <p:spPr bwMode="auto">
              <a:xfrm>
                <a:off x="4959668" y="2868295"/>
                <a:ext cx="69850" cy="69850"/>
              </a:xfrm>
              <a:prstGeom prst="rect">
                <a:avLst/>
              </a:prstGeom>
              <a:solidFill>
                <a:srgbClr val="1E1C1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37" name="Freeform 64"/>
              <p:cNvSpPr>
                <a:spLocks noEditPoints="1"/>
              </p:cNvSpPr>
              <p:nvPr/>
            </p:nvSpPr>
            <p:spPr bwMode="auto">
              <a:xfrm>
                <a:off x="4956493" y="2865120"/>
                <a:ext cx="76200" cy="762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152" y="0"/>
                  </a:cxn>
                  <a:cxn ang="0">
                    <a:pos x="160" y="8"/>
                  </a:cxn>
                  <a:cxn ang="0">
                    <a:pos x="160" y="152"/>
                  </a:cxn>
                  <a:cxn ang="0">
                    <a:pos x="152" y="160"/>
                  </a:cxn>
                  <a:cxn ang="0">
                    <a:pos x="8" y="160"/>
                  </a:cxn>
                  <a:cxn ang="0">
                    <a:pos x="0" y="152"/>
                  </a:cxn>
                  <a:cxn ang="0">
                    <a:pos x="0" y="8"/>
                  </a:cxn>
                  <a:cxn ang="0">
                    <a:pos x="16" y="152"/>
                  </a:cxn>
                  <a:cxn ang="0">
                    <a:pos x="8" y="144"/>
                  </a:cxn>
                  <a:cxn ang="0">
                    <a:pos x="152" y="144"/>
                  </a:cxn>
                  <a:cxn ang="0">
                    <a:pos x="144" y="152"/>
                  </a:cxn>
                  <a:cxn ang="0">
                    <a:pos x="144" y="8"/>
                  </a:cxn>
                  <a:cxn ang="0">
                    <a:pos x="152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52"/>
                  </a:cxn>
                </a:cxnLst>
                <a:rect l="0" t="0" r="r" b="b"/>
                <a:pathLst>
                  <a:path w="160" h="160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152" y="0"/>
                    </a:lnTo>
                    <a:cubicBezTo>
                      <a:pt x="157" y="0"/>
                      <a:pt x="160" y="4"/>
                      <a:pt x="160" y="8"/>
                    </a:cubicBezTo>
                    <a:lnTo>
                      <a:pt x="160" y="152"/>
                    </a:lnTo>
                    <a:cubicBezTo>
                      <a:pt x="160" y="157"/>
                      <a:pt x="157" y="160"/>
                      <a:pt x="152" y="160"/>
                    </a:cubicBezTo>
                    <a:lnTo>
                      <a:pt x="8" y="160"/>
                    </a:lnTo>
                    <a:cubicBezTo>
                      <a:pt x="4" y="160"/>
                      <a:pt x="0" y="157"/>
                      <a:pt x="0" y="152"/>
                    </a:cubicBezTo>
                    <a:lnTo>
                      <a:pt x="0" y="8"/>
                    </a:lnTo>
                    <a:close/>
                    <a:moveTo>
                      <a:pt x="16" y="152"/>
                    </a:moveTo>
                    <a:lnTo>
                      <a:pt x="8" y="144"/>
                    </a:lnTo>
                    <a:lnTo>
                      <a:pt x="152" y="144"/>
                    </a:lnTo>
                    <a:lnTo>
                      <a:pt x="144" y="152"/>
                    </a:lnTo>
                    <a:lnTo>
                      <a:pt x="144" y="8"/>
                    </a:lnTo>
                    <a:lnTo>
                      <a:pt x="152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52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</p:grpSp>
        <p:sp>
          <p:nvSpPr>
            <p:cNvPr id="86" name="Rectangle 65"/>
            <p:cNvSpPr>
              <a:spLocks noChangeArrowheads="1"/>
            </p:cNvSpPr>
            <p:nvPr/>
          </p:nvSpPr>
          <p:spPr bwMode="auto">
            <a:xfrm>
              <a:off x="4662962" y="2451214"/>
              <a:ext cx="1735943" cy="16927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1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Deficiency of Electrical Power</a:t>
              </a:r>
              <a:endParaRPr kumimoji="1" lang="ja-JP" altLang="ja-JP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grpSp>
          <p:nvGrpSpPr>
            <p:cNvPr id="87" name="グループ化 83"/>
            <p:cNvGrpSpPr/>
            <p:nvPr/>
          </p:nvGrpSpPr>
          <p:grpSpPr>
            <a:xfrm>
              <a:off x="2210890" y="2125663"/>
              <a:ext cx="505922" cy="2062003"/>
              <a:chOff x="2210890" y="2125663"/>
              <a:chExt cx="505922" cy="2062003"/>
            </a:xfrm>
          </p:grpSpPr>
          <p:sp>
            <p:nvSpPr>
              <p:cNvPr id="133" name="Rectangle 9"/>
              <p:cNvSpPr>
                <a:spLocks noChangeArrowheads="1"/>
              </p:cNvSpPr>
              <p:nvPr/>
            </p:nvSpPr>
            <p:spPr bwMode="auto">
              <a:xfrm>
                <a:off x="2424113" y="2130425"/>
                <a:ext cx="228600" cy="1766888"/>
              </a:xfrm>
              <a:prstGeom prst="rect">
                <a:avLst/>
              </a:prstGeom>
              <a:solidFill>
                <a:srgbClr val="1E1C1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34" name="Freeform 10"/>
              <p:cNvSpPr>
                <a:spLocks noEditPoints="1"/>
              </p:cNvSpPr>
              <p:nvPr/>
            </p:nvSpPr>
            <p:spPr bwMode="auto">
              <a:xfrm>
                <a:off x="2419351" y="2125663"/>
                <a:ext cx="236538" cy="177641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488" y="0"/>
                  </a:cxn>
                  <a:cxn ang="0">
                    <a:pos x="496" y="8"/>
                  </a:cxn>
                  <a:cxn ang="0">
                    <a:pos x="496" y="3720"/>
                  </a:cxn>
                  <a:cxn ang="0">
                    <a:pos x="488" y="3728"/>
                  </a:cxn>
                  <a:cxn ang="0">
                    <a:pos x="8" y="3728"/>
                  </a:cxn>
                  <a:cxn ang="0">
                    <a:pos x="0" y="3720"/>
                  </a:cxn>
                  <a:cxn ang="0">
                    <a:pos x="0" y="8"/>
                  </a:cxn>
                  <a:cxn ang="0">
                    <a:pos x="16" y="3720"/>
                  </a:cxn>
                  <a:cxn ang="0">
                    <a:pos x="8" y="3712"/>
                  </a:cxn>
                  <a:cxn ang="0">
                    <a:pos x="488" y="3712"/>
                  </a:cxn>
                  <a:cxn ang="0">
                    <a:pos x="480" y="3720"/>
                  </a:cxn>
                  <a:cxn ang="0">
                    <a:pos x="480" y="8"/>
                  </a:cxn>
                  <a:cxn ang="0">
                    <a:pos x="48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3720"/>
                  </a:cxn>
                </a:cxnLst>
                <a:rect l="0" t="0" r="r" b="b"/>
                <a:pathLst>
                  <a:path w="496" h="372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488" y="0"/>
                    </a:lnTo>
                    <a:cubicBezTo>
                      <a:pt x="493" y="0"/>
                      <a:pt x="496" y="4"/>
                      <a:pt x="496" y="8"/>
                    </a:cubicBezTo>
                    <a:lnTo>
                      <a:pt x="496" y="3720"/>
                    </a:lnTo>
                    <a:cubicBezTo>
                      <a:pt x="496" y="3725"/>
                      <a:pt x="493" y="3728"/>
                      <a:pt x="488" y="3728"/>
                    </a:cubicBezTo>
                    <a:lnTo>
                      <a:pt x="8" y="3728"/>
                    </a:lnTo>
                    <a:cubicBezTo>
                      <a:pt x="4" y="3728"/>
                      <a:pt x="0" y="3725"/>
                      <a:pt x="0" y="3720"/>
                    </a:cubicBezTo>
                    <a:lnTo>
                      <a:pt x="0" y="8"/>
                    </a:lnTo>
                    <a:close/>
                    <a:moveTo>
                      <a:pt x="16" y="3720"/>
                    </a:moveTo>
                    <a:lnTo>
                      <a:pt x="8" y="3712"/>
                    </a:lnTo>
                    <a:lnTo>
                      <a:pt x="488" y="3712"/>
                    </a:lnTo>
                    <a:lnTo>
                      <a:pt x="480" y="3720"/>
                    </a:lnTo>
                    <a:lnTo>
                      <a:pt x="480" y="8"/>
                    </a:lnTo>
                    <a:lnTo>
                      <a:pt x="48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3720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35" name="Rectangle 39"/>
              <p:cNvSpPr>
                <a:spLocks noChangeArrowheads="1"/>
              </p:cNvSpPr>
              <p:nvPr/>
            </p:nvSpPr>
            <p:spPr bwMode="auto">
              <a:xfrm>
                <a:off x="2210890" y="3941445"/>
                <a:ext cx="50592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Times New Roman" pitchFamily="18" charset="0"/>
                  </a:rPr>
                  <a:t>Conv.</a:t>
                </a:r>
                <a:endPara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88" name="グループ化 82"/>
            <p:cNvGrpSpPr/>
            <p:nvPr/>
          </p:nvGrpSpPr>
          <p:grpSpPr>
            <a:xfrm>
              <a:off x="3074192" y="2987675"/>
              <a:ext cx="262368" cy="1199991"/>
              <a:chOff x="3046110" y="2987675"/>
              <a:chExt cx="262368" cy="1199991"/>
            </a:xfrm>
          </p:grpSpPr>
          <p:sp>
            <p:nvSpPr>
              <p:cNvPr id="130" name="Rectangle 11"/>
              <p:cNvSpPr>
                <a:spLocks noChangeArrowheads="1"/>
              </p:cNvSpPr>
              <p:nvPr/>
            </p:nvSpPr>
            <p:spPr bwMode="auto">
              <a:xfrm>
                <a:off x="3075115" y="2990850"/>
                <a:ext cx="228600" cy="906463"/>
              </a:xfrm>
              <a:prstGeom prst="rect">
                <a:avLst/>
              </a:prstGeom>
              <a:solidFill>
                <a:srgbClr val="1E1C1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31" name="Freeform 12"/>
              <p:cNvSpPr>
                <a:spLocks noEditPoints="1"/>
              </p:cNvSpPr>
              <p:nvPr/>
            </p:nvSpPr>
            <p:spPr bwMode="auto">
              <a:xfrm>
                <a:off x="3071940" y="2987675"/>
                <a:ext cx="236538" cy="9144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488" y="0"/>
                  </a:cxn>
                  <a:cxn ang="0">
                    <a:pos x="496" y="8"/>
                  </a:cxn>
                  <a:cxn ang="0">
                    <a:pos x="496" y="1912"/>
                  </a:cxn>
                  <a:cxn ang="0">
                    <a:pos x="488" y="1920"/>
                  </a:cxn>
                  <a:cxn ang="0">
                    <a:pos x="8" y="1920"/>
                  </a:cxn>
                  <a:cxn ang="0">
                    <a:pos x="0" y="1912"/>
                  </a:cxn>
                  <a:cxn ang="0">
                    <a:pos x="0" y="8"/>
                  </a:cxn>
                  <a:cxn ang="0">
                    <a:pos x="16" y="1912"/>
                  </a:cxn>
                  <a:cxn ang="0">
                    <a:pos x="8" y="1904"/>
                  </a:cxn>
                  <a:cxn ang="0">
                    <a:pos x="488" y="1904"/>
                  </a:cxn>
                  <a:cxn ang="0">
                    <a:pos x="480" y="1912"/>
                  </a:cxn>
                  <a:cxn ang="0">
                    <a:pos x="480" y="8"/>
                  </a:cxn>
                  <a:cxn ang="0">
                    <a:pos x="48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912"/>
                  </a:cxn>
                </a:cxnLst>
                <a:rect l="0" t="0" r="r" b="b"/>
                <a:pathLst>
                  <a:path w="496" h="1920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488" y="0"/>
                    </a:lnTo>
                    <a:cubicBezTo>
                      <a:pt x="493" y="0"/>
                      <a:pt x="496" y="4"/>
                      <a:pt x="496" y="8"/>
                    </a:cubicBezTo>
                    <a:lnTo>
                      <a:pt x="496" y="1912"/>
                    </a:lnTo>
                    <a:cubicBezTo>
                      <a:pt x="496" y="1917"/>
                      <a:pt x="493" y="1920"/>
                      <a:pt x="488" y="1920"/>
                    </a:cubicBezTo>
                    <a:lnTo>
                      <a:pt x="8" y="1920"/>
                    </a:lnTo>
                    <a:cubicBezTo>
                      <a:pt x="4" y="1920"/>
                      <a:pt x="0" y="1917"/>
                      <a:pt x="0" y="1912"/>
                    </a:cubicBezTo>
                    <a:lnTo>
                      <a:pt x="0" y="8"/>
                    </a:lnTo>
                    <a:close/>
                    <a:moveTo>
                      <a:pt x="16" y="1912"/>
                    </a:moveTo>
                    <a:lnTo>
                      <a:pt x="8" y="1904"/>
                    </a:lnTo>
                    <a:lnTo>
                      <a:pt x="488" y="1904"/>
                    </a:lnTo>
                    <a:lnTo>
                      <a:pt x="480" y="1912"/>
                    </a:lnTo>
                    <a:lnTo>
                      <a:pt x="480" y="8"/>
                    </a:lnTo>
                    <a:lnTo>
                      <a:pt x="48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912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32" name="Rectangle 39"/>
              <p:cNvSpPr>
                <a:spLocks noChangeArrowheads="1"/>
              </p:cNvSpPr>
              <p:nvPr/>
            </p:nvSpPr>
            <p:spPr bwMode="auto">
              <a:xfrm>
                <a:off x="3046110" y="3941445"/>
                <a:ext cx="24982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Times New Roman" pitchFamily="18" charset="0"/>
                  </a:rPr>
                  <a:t>A1</a:t>
                </a:r>
                <a:endPara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89" name="グループ化 63"/>
            <p:cNvGrpSpPr/>
            <p:nvPr/>
          </p:nvGrpSpPr>
          <p:grpSpPr>
            <a:xfrm>
              <a:off x="3619181" y="2979738"/>
              <a:ext cx="799799" cy="1207928"/>
              <a:chOff x="3623893" y="2979738"/>
              <a:chExt cx="799799" cy="1207928"/>
            </a:xfrm>
          </p:grpSpPr>
          <p:sp>
            <p:nvSpPr>
              <p:cNvPr id="120" name="Rectangle 13"/>
              <p:cNvSpPr>
                <a:spLocks noChangeArrowheads="1"/>
              </p:cNvSpPr>
              <p:nvPr/>
            </p:nvSpPr>
            <p:spPr bwMode="auto">
              <a:xfrm>
                <a:off x="3768535" y="3082925"/>
                <a:ext cx="236538" cy="814388"/>
              </a:xfrm>
              <a:prstGeom prst="rect">
                <a:avLst/>
              </a:prstGeom>
              <a:solidFill>
                <a:srgbClr val="1E1C1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21" name="Freeform 14"/>
              <p:cNvSpPr>
                <a:spLocks noEditPoints="1"/>
              </p:cNvSpPr>
              <p:nvPr/>
            </p:nvSpPr>
            <p:spPr bwMode="auto">
              <a:xfrm>
                <a:off x="3765360" y="3078163"/>
                <a:ext cx="242888" cy="82391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04" y="0"/>
                  </a:cxn>
                  <a:cxn ang="0">
                    <a:pos x="512" y="8"/>
                  </a:cxn>
                  <a:cxn ang="0">
                    <a:pos x="512" y="1720"/>
                  </a:cxn>
                  <a:cxn ang="0">
                    <a:pos x="504" y="1728"/>
                  </a:cxn>
                  <a:cxn ang="0">
                    <a:pos x="8" y="1728"/>
                  </a:cxn>
                  <a:cxn ang="0">
                    <a:pos x="0" y="1720"/>
                  </a:cxn>
                  <a:cxn ang="0">
                    <a:pos x="0" y="8"/>
                  </a:cxn>
                  <a:cxn ang="0">
                    <a:pos x="16" y="1720"/>
                  </a:cxn>
                  <a:cxn ang="0">
                    <a:pos x="8" y="1712"/>
                  </a:cxn>
                  <a:cxn ang="0">
                    <a:pos x="504" y="1712"/>
                  </a:cxn>
                  <a:cxn ang="0">
                    <a:pos x="496" y="1720"/>
                  </a:cxn>
                  <a:cxn ang="0">
                    <a:pos x="496" y="8"/>
                  </a:cxn>
                  <a:cxn ang="0">
                    <a:pos x="504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720"/>
                  </a:cxn>
                </a:cxnLst>
                <a:rect l="0" t="0" r="r" b="b"/>
                <a:pathLst>
                  <a:path w="512" h="172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04" y="0"/>
                    </a:lnTo>
                    <a:cubicBezTo>
                      <a:pt x="509" y="0"/>
                      <a:pt x="512" y="4"/>
                      <a:pt x="512" y="8"/>
                    </a:cubicBezTo>
                    <a:lnTo>
                      <a:pt x="512" y="1720"/>
                    </a:lnTo>
                    <a:cubicBezTo>
                      <a:pt x="512" y="1725"/>
                      <a:pt x="509" y="1728"/>
                      <a:pt x="504" y="1728"/>
                    </a:cubicBezTo>
                    <a:lnTo>
                      <a:pt x="8" y="1728"/>
                    </a:lnTo>
                    <a:cubicBezTo>
                      <a:pt x="4" y="1728"/>
                      <a:pt x="0" y="1725"/>
                      <a:pt x="0" y="1720"/>
                    </a:cubicBezTo>
                    <a:lnTo>
                      <a:pt x="0" y="8"/>
                    </a:lnTo>
                    <a:close/>
                    <a:moveTo>
                      <a:pt x="16" y="1720"/>
                    </a:moveTo>
                    <a:lnTo>
                      <a:pt x="8" y="1712"/>
                    </a:lnTo>
                    <a:lnTo>
                      <a:pt x="504" y="1712"/>
                    </a:lnTo>
                    <a:lnTo>
                      <a:pt x="496" y="1720"/>
                    </a:lnTo>
                    <a:lnTo>
                      <a:pt x="496" y="8"/>
                    </a:lnTo>
                    <a:lnTo>
                      <a:pt x="504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720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22" name="Rectangle 15"/>
              <p:cNvSpPr>
                <a:spLocks noChangeArrowheads="1"/>
              </p:cNvSpPr>
              <p:nvPr/>
            </p:nvSpPr>
            <p:spPr bwMode="auto">
              <a:xfrm>
                <a:off x="4171189" y="3082925"/>
                <a:ext cx="228600" cy="814388"/>
              </a:xfrm>
              <a:prstGeom prst="rect">
                <a:avLst/>
              </a:prstGeom>
              <a:solidFill>
                <a:srgbClr val="1E1C1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23" name="Freeform 16"/>
              <p:cNvSpPr>
                <a:spLocks noEditPoints="1"/>
              </p:cNvSpPr>
              <p:nvPr/>
            </p:nvSpPr>
            <p:spPr bwMode="auto">
              <a:xfrm>
                <a:off x="4168014" y="3078163"/>
                <a:ext cx="234950" cy="82391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488" y="0"/>
                  </a:cxn>
                  <a:cxn ang="0">
                    <a:pos x="496" y="8"/>
                  </a:cxn>
                  <a:cxn ang="0">
                    <a:pos x="496" y="1720"/>
                  </a:cxn>
                  <a:cxn ang="0">
                    <a:pos x="488" y="1728"/>
                  </a:cxn>
                  <a:cxn ang="0">
                    <a:pos x="8" y="1728"/>
                  </a:cxn>
                  <a:cxn ang="0">
                    <a:pos x="0" y="1720"/>
                  </a:cxn>
                  <a:cxn ang="0">
                    <a:pos x="0" y="8"/>
                  </a:cxn>
                  <a:cxn ang="0">
                    <a:pos x="16" y="1720"/>
                  </a:cxn>
                  <a:cxn ang="0">
                    <a:pos x="8" y="1712"/>
                  </a:cxn>
                  <a:cxn ang="0">
                    <a:pos x="488" y="1712"/>
                  </a:cxn>
                  <a:cxn ang="0">
                    <a:pos x="480" y="1720"/>
                  </a:cxn>
                  <a:cxn ang="0">
                    <a:pos x="480" y="8"/>
                  </a:cxn>
                  <a:cxn ang="0">
                    <a:pos x="48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720"/>
                  </a:cxn>
                </a:cxnLst>
                <a:rect l="0" t="0" r="r" b="b"/>
                <a:pathLst>
                  <a:path w="496" h="1728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488" y="0"/>
                    </a:lnTo>
                    <a:cubicBezTo>
                      <a:pt x="493" y="0"/>
                      <a:pt x="496" y="4"/>
                      <a:pt x="496" y="8"/>
                    </a:cubicBezTo>
                    <a:lnTo>
                      <a:pt x="496" y="1720"/>
                    </a:lnTo>
                    <a:cubicBezTo>
                      <a:pt x="496" y="1725"/>
                      <a:pt x="493" y="1728"/>
                      <a:pt x="488" y="1728"/>
                    </a:cubicBezTo>
                    <a:lnTo>
                      <a:pt x="8" y="1728"/>
                    </a:lnTo>
                    <a:cubicBezTo>
                      <a:pt x="4" y="1728"/>
                      <a:pt x="0" y="1725"/>
                      <a:pt x="0" y="1720"/>
                    </a:cubicBezTo>
                    <a:lnTo>
                      <a:pt x="0" y="8"/>
                    </a:lnTo>
                    <a:close/>
                    <a:moveTo>
                      <a:pt x="16" y="1720"/>
                    </a:moveTo>
                    <a:lnTo>
                      <a:pt x="8" y="1712"/>
                    </a:lnTo>
                    <a:lnTo>
                      <a:pt x="488" y="1712"/>
                    </a:lnTo>
                    <a:lnTo>
                      <a:pt x="480" y="1720"/>
                    </a:lnTo>
                    <a:lnTo>
                      <a:pt x="480" y="8"/>
                    </a:lnTo>
                    <a:lnTo>
                      <a:pt x="48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720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24" name="Rectangle 23"/>
              <p:cNvSpPr>
                <a:spLocks noChangeArrowheads="1"/>
              </p:cNvSpPr>
              <p:nvPr/>
            </p:nvSpPr>
            <p:spPr bwMode="auto">
              <a:xfrm>
                <a:off x="3768535" y="2982913"/>
                <a:ext cx="236538" cy="1000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25" name="Freeform 24"/>
              <p:cNvSpPr>
                <a:spLocks noEditPoints="1"/>
              </p:cNvSpPr>
              <p:nvPr/>
            </p:nvSpPr>
            <p:spPr bwMode="auto">
              <a:xfrm>
                <a:off x="3765360" y="2979738"/>
                <a:ext cx="242888" cy="10636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04" y="0"/>
                  </a:cxn>
                  <a:cxn ang="0">
                    <a:pos x="512" y="8"/>
                  </a:cxn>
                  <a:cxn ang="0">
                    <a:pos x="512" y="216"/>
                  </a:cxn>
                  <a:cxn ang="0">
                    <a:pos x="504" y="224"/>
                  </a:cxn>
                  <a:cxn ang="0">
                    <a:pos x="8" y="224"/>
                  </a:cxn>
                  <a:cxn ang="0">
                    <a:pos x="0" y="216"/>
                  </a:cxn>
                  <a:cxn ang="0">
                    <a:pos x="0" y="8"/>
                  </a:cxn>
                  <a:cxn ang="0">
                    <a:pos x="16" y="216"/>
                  </a:cxn>
                  <a:cxn ang="0">
                    <a:pos x="8" y="208"/>
                  </a:cxn>
                  <a:cxn ang="0">
                    <a:pos x="504" y="208"/>
                  </a:cxn>
                  <a:cxn ang="0">
                    <a:pos x="496" y="216"/>
                  </a:cxn>
                  <a:cxn ang="0">
                    <a:pos x="496" y="8"/>
                  </a:cxn>
                  <a:cxn ang="0">
                    <a:pos x="504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216"/>
                  </a:cxn>
                </a:cxnLst>
                <a:rect l="0" t="0" r="r" b="b"/>
                <a:pathLst>
                  <a:path w="512" h="224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04" y="0"/>
                    </a:lnTo>
                    <a:cubicBezTo>
                      <a:pt x="509" y="0"/>
                      <a:pt x="512" y="4"/>
                      <a:pt x="512" y="8"/>
                    </a:cubicBezTo>
                    <a:lnTo>
                      <a:pt x="512" y="216"/>
                    </a:lnTo>
                    <a:cubicBezTo>
                      <a:pt x="512" y="221"/>
                      <a:pt x="509" y="224"/>
                      <a:pt x="504" y="224"/>
                    </a:cubicBezTo>
                    <a:lnTo>
                      <a:pt x="8" y="224"/>
                    </a:lnTo>
                    <a:cubicBezTo>
                      <a:pt x="4" y="224"/>
                      <a:pt x="0" y="221"/>
                      <a:pt x="0" y="216"/>
                    </a:cubicBezTo>
                    <a:lnTo>
                      <a:pt x="0" y="8"/>
                    </a:lnTo>
                    <a:close/>
                    <a:moveTo>
                      <a:pt x="16" y="216"/>
                    </a:moveTo>
                    <a:lnTo>
                      <a:pt x="8" y="208"/>
                    </a:lnTo>
                    <a:lnTo>
                      <a:pt x="504" y="208"/>
                    </a:lnTo>
                    <a:lnTo>
                      <a:pt x="496" y="216"/>
                    </a:lnTo>
                    <a:lnTo>
                      <a:pt x="496" y="8"/>
                    </a:lnTo>
                    <a:lnTo>
                      <a:pt x="504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216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26" name="Rectangle 25"/>
              <p:cNvSpPr>
                <a:spLocks noChangeArrowheads="1"/>
              </p:cNvSpPr>
              <p:nvPr/>
            </p:nvSpPr>
            <p:spPr bwMode="auto">
              <a:xfrm>
                <a:off x="4171189" y="3036888"/>
                <a:ext cx="228600" cy="46038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27" name="Freeform 26"/>
              <p:cNvSpPr>
                <a:spLocks noEditPoints="1"/>
              </p:cNvSpPr>
              <p:nvPr/>
            </p:nvSpPr>
            <p:spPr bwMode="auto">
              <a:xfrm>
                <a:off x="4168014" y="3032125"/>
                <a:ext cx="234950" cy="539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488" y="0"/>
                  </a:cxn>
                  <a:cxn ang="0">
                    <a:pos x="496" y="8"/>
                  </a:cxn>
                  <a:cxn ang="0">
                    <a:pos x="496" y="104"/>
                  </a:cxn>
                  <a:cxn ang="0">
                    <a:pos x="488" y="112"/>
                  </a:cxn>
                  <a:cxn ang="0">
                    <a:pos x="8" y="112"/>
                  </a:cxn>
                  <a:cxn ang="0">
                    <a:pos x="0" y="104"/>
                  </a:cxn>
                  <a:cxn ang="0">
                    <a:pos x="0" y="8"/>
                  </a:cxn>
                  <a:cxn ang="0">
                    <a:pos x="16" y="104"/>
                  </a:cxn>
                  <a:cxn ang="0">
                    <a:pos x="8" y="96"/>
                  </a:cxn>
                  <a:cxn ang="0">
                    <a:pos x="488" y="96"/>
                  </a:cxn>
                  <a:cxn ang="0">
                    <a:pos x="480" y="104"/>
                  </a:cxn>
                  <a:cxn ang="0">
                    <a:pos x="480" y="8"/>
                  </a:cxn>
                  <a:cxn ang="0">
                    <a:pos x="48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104"/>
                  </a:cxn>
                </a:cxnLst>
                <a:rect l="0" t="0" r="r" b="b"/>
                <a:pathLst>
                  <a:path w="496" h="11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488" y="0"/>
                    </a:lnTo>
                    <a:cubicBezTo>
                      <a:pt x="493" y="0"/>
                      <a:pt x="496" y="4"/>
                      <a:pt x="496" y="8"/>
                    </a:cubicBezTo>
                    <a:lnTo>
                      <a:pt x="496" y="104"/>
                    </a:lnTo>
                    <a:cubicBezTo>
                      <a:pt x="496" y="109"/>
                      <a:pt x="493" y="112"/>
                      <a:pt x="488" y="112"/>
                    </a:cubicBezTo>
                    <a:lnTo>
                      <a:pt x="8" y="112"/>
                    </a:lnTo>
                    <a:cubicBezTo>
                      <a:pt x="4" y="112"/>
                      <a:pt x="0" y="109"/>
                      <a:pt x="0" y="104"/>
                    </a:cubicBezTo>
                    <a:lnTo>
                      <a:pt x="0" y="8"/>
                    </a:lnTo>
                    <a:close/>
                    <a:moveTo>
                      <a:pt x="16" y="104"/>
                    </a:moveTo>
                    <a:lnTo>
                      <a:pt x="8" y="96"/>
                    </a:lnTo>
                    <a:lnTo>
                      <a:pt x="488" y="96"/>
                    </a:lnTo>
                    <a:lnTo>
                      <a:pt x="480" y="104"/>
                    </a:lnTo>
                    <a:lnTo>
                      <a:pt x="480" y="8"/>
                    </a:lnTo>
                    <a:lnTo>
                      <a:pt x="48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104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28" name="Rectangle 39"/>
              <p:cNvSpPr>
                <a:spLocks noChangeArrowheads="1"/>
              </p:cNvSpPr>
              <p:nvPr/>
            </p:nvSpPr>
            <p:spPr bwMode="auto">
              <a:xfrm>
                <a:off x="3623893" y="3941445"/>
                <a:ext cx="403559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Times New Roman" pitchFamily="18" charset="0"/>
                  </a:rPr>
                  <a:t>A2.a</a:t>
                </a:r>
                <a:endPara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29" name="Rectangle 39"/>
              <p:cNvSpPr>
                <a:spLocks noChangeArrowheads="1"/>
              </p:cNvSpPr>
              <p:nvPr/>
            </p:nvSpPr>
            <p:spPr bwMode="auto">
              <a:xfrm>
                <a:off x="4008923" y="3941445"/>
                <a:ext cx="414769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Times New Roman" pitchFamily="18" charset="0"/>
                  </a:rPr>
                  <a:t>A2.b</a:t>
                </a:r>
                <a:endPara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90" name="グループ化 62"/>
            <p:cNvGrpSpPr/>
            <p:nvPr/>
          </p:nvGrpSpPr>
          <p:grpSpPr>
            <a:xfrm>
              <a:off x="4701600" y="3178175"/>
              <a:ext cx="793703" cy="1009491"/>
              <a:chOff x="4666309" y="3178175"/>
              <a:chExt cx="793703" cy="1009491"/>
            </a:xfrm>
          </p:grpSpPr>
          <p:sp>
            <p:nvSpPr>
              <p:cNvPr id="110" name="Rectangle 17"/>
              <p:cNvSpPr>
                <a:spLocks noChangeArrowheads="1"/>
              </p:cNvSpPr>
              <p:nvPr/>
            </p:nvSpPr>
            <p:spPr bwMode="auto">
              <a:xfrm>
                <a:off x="4805490" y="3592513"/>
                <a:ext cx="228600" cy="304800"/>
              </a:xfrm>
              <a:prstGeom prst="rect">
                <a:avLst/>
              </a:prstGeom>
              <a:solidFill>
                <a:srgbClr val="1E1C1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11" name="Freeform 18"/>
              <p:cNvSpPr>
                <a:spLocks noEditPoints="1"/>
              </p:cNvSpPr>
              <p:nvPr/>
            </p:nvSpPr>
            <p:spPr bwMode="auto">
              <a:xfrm>
                <a:off x="4800728" y="3589338"/>
                <a:ext cx="236538" cy="3127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488" y="0"/>
                  </a:cxn>
                  <a:cxn ang="0">
                    <a:pos x="496" y="8"/>
                  </a:cxn>
                  <a:cxn ang="0">
                    <a:pos x="496" y="648"/>
                  </a:cxn>
                  <a:cxn ang="0">
                    <a:pos x="488" y="656"/>
                  </a:cxn>
                  <a:cxn ang="0">
                    <a:pos x="8" y="656"/>
                  </a:cxn>
                  <a:cxn ang="0">
                    <a:pos x="0" y="648"/>
                  </a:cxn>
                  <a:cxn ang="0">
                    <a:pos x="0" y="8"/>
                  </a:cxn>
                  <a:cxn ang="0">
                    <a:pos x="16" y="648"/>
                  </a:cxn>
                  <a:cxn ang="0">
                    <a:pos x="8" y="640"/>
                  </a:cxn>
                  <a:cxn ang="0">
                    <a:pos x="488" y="640"/>
                  </a:cxn>
                  <a:cxn ang="0">
                    <a:pos x="480" y="648"/>
                  </a:cxn>
                  <a:cxn ang="0">
                    <a:pos x="480" y="8"/>
                  </a:cxn>
                  <a:cxn ang="0">
                    <a:pos x="48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648"/>
                  </a:cxn>
                </a:cxnLst>
                <a:rect l="0" t="0" r="r" b="b"/>
                <a:pathLst>
                  <a:path w="496" h="656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488" y="0"/>
                    </a:lnTo>
                    <a:cubicBezTo>
                      <a:pt x="493" y="0"/>
                      <a:pt x="496" y="4"/>
                      <a:pt x="496" y="8"/>
                    </a:cubicBezTo>
                    <a:lnTo>
                      <a:pt x="496" y="648"/>
                    </a:lnTo>
                    <a:cubicBezTo>
                      <a:pt x="496" y="653"/>
                      <a:pt x="493" y="656"/>
                      <a:pt x="488" y="656"/>
                    </a:cubicBezTo>
                    <a:lnTo>
                      <a:pt x="8" y="656"/>
                    </a:lnTo>
                    <a:cubicBezTo>
                      <a:pt x="4" y="656"/>
                      <a:pt x="0" y="653"/>
                      <a:pt x="0" y="648"/>
                    </a:cubicBezTo>
                    <a:lnTo>
                      <a:pt x="0" y="8"/>
                    </a:lnTo>
                    <a:close/>
                    <a:moveTo>
                      <a:pt x="16" y="648"/>
                    </a:moveTo>
                    <a:lnTo>
                      <a:pt x="8" y="640"/>
                    </a:lnTo>
                    <a:lnTo>
                      <a:pt x="488" y="640"/>
                    </a:lnTo>
                    <a:lnTo>
                      <a:pt x="480" y="648"/>
                    </a:lnTo>
                    <a:lnTo>
                      <a:pt x="480" y="8"/>
                    </a:lnTo>
                    <a:lnTo>
                      <a:pt x="48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648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12" name="Rectangle 19"/>
              <p:cNvSpPr>
                <a:spLocks noChangeArrowheads="1"/>
              </p:cNvSpPr>
              <p:nvPr/>
            </p:nvSpPr>
            <p:spPr bwMode="auto">
              <a:xfrm>
                <a:off x="5194110" y="3592513"/>
                <a:ext cx="236538" cy="304800"/>
              </a:xfrm>
              <a:prstGeom prst="rect">
                <a:avLst/>
              </a:prstGeom>
              <a:solidFill>
                <a:srgbClr val="1E1C1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13" name="Freeform 20"/>
              <p:cNvSpPr>
                <a:spLocks noEditPoints="1"/>
              </p:cNvSpPr>
              <p:nvPr/>
            </p:nvSpPr>
            <p:spPr bwMode="auto">
              <a:xfrm>
                <a:off x="5189348" y="3589338"/>
                <a:ext cx="244475" cy="312738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04" y="0"/>
                  </a:cxn>
                  <a:cxn ang="0">
                    <a:pos x="512" y="8"/>
                  </a:cxn>
                  <a:cxn ang="0">
                    <a:pos x="512" y="648"/>
                  </a:cxn>
                  <a:cxn ang="0">
                    <a:pos x="504" y="656"/>
                  </a:cxn>
                  <a:cxn ang="0">
                    <a:pos x="8" y="656"/>
                  </a:cxn>
                  <a:cxn ang="0">
                    <a:pos x="0" y="648"/>
                  </a:cxn>
                  <a:cxn ang="0">
                    <a:pos x="0" y="8"/>
                  </a:cxn>
                  <a:cxn ang="0">
                    <a:pos x="16" y="648"/>
                  </a:cxn>
                  <a:cxn ang="0">
                    <a:pos x="8" y="640"/>
                  </a:cxn>
                  <a:cxn ang="0">
                    <a:pos x="504" y="640"/>
                  </a:cxn>
                  <a:cxn ang="0">
                    <a:pos x="496" y="648"/>
                  </a:cxn>
                  <a:cxn ang="0">
                    <a:pos x="496" y="8"/>
                  </a:cxn>
                  <a:cxn ang="0">
                    <a:pos x="504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648"/>
                  </a:cxn>
                </a:cxnLst>
                <a:rect l="0" t="0" r="r" b="b"/>
                <a:pathLst>
                  <a:path w="512" h="656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04" y="0"/>
                    </a:lnTo>
                    <a:cubicBezTo>
                      <a:pt x="509" y="0"/>
                      <a:pt x="512" y="4"/>
                      <a:pt x="512" y="8"/>
                    </a:cubicBezTo>
                    <a:lnTo>
                      <a:pt x="512" y="648"/>
                    </a:lnTo>
                    <a:cubicBezTo>
                      <a:pt x="512" y="653"/>
                      <a:pt x="509" y="656"/>
                      <a:pt x="504" y="656"/>
                    </a:cubicBezTo>
                    <a:lnTo>
                      <a:pt x="8" y="656"/>
                    </a:lnTo>
                    <a:cubicBezTo>
                      <a:pt x="4" y="656"/>
                      <a:pt x="0" y="653"/>
                      <a:pt x="0" y="648"/>
                    </a:cubicBezTo>
                    <a:lnTo>
                      <a:pt x="0" y="8"/>
                    </a:lnTo>
                    <a:close/>
                    <a:moveTo>
                      <a:pt x="16" y="648"/>
                    </a:moveTo>
                    <a:lnTo>
                      <a:pt x="8" y="640"/>
                    </a:lnTo>
                    <a:lnTo>
                      <a:pt x="504" y="640"/>
                    </a:lnTo>
                    <a:lnTo>
                      <a:pt x="496" y="648"/>
                    </a:lnTo>
                    <a:lnTo>
                      <a:pt x="496" y="8"/>
                    </a:lnTo>
                    <a:lnTo>
                      <a:pt x="504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648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14" name="Rectangle 29"/>
              <p:cNvSpPr>
                <a:spLocks noChangeArrowheads="1"/>
              </p:cNvSpPr>
              <p:nvPr/>
            </p:nvSpPr>
            <p:spPr bwMode="auto">
              <a:xfrm>
                <a:off x="4805490" y="3181350"/>
                <a:ext cx="228600" cy="4111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15" name="Freeform 30"/>
              <p:cNvSpPr>
                <a:spLocks noEditPoints="1"/>
              </p:cNvSpPr>
              <p:nvPr/>
            </p:nvSpPr>
            <p:spPr bwMode="auto">
              <a:xfrm>
                <a:off x="4800728" y="3178175"/>
                <a:ext cx="236538" cy="4191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488" y="0"/>
                  </a:cxn>
                  <a:cxn ang="0">
                    <a:pos x="496" y="8"/>
                  </a:cxn>
                  <a:cxn ang="0">
                    <a:pos x="496" y="872"/>
                  </a:cxn>
                  <a:cxn ang="0">
                    <a:pos x="488" y="880"/>
                  </a:cxn>
                  <a:cxn ang="0">
                    <a:pos x="8" y="880"/>
                  </a:cxn>
                  <a:cxn ang="0">
                    <a:pos x="0" y="872"/>
                  </a:cxn>
                  <a:cxn ang="0">
                    <a:pos x="0" y="8"/>
                  </a:cxn>
                  <a:cxn ang="0">
                    <a:pos x="16" y="872"/>
                  </a:cxn>
                  <a:cxn ang="0">
                    <a:pos x="8" y="864"/>
                  </a:cxn>
                  <a:cxn ang="0">
                    <a:pos x="488" y="864"/>
                  </a:cxn>
                  <a:cxn ang="0">
                    <a:pos x="480" y="872"/>
                  </a:cxn>
                  <a:cxn ang="0">
                    <a:pos x="480" y="8"/>
                  </a:cxn>
                  <a:cxn ang="0">
                    <a:pos x="48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872"/>
                  </a:cxn>
                </a:cxnLst>
                <a:rect l="0" t="0" r="r" b="b"/>
                <a:pathLst>
                  <a:path w="496" h="880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488" y="0"/>
                    </a:lnTo>
                    <a:cubicBezTo>
                      <a:pt x="493" y="0"/>
                      <a:pt x="496" y="4"/>
                      <a:pt x="496" y="8"/>
                    </a:cubicBezTo>
                    <a:lnTo>
                      <a:pt x="496" y="872"/>
                    </a:lnTo>
                    <a:cubicBezTo>
                      <a:pt x="496" y="877"/>
                      <a:pt x="493" y="880"/>
                      <a:pt x="488" y="880"/>
                    </a:cubicBezTo>
                    <a:lnTo>
                      <a:pt x="8" y="880"/>
                    </a:lnTo>
                    <a:cubicBezTo>
                      <a:pt x="4" y="880"/>
                      <a:pt x="0" y="877"/>
                      <a:pt x="0" y="872"/>
                    </a:cubicBezTo>
                    <a:lnTo>
                      <a:pt x="0" y="8"/>
                    </a:lnTo>
                    <a:close/>
                    <a:moveTo>
                      <a:pt x="16" y="872"/>
                    </a:moveTo>
                    <a:lnTo>
                      <a:pt x="8" y="864"/>
                    </a:lnTo>
                    <a:lnTo>
                      <a:pt x="488" y="864"/>
                    </a:lnTo>
                    <a:lnTo>
                      <a:pt x="480" y="872"/>
                    </a:lnTo>
                    <a:lnTo>
                      <a:pt x="480" y="8"/>
                    </a:lnTo>
                    <a:lnTo>
                      <a:pt x="48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872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16" name="Rectangle 31"/>
              <p:cNvSpPr>
                <a:spLocks noChangeArrowheads="1"/>
              </p:cNvSpPr>
              <p:nvPr/>
            </p:nvSpPr>
            <p:spPr bwMode="auto">
              <a:xfrm>
                <a:off x="5194110" y="3241675"/>
                <a:ext cx="236538" cy="350838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17" name="Freeform 32"/>
              <p:cNvSpPr>
                <a:spLocks noEditPoints="1"/>
              </p:cNvSpPr>
              <p:nvPr/>
            </p:nvSpPr>
            <p:spPr bwMode="auto">
              <a:xfrm>
                <a:off x="5189348" y="3238500"/>
                <a:ext cx="244475" cy="358775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504" y="0"/>
                  </a:cxn>
                  <a:cxn ang="0">
                    <a:pos x="512" y="8"/>
                  </a:cxn>
                  <a:cxn ang="0">
                    <a:pos x="512" y="744"/>
                  </a:cxn>
                  <a:cxn ang="0">
                    <a:pos x="504" y="752"/>
                  </a:cxn>
                  <a:cxn ang="0">
                    <a:pos x="8" y="752"/>
                  </a:cxn>
                  <a:cxn ang="0">
                    <a:pos x="0" y="744"/>
                  </a:cxn>
                  <a:cxn ang="0">
                    <a:pos x="0" y="8"/>
                  </a:cxn>
                  <a:cxn ang="0">
                    <a:pos x="16" y="744"/>
                  </a:cxn>
                  <a:cxn ang="0">
                    <a:pos x="8" y="736"/>
                  </a:cxn>
                  <a:cxn ang="0">
                    <a:pos x="504" y="736"/>
                  </a:cxn>
                  <a:cxn ang="0">
                    <a:pos x="496" y="744"/>
                  </a:cxn>
                  <a:cxn ang="0">
                    <a:pos x="496" y="8"/>
                  </a:cxn>
                  <a:cxn ang="0">
                    <a:pos x="504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744"/>
                  </a:cxn>
                </a:cxnLst>
                <a:rect l="0" t="0" r="r" b="b"/>
                <a:pathLst>
                  <a:path w="512" h="752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504" y="0"/>
                    </a:lnTo>
                    <a:cubicBezTo>
                      <a:pt x="509" y="0"/>
                      <a:pt x="512" y="4"/>
                      <a:pt x="512" y="8"/>
                    </a:cubicBezTo>
                    <a:lnTo>
                      <a:pt x="512" y="744"/>
                    </a:lnTo>
                    <a:cubicBezTo>
                      <a:pt x="512" y="749"/>
                      <a:pt x="509" y="752"/>
                      <a:pt x="504" y="752"/>
                    </a:cubicBezTo>
                    <a:lnTo>
                      <a:pt x="8" y="752"/>
                    </a:lnTo>
                    <a:cubicBezTo>
                      <a:pt x="4" y="752"/>
                      <a:pt x="0" y="749"/>
                      <a:pt x="0" y="744"/>
                    </a:cubicBezTo>
                    <a:lnTo>
                      <a:pt x="0" y="8"/>
                    </a:lnTo>
                    <a:close/>
                    <a:moveTo>
                      <a:pt x="16" y="744"/>
                    </a:moveTo>
                    <a:lnTo>
                      <a:pt x="8" y="736"/>
                    </a:lnTo>
                    <a:lnTo>
                      <a:pt x="504" y="736"/>
                    </a:lnTo>
                    <a:lnTo>
                      <a:pt x="496" y="744"/>
                    </a:lnTo>
                    <a:lnTo>
                      <a:pt x="496" y="8"/>
                    </a:lnTo>
                    <a:lnTo>
                      <a:pt x="504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744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18" name="Rectangle 39"/>
              <p:cNvSpPr>
                <a:spLocks noChangeArrowheads="1"/>
              </p:cNvSpPr>
              <p:nvPr/>
            </p:nvSpPr>
            <p:spPr bwMode="auto">
              <a:xfrm>
                <a:off x="4666309" y="3941445"/>
                <a:ext cx="403559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Times New Roman" pitchFamily="18" charset="0"/>
                  </a:rPr>
                  <a:t>A3.a</a:t>
                </a:r>
                <a:endPara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  <p:sp>
            <p:nvSpPr>
              <p:cNvPr id="119" name="Rectangle 39"/>
              <p:cNvSpPr>
                <a:spLocks noChangeArrowheads="1"/>
              </p:cNvSpPr>
              <p:nvPr/>
            </p:nvSpPr>
            <p:spPr bwMode="auto">
              <a:xfrm>
                <a:off x="5045243" y="3941445"/>
                <a:ext cx="414769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Times New Roman" pitchFamily="18" charset="0"/>
                  </a:rPr>
                  <a:t>A3.b</a:t>
                </a:r>
                <a:endPara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</p:grpSp>
        <p:grpSp>
          <p:nvGrpSpPr>
            <p:cNvPr id="91" name="グループ化 64"/>
            <p:cNvGrpSpPr/>
            <p:nvPr/>
          </p:nvGrpSpPr>
          <p:grpSpPr>
            <a:xfrm>
              <a:off x="5856366" y="3282182"/>
              <a:ext cx="258685" cy="905484"/>
              <a:chOff x="5856366" y="3282182"/>
              <a:chExt cx="258685" cy="905484"/>
            </a:xfrm>
          </p:grpSpPr>
          <p:sp>
            <p:nvSpPr>
              <p:cNvPr id="103" name="Rectangle 21"/>
              <p:cNvSpPr>
                <a:spLocks noChangeArrowheads="1"/>
              </p:cNvSpPr>
              <p:nvPr/>
            </p:nvSpPr>
            <p:spPr bwMode="auto">
              <a:xfrm>
                <a:off x="5883276" y="3608388"/>
                <a:ext cx="227013" cy="288925"/>
              </a:xfrm>
              <a:prstGeom prst="rect">
                <a:avLst/>
              </a:prstGeom>
              <a:solidFill>
                <a:srgbClr val="1E1C11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04" name="Freeform 22"/>
              <p:cNvSpPr>
                <a:spLocks noEditPoints="1"/>
              </p:cNvSpPr>
              <p:nvPr/>
            </p:nvSpPr>
            <p:spPr bwMode="auto">
              <a:xfrm>
                <a:off x="5878513" y="3603625"/>
                <a:ext cx="236538" cy="29845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488" y="0"/>
                  </a:cxn>
                  <a:cxn ang="0">
                    <a:pos x="496" y="8"/>
                  </a:cxn>
                  <a:cxn ang="0">
                    <a:pos x="496" y="616"/>
                  </a:cxn>
                  <a:cxn ang="0">
                    <a:pos x="488" y="624"/>
                  </a:cxn>
                  <a:cxn ang="0">
                    <a:pos x="8" y="624"/>
                  </a:cxn>
                  <a:cxn ang="0">
                    <a:pos x="0" y="616"/>
                  </a:cxn>
                  <a:cxn ang="0">
                    <a:pos x="0" y="8"/>
                  </a:cxn>
                  <a:cxn ang="0">
                    <a:pos x="16" y="616"/>
                  </a:cxn>
                  <a:cxn ang="0">
                    <a:pos x="8" y="608"/>
                  </a:cxn>
                  <a:cxn ang="0">
                    <a:pos x="488" y="608"/>
                  </a:cxn>
                  <a:cxn ang="0">
                    <a:pos x="480" y="616"/>
                  </a:cxn>
                  <a:cxn ang="0">
                    <a:pos x="480" y="8"/>
                  </a:cxn>
                  <a:cxn ang="0">
                    <a:pos x="48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616"/>
                  </a:cxn>
                </a:cxnLst>
                <a:rect l="0" t="0" r="r" b="b"/>
                <a:pathLst>
                  <a:path w="496" h="624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488" y="0"/>
                    </a:lnTo>
                    <a:cubicBezTo>
                      <a:pt x="493" y="0"/>
                      <a:pt x="496" y="4"/>
                      <a:pt x="496" y="8"/>
                    </a:cubicBezTo>
                    <a:lnTo>
                      <a:pt x="496" y="616"/>
                    </a:lnTo>
                    <a:cubicBezTo>
                      <a:pt x="496" y="621"/>
                      <a:pt x="493" y="624"/>
                      <a:pt x="488" y="624"/>
                    </a:cubicBezTo>
                    <a:lnTo>
                      <a:pt x="8" y="624"/>
                    </a:lnTo>
                    <a:cubicBezTo>
                      <a:pt x="4" y="624"/>
                      <a:pt x="0" y="621"/>
                      <a:pt x="0" y="616"/>
                    </a:cubicBezTo>
                    <a:lnTo>
                      <a:pt x="0" y="8"/>
                    </a:lnTo>
                    <a:close/>
                    <a:moveTo>
                      <a:pt x="16" y="616"/>
                    </a:moveTo>
                    <a:lnTo>
                      <a:pt x="8" y="608"/>
                    </a:lnTo>
                    <a:lnTo>
                      <a:pt x="488" y="608"/>
                    </a:lnTo>
                    <a:lnTo>
                      <a:pt x="480" y="616"/>
                    </a:lnTo>
                    <a:lnTo>
                      <a:pt x="480" y="8"/>
                    </a:lnTo>
                    <a:lnTo>
                      <a:pt x="48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616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05" name="Rectangle 27"/>
              <p:cNvSpPr>
                <a:spLocks noChangeArrowheads="1"/>
              </p:cNvSpPr>
              <p:nvPr/>
            </p:nvSpPr>
            <p:spPr bwMode="auto">
              <a:xfrm>
                <a:off x="5883276" y="3285357"/>
                <a:ext cx="227013" cy="23813"/>
              </a:xfrm>
              <a:prstGeom prst="rect">
                <a:avLst/>
              </a:prstGeom>
              <a:solidFill>
                <a:schemeClr val="bg1">
                  <a:lumMod val="65000"/>
                </a:schemeClr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06" name="Freeform 28"/>
              <p:cNvSpPr>
                <a:spLocks noEditPoints="1"/>
              </p:cNvSpPr>
              <p:nvPr/>
            </p:nvSpPr>
            <p:spPr bwMode="auto">
              <a:xfrm>
                <a:off x="5878513" y="3282182"/>
                <a:ext cx="236538" cy="30163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488" y="0"/>
                  </a:cxn>
                  <a:cxn ang="0">
                    <a:pos x="496" y="8"/>
                  </a:cxn>
                  <a:cxn ang="0">
                    <a:pos x="496" y="56"/>
                  </a:cxn>
                  <a:cxn ang="0">
                    <a:pos x="488" y="64"/>
                  </a:cxn>
                  <a:cxn ang="0">
                    <a:pos x="8" y="64"/>
                  </a:cxn>
                  <a:cxn ang="0">
                    <a:pos x="0" y="56"/>
                  </a:cxn>
                  <a:cxn ang="0">
                    <a:pos x="0" y="8"/>
                  </a:cxn>
                  <a:cxn ang="0">
                    <a:pos x="16" y="56"/>
                  </a:cxn>
                  <a:cxn ang="0">
                    <a:pos x="8" y="48"/>
                  </a:cxn>
                  <a:cxn ang="0">
                    <a:pos x="488" y="48"/>
                  </a:cxn>
                  <a:cxn ang="0">
                    <a:pos x="480" y="56"/>
                  </a:cxn>
                  <a:cxn ang="0">
                    <a:pos x="480" y="8"/>
                  </a:cxn>
                  <a:cxn ang="0">
                    <a:pos x="48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56"/>
                  </a:cxn>
                </a:cxnLst>
                <a:rect l="0" t="0" r="r" b="b"/>
                <a:pathLst>
                  <a:path w="496" h="64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488" y="0"/>
                    </a:lnTo>
                    <a:cubicBezTo>
                      <a:pt x="493" y="0"/>
                      <a:pt x="496" y="4"/>
                      <a:pt x="496" y="8"/>
                    </a:cubicBezTo>
                    <a:lnTo>
                      <a:pt x="496" y="56"/>
                    </a:lnTo>
                    <a:cubicBezTo>
                      <a:pt x="496" y="61"/>
                      <a:pt x="493" y="64"/>
                      <a:pt x="488" y="64"/>
                    </a:cubicBezTo>
                    <a:lnTo>
                      <a:pt x="8" y="64"/>
                    </a:lnTo>
                    <a:cubicBezTo>
                      <a:pt x="4" y="64"/>
                      <a:pt x="0" y="61"/>
                      <a:pt x="0" y="56"/>
                    </a:cubicBezTo>
                    <a:lnTo>
                      <a:pt x="0" y="8"/>
                    </a:lnTo>
                    <a:close/>
                    <a:moveTo>
                      <a:pt x="16" y="56"/>
                    </a:moveTo>
                    <a:lnTo>
                      <a:pt x="8" y="48"/>
                    </a:lnTo>
                    <a:lnTo>
                      <a:pt x="488" y="48"/>
                    </a:lnTo>
                    <a:lnTo>
                      <a:pt x="480" y="56"/>
                    </a:lnTo>
                    <a:lnTo>
                      <a:pt x="480" y="8"/>
                    </a:lnTo>
                    <a:lnTo>
                      <a:pt x="48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56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07" name="Rectangle 33"/>
              <p:cNvSpPr>
                <a:spLocks noChangeArrowheads="1"/>
              </p:cNvSpPr>
              <p:nvPr/>
            </p:nvSpPr>
            <p:spPr bwMode="auto">
              <a:xfrm>
                <a:off x="5883276" y="3304523"/>
                <a:ext cx="227013" cy="296863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08" name="Freeform 34"/>
              <p:cNvSpPr>
                <a:spLocks noEditPoints="1"/>
              </p:cNvSpPr>
              <p:nvPr/>
            </p:nvSpPr>
            <p:spPr bwMode="auto">
              <a:xfrm>
                <a:off x="5878513" y="3301348"/>
                <a:ext cx="236538" cy="304800"/>
              </a:xfrm>
              <a:custGeom>
                <a:avLst/>
                <a:gdLst/>
                <a:ahLst/>
                <a:cxnLst>
                  <a:cxn ang="0">
                    <a:pos x="0" y="8"/>
                  </a:cxn>
                  <a:cxn ang="0">
                    <a:pos x="8" y="0"/>
                  </a:cxn>
                  <a:cxn ang="0">
                    <a:pos x="488" y="0"/>
                  </a:cxn>
                  <a:cxn ang="0">
                    <a:pos x="496" y="8"/>
                  </a:cxn>
                  <a:cxn ang="0">
                    <a:pos x="496" y="632"/>
                  </a:cxn>
                  <a:cxn ang="0">
                    <a:pos x="488" y="640"/>
                  </a:cxn>
                  <a:cxn ang="0">
                    <a:pos x="8" y="640"/>
                  </a:cxn>
                  <a:cxn ang="0">
                    <a:pos x="0" y="632"/>
                  </a:cxn>
                  <a:cxn ang="0">
                    <a:pos x="0" y="8"/>
                  </a:cxn>
                  <a:cxn ang="0">
                    <a:pos x="16" y="632"/>
                  </a:cxn>
                  <a:cxn ang="0">
                    <a:pos x="8" y="624"/>
                  </a:cxn>
                  <a:cxn ang="0">
                    <a:pos x="488" y="624"/>
                  </a:cxn>
                  <a:cxn ang="0">
                    <a:pos x="480" y="632"/>
                  </a:cxn>
                  <a:cxn ang="0">
                    <a:pos x="480" y="8"/>
                  </a:cxn>
                  <a:cxn ang="0">
                    <a:pos x="488" y="16"/>
                  </a:cxn>
                  <a:cxn ang="0">
                    <a:pos x="8" y="16"/>
                  </a:cxn>
                  <a:cxn ang="0">
                    <a:pos x="16" y="8"/>
                  </a:cxn>
                  <a:cxn ang="0">
                    <a:pos x="16" y="632"/>
                  </a:cxn>
                </a:cxnLst>
                <a:rect l="0" t="0" r="r" b="b"/>
                <a:pathLst>
                  <a:path w="496" h="640">
                    <a:moveTo>
                      <a:pt x="0" y="8"/>
                    </a:moveTo>
                    <a:cubicBezTo>
                      <a:pt x="0" y="4"/>
                      <a:pt x="4" y="0"/>
                      <a:pt x="8" y="0"/>
                    </a:cubicBezTo>
                    <a:lnTo>
                      <a:pt x="488" y="0"/>
                    </a:lnTo>
                    <a:cubicBezTo>
                      <a:pt x="493" y="0"/>
                      <a:pt x="496" y="4"/>
                      <a:pt x="496" y="8"/>
                    </a:cubicBezTo>
                    <a:lnTo>
                      <a:pt x="496" y="632"/>
                    </a:lnTo>
                    <a:cubicBezTo>
                      <a:pt x="496" y="637"/>
                      <a:pt x="493" y="640"/>
                      <a:pt x="488" y="640"/>
                    </a:cubicBezTo>
                    <a:lnTo>
                      <a:pt x="8" y="640"/>
                    </a:lnTo>
                    <a:cubicBezTo>
                      <a:pt x="4" y="640"/>
                      <a:pt x="0" y="637"/>
                      <a:pt x="0" y="632"/>
                    </a:cubicBezTo>
                    <a:lnTo>
                      <a:pt x="0" y="8"/>
                    </a:lnTo>
                    <a:close/>
                    <a:moveTo>
                      <a:pt x="16" y="632"/>
                    </a:moveTo>
                    <a:lnTo>
                      <a:pt x="8" y="624"/>
                    </a:lnTo>
                    <a:lnTo>
                      <a:pt x="488" y="624"/>
                    </a:lnTo>
                    <a:lnTo>
                      <a:pt x="480" y="632"/>
                    </a:lnTo>
                    <a:lnTo>
                      <a:pt x="480" y="8"/>
                    </a:lnTo>
                    <a:lnTo>
                      <a:pt x="488" y="16"/>
                    </a:lnTo>
                    <a:lnTo>
                      <a:pt x="8" y="16"/>
                    </a:lnTo>
                    <a:lnTo>
                      <a:pt x="16" y="8"/>
                    </a:lnTo>
                    <a:lnTo>
                      <a:pt x="16" y="632"/>
                    </a:lnTo>
                    <a:close/>
                  </a:path>
                </a:pathLst>
              </a:custGeom>
              <a:solidFill>
                <a:srgbClr val="000000"/>
              </a:solidFill>
              <a:ln w="5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2400"/>
              </a:p>
            </p:txBody>
          </p:sp>
          <p:sp>
            <p:nvSpPr>
              <p:cNvPr id="109" name="Rectangle 39"/>
              <p:cNvSpPr>
                <a:spLocks noChangeArrowheads="1"/>
              </p:cNvSpPr>
              <p:nvPr/>
            </p:nvSpPr>
            <p:spPr bwMode="auto">
              <a:xfrm>
                <a:off x="5856366" y="3941445"/>
                <a:ext cx="249822" cy="246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1" lang="en-US" altLang="ja-JP" sz="16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ea typeface="ＭＳ Ｐゴシック" pitchFamily="50" charset="-128"/>
                    <a:cs typeface="Times New Roman" pitchFamily="18" charset="0"/>
                  </a:rPr>
                  <a:t>A4</a:t>
                </a:r>
                <a:endPara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endParaRPr>
              </a:p>
            </p:txBody>
          </p:sp>
        </p:grpSp>
        <p:sp>
          <p:nvSpPr>
            <p:cNvPr id="92" name="Rectangle 27"/>
            <p:cNvSpPr>
              <a:spLocks noChangeArrowheads="1"/>
            </p:cNvSpPr>
            <p:nvPr/>
          </p:nvSpPr>
          <p:spPr bwMode="auto">
            <a:xfrm rot="16200000">
              <a:off x="245368" y="2727091"/>
              <a:ext cx="2227580" cy="49195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lang="en-US" altLang="ja-JP" sz="1600" b="1" dirty="0" smtClean="0">
                  <a:solidFill>
                    <a:srgbClr val="000000"/>
                  </a:solidFill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Electrical Demand </a:t>
              </a: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[kW</a:t>
              </a:r>
              <a:r>
                <a:rPr kumimoji="1" lang="en-US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/year</a:t>
              </a:r>
              <a:r>
                <a:rPr kumimoji="1" lang="ja-JP" altLang="ja-JP" sz="16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]</a:t>
              </a:r>
              <a:endParaRPr kumimoji="1" lang="ja-JP" altLang="ja-JP" sz="16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93" name="Rectangle 47"/>
            <p:cNvSpPr>
              <a:spLocks noChangeArrowheads="1"/>
            </p:cNvSpPr>
            <p:nvPr/>
          </p:nvSpPr>
          <p:spPr bwMode="auto">
            <a:xfrm>
              <a:off x="4677011" y="2840420"/>
              <a:ext cx="462812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28.3%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94" name="Rectangle 47"/>
            <p:cNvSpPr>
              <a:spLocks noChangeArrowheads="1"/>
            </p:cNvSpPr>
            <p:nvPr/>
          </p:nvSpPr>
          <p:spPr bwMode="auto">
            <a:xfrm>
              <a:off x="5066516" y="2898294"/>
              <a:ext cx="462812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30.0%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95" name="Rectangle 47"/>
            <p:cNvSpPr>
              <a:spLocks noChangeArrowheads="1"/>
            </p:cNvSpPr>
            <p:nvPr/>
          </p:nvSpPr>
          <p:spPr bwMode="auto">
            <a:xfrm>
              <a:off x="5704178" y="2944592"/>
              <a:ext cx="462812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30.6%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96" name="Rectangle 47"/>
            <p:cNvSpPr>
              <a:spLocks noChangeArrowheads="1"/>
            </p:cNvSpPr>
            <p:nvPr/>
          </p:nvSpPr>
          <p:spPr bwMode="auto">
            <a:xfrm>
              <a:off x="2407073" y="1961770"/>
              <a:ext cx="23861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0%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cxnSp>
          <p:nvCxnSpPr>
            <p:cNvPr id="97" name="直線矢印コネクタ 96"/>
            <p:cNvCxnSpPr/>
            <p:nvPr/>
          </p:nvCxnSpPr>
          <p:spPr>
            <a:xfrm>
              <a:off x="3225937" y="2134027"/>
              <a:ext cx="0" cy="856823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直線矢印コネクタ 97"/>
            <p:cNvCxnSpPr/>
            <p:nvPr/>
          </p:nvCxnSpPr>
          <p:spPr>
            <a:xfrm>
              <a:off x="3882092" y="2134027"/>
              <a:ext cx="0" cy="856823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直線矢印コネクタ 98"/>
            <p:cNvCxnSpPr/>
            <p:nvPr/>
          </p:nvCxnSpPr>
          <p:spPr>
            <a:xfrm>
              <a:off x="4276669" y="2134026"/>
              <a:ext cx="0" cy="900000"/>
            </a:xfrm>
            <a:prstGeom prst="straightConnector1">
              <a:avLst/>
            </a:prstGeom>
            <a:ln>
              <a:solidFill>
                <a:schemeClr val="tx1"/>
              </a:solidFill>
              <a:prstDash val="lgDash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0" name="Rectangle 47"/>
            <p:cNvSpPr>
              <a:spLocks noChangeArrowheads="1"/>
            </p:cNvSpPr>
            <p:nvPr/>
          </p:nvSpPr>
          <p:spPr bwMode="auto">
            <a:xfrm>
              <a:off x="2947160" y="2632076"/>
              <a:ext cx="462812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23.2%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101" name="Rectangle 47"/>
            <p:cNvSpPr>
              <a:spLocks noChangeArrowheads="1"/>
            </p:cNvSpPr>
            <p:nvPr/>
          </p:nvSpPr>
          <p:spPr bwMode="auto">
            <a:xfrm>
              <a:off x="3603363" y="2632076"/>
              <a:ext cx="462812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23.1%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  <p:sp>
          <p:nvSpPr>
            <p:cNvPr id="102" name="Rectangle 47"/>
            <p:cNvSpPr>
              <a:spLocks noChangeArrowheads="1"/>
            </p:cNvSpPr>
            <p:nvPr/>
          </p:nvSpPr>
          <p:spPr bwMode="auto">
            <a:xfrm>
              <a:off x="3992613" y="2678376"/>
              <a:ext cx="462812" cy="215444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1" lang="en-US" altLang="ja-JP" sz="1400" b="0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ea typeface="ＭＳ Ｐゴシック" pitchFamily="50" charset="-128"/>
                  <a:cs typeface="Times New Roman" pitchFamily="18" charset="0"/>
                </a:rPr>
                <a:t>24.2%</a:t>
              </a:r>
              <a:endParaRPr kumimoji="1" lang="ja-JP" altLang="ja-JP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ＭＳ Ｐゴシック" pitchFamily="50" charset="-128"/>
                <a:cs typeface="Times New Roman" pitchFamily="18" charset="0"/>
              </a:endParaRPr>
            </a:p>
          </p:txBody>
        </p:sp>
      </p:grpSp>
      <p:sp>
        <p:nvSpPr>
          <p:cNvPr id="143" name="Rectangle 3"/>
          <p:cNvSpPr>
            <a:spLocks noChangeArrowheads="1"/>
          </p:cNvSpPr>
          <p:nvPr/>
        </p:nvSpPr>
        <p:spPr bwMode="auto">
          <a:xfrm>
            <a:off x="0" y="533400"/>
            <a:ext cx="7772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Some of the results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-Biogas can be a usefull source of energy to generate electricity.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-But, electricity used can only cover a part of power demand in the facility.</a:t>
            </a:r>
          </a:p>
        </p:txBody>
      </p:sp>
      <p:sp>
        <p:nvSpPr>
          <p:cNvPr id="144" name="Rectangle 3"/>
          <p:cNvSpPr>
            <a:spLocks noChangeArrowheads="1"/>
          </p:cNvSpPr>
          <p:nvPr/>
        </p:nvSpPr>
        <p:spPr bwMode="auto">
          <a:xfrm>
            <a:off x="0" y="1755577"/>
            <a:ext cx="4114800" cy="22467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-The facility has various equipment (compressor, pump, lighting, etc) and has high power demand.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1" lang="en-US" altLang="ja-JP" sz="2000" dirty="0" smtClean="0">
                <a:latin typeface="Calibri" pitchFamily="34" charset="0"/>
                <a:ea typeface="ＭＳ 明朝" pitchFamily="17" charset="-128"/>
                <a:cs typeface="Times New Roman" pitchFamily="18" charset="0"/>
              </a:rPr>
              <a:t>-The scenario is basically same for any facility (solid municipal waste facility, etc).</a:t>
            </a:r>
          </a:p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altLang="ja-JP" sz="2000" b="1" dirty="0" smtClean="0">
              <a:latin typeface="Calibri" pitchFamily="34" charset="0"/>
              <a:ea typeface="ＭＳ 明朝" pitchFamily="17" charset="-128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838200"/>
            <a:ext cx="7492365" cy="542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" y="990600"/>
            <a:ext cx="7691438" cy="52631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6"/>
          <p:cNvSpPr/>
          <p:nvPr/>
        </p:nvSpPr>
        <p:spPr>
          <a:xfrm>
            <a:off x="0" y="76200"/>
            <a:ext cx="91440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Biogas-fuelled Cogeneration System in </a:t>
            </a:r>
          </a:p>
          <a:p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Sewage Treatment Plants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Rectangle 16"/>
          <p:cNvSpPr/>
          <p:nvPr/>
        </p:nvSpPr>
        <p:spPr>
          <a:xfrm>
            <a:off x="0" y="1066800"/>
            <a:ext cx="85344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Biogas?</a:t>
            </a:r>
          </a:p>
          <a:p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3" name="図 12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94993" y="1482298"/>
            <a:ext cx="6436993" cy="4559532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4" name="グループ化 20"/>
          <p:cNvGrpSpPr/>
          <p:nvPr/>
        </p:nvGrpSpPr>
        <p:grpSpPr>
          <a:xfrm>
            <a:off x="5674992" y="1219200"/>
            <a:ext cx="3469008" cy="4038600"/>
            <a:chOff x="1305461" y="4636497"/>
            <a:chExt cx="3973626" cy="5162070"/>
          </a:xfrm>
        </p:grpSpPr>
        <p:sp>
          <p:nvSpPr>
            <p:cNvPr id="15" name="角丸四角形 14"/>
            <p:cNvSpPr/>
            <p:nvPr/>
          </p:nvSpPr>
          <p:spPr>
            <a:xfrm>
              <a:off x="1305461" y="4636497"/>
              <a:ext cx="3927799" cy="5162070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dirty="0">
                <a:solidFill>
                  <a:schemeClr val="tx1"/>
                </a:solidFill>
              </a:endParaRPr>
            </a:p>
          </p:txBody>
        </p:sp>
        <p:sp>
          <p:nvSpPr>
            <p:cNvPr id="16" name="正方形/長方形 15"/>
            <p:cNvSpPr/>
            <p:nvPr/>
          </p:nvSpPr>
          <p:spPr>
            <a:xfrm>
              <a:off x="1392745" y="4831292"/>
              <a:ext cx="3886342" cy="487809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r>
                <a:rPr lang="en-US" altLang="ja-JP" sz="2200" b="1" dirty="0" smtClean="0"/>
                <a:t>Advantage:</a:t>
              </a:r>
            </a:p>
            <a:p>
              <a:r>
                <a:rPr lang="en-US" altLang="ja-JP" sz="2200" dirty="0" smtClean="0"/>
                <a:t>Biomass is abundant</a:t>
              </a:r>
            </a:p>
            <a:p>
              <a:r>
                <a:rPr lang="en-US" altLang="ja-JP" sz="2200" dirty="0" smtClean="0"/>
                <a:t>Renewable</a:t>
              </a:r>
            </a:p>
            <a:p>
              <a:r>
                <a:rPr lang="en-US" altLang="ja-JP" sz="2200" dirty="0" smtClean="0"/>
                <a:t>Carbon zero</a:t>
              </a:r>
            </a:p>
            <a:p>
              <a:r>
                <a:rPr lang="en-US" altLang="ja-JP" sz="2200" b="1" dirty="0" smtClean="0"/>
                <a:t>Disadvantage:</a:t>
              </a:r>
            </a:p>
            <a:p>
              <a:r>
                <a:rPr lang="en-US" altLang="ja-JP" sz="2200" dirty="0" smtClean="0"/>
                <a:t>Low energy density</a:t>
              </a:r>
              <a:r>
                <a:rPr lang="ja-JP" altLang="en-US" sz="2200" dirty="0" smtClean="0"/>
                <a:t>　</a:t>
              </a:r>
              <a:r>
                <a:rPr lang="en-US" altLang="ja-JP" sz="2200" dirty="0" smtClean="0"/>
                <a:t>(scattered in a wide range)</a:t>
              </a:r>
            </a:p>
            <a:p>
              <a:r>
                <a:rPr lang="en-US" altLang="ja-JP" sz="2200" dirty="0" smtClean="0"/>
                <a:t>food supply problem</a:t>
              </a:r>
            </a:p>
            <a:p>
              <a:endParaRPr lang="en-US" altLang="ja-JP" sz="2200" dirty="0" smtClean="0"/>
            </a:p>
            <a:p>
              <a:r>
                <a:rPr lang="en-US" altLang="ja-JP" sz="2200" dirty="0" smtClean="0"/>
                <a:t>Waste type of biomass has high potential</a:t>
              </a:r>
              <a:endParaRPr lang="ja-JP" altLang="en-US" sz="2200" dirty="0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7757996" cy="5391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7659029" cy="5338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テキスト ボックス 1"/>
          <p:cNvSpPr txBox="1"/>
          <p:nvPr/>
        </p:nvSpPr>
        <p:spPr>
          <a:xfrm>
            <a:off x="533400" y="533400"/>
            <a:ext cx="6934200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kumimoji="1" lang="en-US" altLang="ja-JP" b="1" dirty="0" smtClean="0"/>
              <a:t>CL4</a:t>
            </a:r>
          </a:p>
          <a:p>
            <a:endParaRPr kumimoji="1" lang="en-US" altLang="ja-JP" dirty="0" smtClean="0"/>
          </a:p>
          <a:p>
            <a:r>
              <a:rPr kumimoji="1" lang="en-US" altLang="ja-JP" b="1" dirty="0" smtClean="0"/>
              <a:t>IPP proposed a CCGT with parameters shown below:</a:t>
            </a:r>
          </a:p>
          <a:p>
            <a:r>
              <a:rPr kumimoji="1" lang="en-US" altLang="ja-JP" dirty="0" smtClean="0"/>
              <a:t>Capacity: 300MW</a:t>
            </a:r>
          </a:p>
          <a:p>
            <a:r>
              <a:rPr kumimoji="1" lang="en-US" altLang="ja-JP" dirty="0" smtClean="0"/>
              <a:t>Gas Turbine pressure ratio: 10</a:t>
            </a:r>
          </a:p>
          <a:p>
            <a:r>
              <a:rPr kumimoji="1" lang="en-US" altLang="ja-JP" dirty="0" smtClean="0"/>
              <a:t>Inlet air temperature: 30</a:t>
            </a:r>
            <a:r>
              <a:rPr kumimoji="1" lang="en-US" altLang="ja-JP" baseline="30000" dirty="0" smtClean="0"/>
              <a:t>o</a:t>
            </a:r>
            <a:r>
              <a:rPr kumimoji="1" lang="en-US" altLang="ja-JP" dirty="0" smtClean="0"/>
              <a:t>C</a:t>
            </a:r>
          </a:p>
          <a:p>
            <a:r>
              <a:rPr kumimoji="1" lang="en-US" altLang="ja-JP" dirty="0" smtClean="0"/>
              <a:t>Max gas temperature: 1000</a:t>
            </a:r>
            <a:r>
              <a:rPr kumimoji="1" lang="en-US" altLang="ja-JP" baseline="30000" dirty="0" smtClean="0"/>
              <a:t>o</a:t>
            </a:r>
            <a:r>
              <a:rPr kumimoji="1" lang="en-US" altLang="ja-JP" dirty="0" smtClean="0"/>
              <a:t>C</a:t>
            </a:r>
          </a:p>
          <a:p>
            <a:r>
              <a:rPr kumimoji="1" lang="en-US" altLang="ja-JP" dirty="0" smtClean="0"/>
              <a:t>HRSG outlet temperature (Gas side): 110</a:t>
            </a:r>
            <a:r>
              <a:rPr kumimoji="1" lang="en-US" altLang="ja-JP" baseline="30000" dirty="0" smtClean="0"/>
              <a:t>o</a:t>
            </a:r>
            <a:r>
              <a:rPr kumimoji="1" lang="en-US" altLang="ja-JP" dirty="0" smtClean="0"/>
              <a:t>C</a:t>
            </a:r>
          </a:p>
          <a:p>
            <a:r>
              <a:rPr kumimoji="1" lang="en-US" altLang="ja-JP" dirty="0" smtClean="0"/>
              <a:t>Condition of Steam Turbine Inlet: 80 Bar, 500</a:t>
            </a:r>
            <a:r>
              <a:rPr kumimoji="1" lang="en-US" altLang="ja-JP" baseline="30000" dirty="0" smtClean="0"/>
              <a:t>o</a:t>
            </a:r>
            <a:r>
              <a:rPr kumimoji="1" lang="en-US" altLang="ja-JP" dirty="0" smtClean="0"/>
              <a:t>C</a:t>
            </a:r>
          </a:p>
          <a:p>
            <a:r>
              <a:rPr kumimoji="1" lang="en-US" altLang="ja-JP" dirty="0" smtClean="0"/>
              <a:t>Condenser pressure: 0.1 Bar</a:t>
            </a:r>
          </a:p>
          <a:p>
            <a:r>
              <a:rPr kumimoji="1" lang="en-US" altLang="ja-JP" i="1" dirty="0" smtClean="0"/>
              <a:t>c</a:t>
            </a:r>
            <a:r>
              <a:rPr kumimoji="1" lang="en-US" altLang="ja-JP" i="1" baseline="-25000" dirty="0" smtClean="0"/>
              <a:t>p,air</a:t>
            </a:r>
            <a:r>
              <a:rPr kumimoji="1" lang="en-US" altLang="ja-JP" dirty="0" smtClean="0"/>
              <a:t>: 1.005 kJ/kgK</a:t>
            </a:r>
          </a:p>
          <a:p>
            <a:r>
              <a:rPr kumimoji="1" lang="en-US" altLang="ja-JP" i="1" dirty="0" smtClean="0"/>
              <a:t>c</a:t>
            </a:r>
            <a:r>
              <a:rPr kumimoji="1" lang="en-US" altLang="ja-JP" i="1" baseline="-25000" dirty="0" smtClean="0"/>
              <a:t>p,gas</a:t>
            </a:r>
            <a:r>
              <a:rPr kumimoji="1" lang="en-US" altLang="ja-JP" dirty="0" smtClean="0"/>
              <a:t>: 1.15 kJ/kgK</a:t>
            </a:r>
          </a:p>
          <a:p>
            <a:r>
              <a:rPr kumimoji="1" lang="en-US" altLang="ja-JP" i="1" dirty="0" smtClean="0"/>
              <a:t>k</a:t>
            </a:r>
            <a:r>
              <a:rPr kumimoji="1" lang="en-US" altLang="ja-JP" i="1" baseline="-25000" dirty="0" smtClean="0"/>
              <a:t>air</a:t>
            </a:r>
            <a:r>
              <a:rPr kumimoji="1" lang="en-US" altLang="ja-JP" dirty="0" smtClean="0"/>
              <a:t>: 1.4</a:t>
            </a:r>
          </a:p>
          <a:p>
            <a:r>
              <a:rPr kumimoji="1" lang="en-US" altLang="ja-JP" i="1" dirty="0" smtClean="0"/>
              <a:t>k</a:t>
            </a:r>
            <a:r>
              <a:rPr kumimoji="1" lang="en-US" altLang="ja-JP" i="1" baseline="-25000" dirty="0" smtClean="0"/>
              <a:t>gas</a:t>
            </a:r>
            <a:r>
              <a:rPr kumimoji="1" lang="en-US" altLang="ja-JP" dirty="0" smtClean="0"/>
              <a:t>: 1.33</a:t>
            </a:r>
          </a:p>
          <a:p>
            <a:r>
              <a:rPr kumimoji="1" lang="en-US" altLang="ja-JP" dirty="0" smtClean="0"/>
              <a:t>Fuel heating value: 43.2 MJ/kg</a:t>
            </a:r>
          </a:p>
          <a:p>
            <a:r>
              <a:rPr kumimoji="1" lang="en-US" altLang="ja-JP" b="1" dirty="0" smtClean="0"/>
              <a:t>Claimed CCGT performance are as shown below. Verify its performance using parameters above;</a:t>
            </a:r>
          </a:p>
          <a:p>
            <a:r>
              <a:rPr kumimoji="1" lang="en-US" altLang="ja-JP" dirty="0" smtClean="0"/>
              <a:t>Wnet, GC: 210MW</a:t>
            </a:r>
          </a:p>
          <a:p>
            <a:r>
              <a:rPr kumimoji="1" lang="en-US" altLang="ja-JP" dirty="0" smtClean="0"/>
              <a:t>Wnet, SC: 90MW</a:t>
            </a:r>
          </a:p>
          <a:p>
            <a:r>
              <a:rPr kumimoji="1" lang="en-US" altLang="ja-JP" dirty="0" smtClean="0"/>
              <a:t>Overall efficiency: 64%</a:t>
            </a:r>
          </a:p>
          <a:p>
            <a:r>
              <a:rPr kumimoji="1" lang="en-US" altLang="ja-JP" dirty="0" smtClean="0"/>
              <a:t>Air-fuel ratio: 55</a:t>
            </a:r>
          </a:p>
          <a:p>
            <a:endParaRPr kumimoji="1" lang="en-US" altLang="ja-JP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図 8"/>
          <p:cNvPicPr/>
          <p:nvPr/>
        </p:nvPicPr>
        <p:blipFill>
          <a:blip r:embed="rId3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1590587"/>
            <a:ext cx="6730910" cy="2295613"/>
          </a:xfrm>
          <a:prstGeom prst="rect">
            <a:avLst/>
          </a:prstGeom>
          <a:noFill/>
          <a:ln>
            <a:noFill/>
          </a:ln>
        </p:spPr>
      </p:pic>
      <p:sp>
        <p:nvSpPr>
          <p:cNvPr id="10" name="正方形/長方形 9"/>
          <p:cNvSpPr/>
          <p:nvPr/>
        </p:nvSpPr>
        <p:spPr>
          <a:xfrm>
            <a:off x="990600" y="1230547"/>
            <a:ext cx="6858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dirty="0"/>
              <a:t>Annual production rate of </a:t>
            </a:r>
            <a:r>
              <a:rPr lang="en-US" altLang="ja-JP" sz="2000" b="1" dirty="0">
                <a:solidFill>
                  <a:srgbClr val="FF0000"/>
                </a:solidFill>
              </a:rPr>
              <a:t>waste type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biomass</a:t>
            </a:r>
            <a:r>
              <a:rPr lang="en-US" altLang="ja-JP" sz="2000" dirty="0" smtClean="0"/>
              <a:t> in Japan</a:t>
            </a:r>
            <a:endParaRPr lang="ja-JP" altLang="en-US" sz="2000" dirty="0"/>
          </a:p>
        </p:txBody>
      </p:sp>
      <p:sp>
        <p:nvSpPr>
          <p:cNvPr id="14" name="正方形/長方形 13"/>
          <p:cNvSpPr/>
          <p:nvPr/>
        </p:nvSpPr>
        <p:spPr>
          <a:xfrm>
            <a:off x="762000" y="4038600"/>
            <a:ext cx="7696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400" dirty="0" smtClean="0">
                <a:solidFill>
                  <a:srgbClr val="FF0000"/>
                </a:solidFill>
              </a:rPr>
              <a:t>Sludge is already collected in a central plant. There are many STPs that can produce biogas and the number is increasing</a:t>
            </a:r>
            <a:endParaRPr lang="ja-JP" altLang="en-US" sz="2400" dirty="0">
              <a:solidFill>
                <a:srgbClr val="FF0000"/>
              </a:solidFill>
            </a:endParaRPr>
          </a:p>
        </p:txBody>
      </p:sp>
      <p:sp>
        <p:nvSpPr>
          <p:cNvPr id="17" name="正方形/長方形 16"/>
          <p:cNvSpPr/>
          <p:nvPr/>
        </p:nvSpPr>
        <p:spPr>
          <a:xfrm>
            <a:off x="876672" y="5482297"/>
            <a:ext cx="7429128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i="1" dirty="0" smtClean="0"/>
              <a:t>Anaerobic digestion </a:t>
            </a:r>
            <a:r>
              <a:rPr lang="en-US" altLang="ja-JP" sz="2000" i="1" dirty="0" smtClean="0"/>
              <a:t>that can produce biogas is a common practice in middle- and large-scale plant, and small-scale plant also in the future</a:t>
            </a:r>
            <a:endParaRPr lang="ja-JP" altLang="en-US" sz="2000" i="1" dirty="0"/>
          </a:p>
        </p:txBody>
      </p:sp>
      <p:sp>
        <p:nvSpPr>
          <p:cNvPr id="6" name="正方形/長方形 5"/>
          <p:cNvSpPr/>
          <p:nvPr/>
        </p:nvSpPr>
        <p:spPr>
          <a:xfrm>
            <a:off x="152400" y="533400"/>
            <a:ext cx="3917932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Why Sewage Treatment Plant</a:t>
            </a:r>
            <a:endParaRPr lang="en-US" sz="24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グループ化 512"/>
          <p:cNvGrpSpPr/>
          <p:nvPr/>
        </p:nvGrpSpPr>
        <p:grpSpPr>
          <a:xfrm>
            <a:off x="2544853" y="977599"/>
            <a:ext cx="4195694" cy="4112007"/>
            <a:chOff x="4962627" y="472404"/>
            <a:chExt cx="3617803" cy="3383488"/>
          </a:xfrm>
        </p:grpSpPr>
        <p:grpSp>
          <p:nvGrpSpPr>
            <p:cNvPr id="4" name="グループ化 1920"/>
            <p:cNvGrpSpPr>
              <a:grpSpLocks noChangeAspect="1"/>
            </p:cNvGrpSpPr>
            <p:nvPr/>
          </p:nvGrpSpPr>
          <p:grpSpPr>
            <a:xfrm>
              <a:off x="5322968" y="1464812"/>
              <a:ext cx="3257462" cy="2391080"/>
              <a:chOff x="3382197" y="942294"/>
              <a:chExt cx="5664253" cy="4157739"/>
            </a:xfrm>
            <a:solidFill>
              <a:schemeClr val="bg1"/>
            </a:solidFill>
          </p:grpSpPr>
          <p:sp>
            <p:nvSpPr>
              <p:cNvPr id="10" name="円弧 9"/>
              <p:cNvSpPr/>
              <p:nvPr/>
            </p:nvSpPr>
            <p:spPr>
              <a:xfrm rot="16200000">
                <a:off x="3921617" y="4307982"/>
                <a:ext cx="824248" cy="759854"/>
              </a:xfrm>
              <a:prstGeom prst="arc">
                <a:avLst>
                  <a:gd name="adj1" fmla="val 16200000"/>
                  <a:gd name="adj2" fmla="val 5685913"/>
                </a:avLst>
              </a:prstGeom>
              <a:grpFill/>
              <a:ln w="19050">
                <a:solidFill>
                  <a:schemeClr val="tx1">
                    <a:lumMod val="65000"/>
                    <a:lumOff val="35000"/>
                  </a:schemeClr>
                </a:solidFill>
                <a:prstDash val="dash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kumimoji="1" lang="ja-JP" altLang="en-US" sz="1600">
                  <a:latin typeface="+mn-ea"/>
                  <a:cs typeface="Times New Roman" pitchFamily="18" charset="0"/>
                </a:endParaRPr>
              </a:p>
            </p:txBody>
          </p:sp>
          <p:sp>
            <p:nvSpPr>
              <p:cNvPr id="11" name="Freeform 11"/>
              <p:cNvSpPr>
                <a:spLocks noChangeArrowheads="1"/>
              </p:cNvSpPr>
              <p:nvPr/>
            </p:nvSpPr>
            <p:spPr bwMode="auto">
              <a:xfrm>
                <a:off x="3876544" y="2069002"/>
                <a:ext cx="3676173" cy="2093763"/>
              </a:xfrm>
              <a:custGeom>
                <a:avLst/>
                <a:gdLst/>
                <a:ahLst/>
                <a:cxnLst>
                  <a:cxn ang="0">
                    <a:pos x="21395" y="6690"/>
                  </a:cxn>
                  <a:cxn ang="0">
                    <a:pos x="21172" y="7748"/>
                  </a:cxn>
                  <a:cxn ang="0">
                    <a:pos x="20815" y="8228"/>
                  </a:cxn>
                  <a:cxn ang="0">
                    <a:pos x="20210" y="9376"/>
                  </a:cxn>
                  <a:cxn ang="0">
                    <a:pos x="20058" y="9693"/>
                  </a:cxn>
                  <a:cxn ang="0">
                    <a:pos x="19259" y="10043"/>
                  </a:cxn>
                  <a:cxn ang="0">
                    <a:pos x="18911" y="12900"/>
                  </a:cxn>
                  <a:cxn ang="0">
                    <a:pos x="17874" y="15634"/>
                  </a:cxn>
                  <a:cxn ang="0">
                    <a:pos x="17798" y="17653"/>
                  </a:cxn>
                  <a:cxn ang="0">
                    <a:pos x="16879" y="19069"/>
                  </a:cxn>
                  <a:cxn ang="0">
                    <a:pos x="16027" y="18906"/>
                  </a:cxn>
                  <a:cxn ang="0">
                    <a:pos x="16841" y="17449"/>
                  </a:cxn>
                  <a:cxn ang="0">
                    <a:pos x="15828" y="17970"/>
                  </a:cxn>
                  <a:cxn ang="0">
                    <a:pos x="15437" y="18133"/>
                  </a:cxn>
                  <a:cxn ang="0">
                    <a:pos x="14776" y="19134"/>
                  </a:cxn>
                  <a:cxn ang="0">
                    <a:pos x="14024" y="19875"/>
                  </a:cxn>
                  <a:cxn ang="0">
                    <a:pos x="14291" y="18345"/>
                  </a:cxn>
                  <a:cxn ang="0">
                    <a:pos x="13239" y="19207"/>
                  </a:cxn>
                  <a:cxn ang="0">
                    <a:pos x="11987" y="19028"/>
                  </a:cxn>
                  <a:cxn ang="0">
                    <a:pos x="11626" y="18711"/>
                  </a:cxn>
                  <a:cxn ang="0">
                    <a:pos x="11131" y="18043"/>
                  </a:cxn>
                  <a:cxn ang="0">
                    <a:pos x="10850" y="17457"/>
                  </a:cxn>
                  <a:cxn ang="0">
                    <a:pos x="10203" y="18808"/>
                  </a:cxn>
                  <a:cxn ang="0">
                    <a:pos x="10355" y="19875"/>
                  </a:cxn>
                  <a:cxn ang="0">
                    <a:pos x="9332" y="19923"/>
                  </a:cxn>
                  <a:cxn ang="0">
                    <a:pos x="8176" y="21600"/>
                  </a:cxn>
                  <a:cxn ang="0">
                    <a:pos x="7295" y="19964"/>
                  </a:cxn>
                  <a:cxn ang="0">
                    <a:pos x="7471" y="18849"/>
                  </a:cxn>
                  <a:cxn ang="0">
                    <a:pos x="8166" y="17783"/>
                  </a:cxn>
                  <a:cxn ang="0">
                    <a:pos x="6791" y="16945"/>
                  </a:cxn>
                  <a:cxn ang="0">
                    <a:pos x="5244" y="17409"/>
                  </a:cxn>
                  <a:cxn ang="0">
                    <a:pos x="3993" y="17075"/>
                  </a:cxn>
                  <a:cxn ang="0">
                    <a:pos x="2779" y="16652"/>
                  </a:cxn>
                  <a:cxn ang="0">
                    <a:pos x="2003" y="17604"/>
                  </a:cxn>
                  <a:cxn ang="0">
                    <a:pos x="747" y="17034"/>
                  </a:cxn>
                  <a:cxn ang="0">
                    <a:pos x="148" y="16220"/>
                  </a:cxn>
                  <a:cxn ang="0">
                    <a:pos x="638" y="15732"/>
                  </a:cxn>
                  <a:cxn ang="0">
                    <a:pos x="2384" y="14853"/>
                  </a:cxn>
                  <a:cxn ang="0">
                    <a:pos x="3807" y="13616"/>
                  </a:cxn>
                  <a:cxn ang="0">
                    <a:pos x="4911" y="13844"/>
                  </a:cxn>
                  <a:cxn ang="0">
                    <a:pos x="7276" y="14210"/>
                  </a:cxn>
                  <a:cxn ang="0">
                    <a:pos x="8371" y="15032"/>
                  </a:cxn>
                  <a:cxn ang="0">
                    <a:pos x="8789" y="15472"/>
                  </a:cxn>
                  <a:cxn ang="0">
                    <a:pos x="9603" y="15032"/>
                  </a:cxn>
                  <a:cxn ang="0">
                    <a:pos x="9979" y="13885"/>
                  </a:cxn>
                  <a:cxn ang="0">
                    <a:pos x="11764" y="10759"/>
                  </a:cxn>
                  <a:cxn ang="0">
                    <a:pos x="12744" y="10531"/>
                  </a:cxn>
                  <a:cxn ang="0">
                    <a:pos x="11987" y="11646"/>
                  </a:cxn>
                  <a:cxn ang="0">
                    <a:pos x="13001" y="12159"/>
                  </a:cxn>
                  <a:cxn ang="0">
                    <a:pos x="15347" y="10458"/>
                  </a:cxn>
                  <a:cxn ang="0">
                    <a:pos x="17165" y="8171"/>
                  </a:cxn>
                  <a:cxn ang="0">
                    <a:pos x="18374" y="5258"/>
                  </a:cxn>
                  <a:cxn ang="0">
                    <a:pos x="17945" y="4086"/>
                  </a:cxn>
                  <a:cxn ang="0">
                    <a:pos x="18435" y="2222"/>
                  </a:cxn>
                  <a:cxn ang="0">
                    <a:pos x="19259" y="1213"/>
                  </a:cxn>
                  <a:cxn ang="0">
                    <a:pos x="19849" y="969"/>
                  </a:cxn>
                  <a:cxn ang="0">
                    <a:pos x="20548" y="2140"/>
                  </a:cxn>
                  <a:cxn ang="0">
                    <a:pos x="20434" y="0"/>
                  </a:cxn>
                  <a:cxn ang="0">
                    <a:pos x="20910" y="2222"/>
                  </a:cxn>
                  <a:cxn ang="0">
                    <a:pos x="21148" y="3443"/>
                  </a:cxn>
                </a:cxnLst>
                <a:rect l="0" t="0" r="r" b="b"/>
                <a:pathLst>
                  <a:path w="21600" h="21600">
                    <a:moveTo>
                      <a:pt x="21510" y="5477"/>
                    </a:moveTo>
                    <a:lnTo>
                      <a:pt x="21548" y="5713"/>
                    </a:lnTo>
                    <a:lnTo>
                      <a:pt x="21510" y="6031"/>
                    </a:lnTo>
                    <a:lnTo>
                      <a:pt x="21472" y="6153"/>
                    </a:lnTo>
                    <a:lnTo>
                      <a:pt x="21372" y="6267"/>
                    </a:lnTo>
                    <a:lnTo>
                      <a:pt x="21557" y="6210"/>
                    </a:lnTo>
                    <a:lnTo>
                      <a:pt x="21510" y="6348"/>
                    </a:lnTo>
                    <a:lnTo>
                      <a:pt x="21600" y="6421"/>
                    </a:lnTo>
                    <a:lnTo>
                      <a:pt x="21510" y="6503"/>
                    </a:lnTo>
                    <a:lnTo>
                      <a:pt x="21395" y="6690"/>
                    </a:lnTo>
                    <a:lnTo>
                      <a:pt x="21557" y="6723"/>
                    </a:lnTo>
                    <a:lnTo>
                      <a:pt x="21600" y="6788"/>
                    </a:lnTo>
                    <a:lnTo>
                      <a:pt x="21300" y="6861"/>
                    </a:lnTo>
                    <a:lnTo>
                      <a:pt x="21395" y="7089"/>
                    </a:lnTo>
                    <a:lnTo>
                      <a:pt x="21224" y="7235"/>
                    </a:lnTo>
                    <a:lnTo>
                      <a:pt x="21372" y="7325"/>
                    </a:lnTo>
                    <a:lnTo>
                      <a:pt x="21334" y="7439"/>
                    </a:lnTo>
                    <a:lnTo>
                      <a:pt x="21148" y="7504"/>
                    </a:lnTo>
                    <a:lnTo>
                      <a:pt x="21200" y="7675"/>
                    </a:lnTo>
                    <a:lnTo>
                      <a:pt x="21172" y="7748"/>
                    </a:lnTo>
                    <a:lnTo>
                      <a:pt x="21081" y="7699"/>
                    </a:lnTo>
                    <a:lnTo>
                      <a:pt x="21034" y="7838"/>
                    </a:lnTo>
                    <a:lnTo>
                      <a:pt x="21110" y="7976"/>
                    </a:lnTo>
                    <a:lnTo>
                      <a:pt x="21034" y="7984"/>
                    </a:lnTo>
                    <a:lnTo>
                      <a:pt x="20939" y="7992"/>
                    </a:lnTo>
                    <a:lnTo>
                      <a:pt x="20910" y="7911"/>
                    </a:lnTo>
                    <a:lnTo>
                      <a:pt x="20881" y="7797"/>
                    </a:lnTo>
                    <a:lnTo>
                      <a:pt x="20834" y="7927"/>
                    </a:lnTo>
                    <a:lnTo>
                      <a:pt x="20682" y="7911"/>
                    </a:lnTo>
                    <a:lnTo>
                      <a:pt x="20815" y="8228"/>
                    </a:lnTo>
                    <a:lnTo>
                      <a:pt x="20843" y="8261"/>
                    </a:lnTo>
                    <a:lnTo>
                      <a:pt x="20682" y="8391"/>
                    </a:lnTo>
                    <a:lnTo>
                      <a:pt x="20510" y="8261"/>
                    </a:lnTo>
                    <a:lnTo>
                      <a:pt x="20434" y="8627"/>
                    </a:lnTo>
                    <a:lnTo>
                      <a:pt x="20358" y="8733"/>
                    </a:lnTo>
                    <a:lnTo>
                      <a:pt x="20310" y="8879"/>
                    </a:lnTo>
                    <a:lnTo>
                      <a:pt x="20310" y="9042"/>
                    </a:lnTo>
                    <a:lnTo>
                      <a:pt x="20229" y="9148"/>
                    </a:lnTo>
                    <a:lnTo>
                      <a:pt x="20182" y="9278"/>
                    </a:lnTo>
                    <a:lnTo>
                      <a:pt x="20210" y="9376"/>
                    </a:lnTo>
                    <a:lnTo>
                      <a:pt x="20348" y="9319"/>
                    </a:lnTo>
                    <a:lnTo>
                      <a:pt x="20348" y="9473"/>
                    </a:lnTo>
                    <a:lnTo>
                      <a:pt x="20182" y="9595"/>
                    </a:lnTo>
                    <a:lnTo>
                      <a:pt x="20310" y="9929"/>
                    </a:lnTo>
                    <a:lnTo>
                      <a:pt x="20229" y="10043"/>
                    </a:lnTo>
                    <a:lnTo>
                      <a:pt x="20163" y="10255"/>
                    </a:lnTo>
                    <a:lnTo>
                      <a:pt x="20125" y="9970"/>
                    </a:lnTo>
                    <a:lnTo>
                      <a:pt x="20034" y="9921"/>
                    </a:lnTo>
                    <a:lnTo>
                      <a:pt x="20072" y="9775"/>
                    </a:lnTo>
                    <a:lnTo>
                      <a:pt x="20058" y="9693"/>
                    </a:lnTo>
                    <a:lnTo>
                      <a:pt x="19973" y="9791"/>
                    </a:lnTo>
                    <a:lnTo>
                      <a:pt x="19911" y="9579"/>
                    </a:lnTo>
                    <a:lnTo>
                      <a:pt x="19706" y="9701"/>
                    </a:lnTo>
                    <a:lnTo>
                      <a:pt x="19573" y="9750"/>
                    </a:lnTo>
                    <a:lnTo>
                      <a:pt x="19639" y="9579"/>
                    </a:lnTo>
                    <a:lnTo>
                      <a:pt x="19611" y="9473"/>
                    </a:lnTo>
                    <a:lnTo>
                      <a:pt x="19321" y="9848"/>
                    </a:lnTo>
                    <a:lnTo>
                      <a:pt x="19449" y="9848"/>
                    </a:lnTo>
                    <a:lnTo>
                      <a:pt x="19401" y="9970"/>
                    </a:lnTo>
                    <a:lnTo>
                      <a:pt x="19259" y="10043"/>
                    </a:lnTo>
                    <a:lnTo>
                      <a:pt x="19097" y="10344"/>
                    </a:lnTo>
                    <a:lnTo>
                      <a:pt x="19087" y="10580"/>
                    </a:lnTo>
                    <a:lnTo>
                      <a:pt x="19073" y="10824"/>
                    </a:lnTo>
                    <a:lnTo>
                      <a:pt x="19097" y="11085"/>
                    </a:lnTo>
                    <a:lnTo>
                      <a:pt x="19159" y="11427"/>
                    </a:lnTo>
                    <a:lnTo>
                      <a:pt x="19087" y="11646"/>
                    </a:lnTo>
                    <a:lnTo>
                      <a:pt x="19111" y="11891"/>
                    </a:lnTo>
                    <a:lnTo>
                      <a:pt x="19073" y="12167"/>
                    </a:lnTo>
                    <a:lnTo>
                      <a:pt x="18973" y="12713"/>
                    </a:lnTo>
                    <a:lnTo>
                      <a:pt x="18911" y="12900"/>
                    </a:lnTo>
                    <a:lnTo>
                      <a:pt x="18892" y="13136"/>
                    </a:lnTo>
                    <a:lnTo>
                      <a:pt x="18864" y="13404"/>
                    </a:lnTo>
                    <a:lnTo>
                      <a:pt x="18807" y="13551"/>
                    </a:lnTo>
                    <a:lnTo>
                      <a:pt x="18673" y="13803"/>
                    </a:lnTo>
                    <a:lnTo>
                      <a:pt x="18550" y="14031"/>
                    </a:lnTo>
                    <a:lnTo>
                      <a:pt x="18374" y="14243"/>
                    </a:lnTo>
                    <a:lnTo>
                      <a:pt x="18217" y="14552"/>
                    </a:lnTo>
                    <a:lnTo>
                      <a:pt x="18088" y="14780"/>
                    </a:lnTo>
                    <a:lnTo>
                      <a:pt x="17960" y="15179"/>
                    </a:lnTo>
                    <a:lnTo>
                      <a:pt x="17874" y="15634"/>
                    </a:lnTo>
                    <a:lnTo>
                      <a:pt x="17812" y="15968"/>
                    </a:lnTo>
                    <a:lnTo>
                      <a:pt x="17812" y="16302"/>
                    </a:lnTo>
                    <a:lnTo>
                      <a:pt x="17850" y="16570"/>
                    </a:lnTo>
                    <a:lnTo>
                      <a:pt x="17921" y="16888"/>
                    </a:lnTo>
                    <a:lnTo>
                      <a:pt x="17998" y="17164"/>
                    </a:lnTo>
                    <a:lnTo>
                      <a:pt x="18102" y="17368"/>
                    </a:lnTo>
                    <a:lnTo>
                      <a:pt x="18217" y="17531"/>
                    </a:lnTo>
                    <a:lnTo>
                      <a:pt x="18178" y="17677"/>
                    </a:lnTo>
                    <a:lnTo>
                      <a:pt x="17960" y="17620"/>
                    </a:lnTo>
                    <a:lnTo>
                      <a:pt x="17798" y="17653"/>
                    </a:lnTo>
                    <a:lnTo>
                      <a:pt x="17655" y="17726"/>
                    </a:lnTo>
                    <a:lnTo>
                      <a:pt x="17469" y="17881"/>
                    </a:lnTo>
                    <a:lnTo>
                      <a:pt x="17384" y="18019"/>
                    </a:lnTo>
                    <a:lnTo>
                      <a:pt x="17298" y="18133"/>
                    </a:lnTo>
                    <a:lnTo>
                      <a:pt x="17165" y="18377"/>
                    </a:lnTo>
                    <a:lnTo>
                      <a:pt x="17108" y="18515"/>
                    </a:lnTo>
                    <a:lnTo>
                      <a:pt x="17098" y="18751"/>
                    </a:lnTo>
                    <a:lnTo>
                      <a:pt x="17051" y="18898"/>
                    </a:lnTo>
                    <a:lnTo>
                      <a:pt x="16898" y="19028"/>
                    </a:lnTo>
                    <a:lnTo>
                      <a:pt x="16879" y="19069"/>
                    </a:lnTo>
                    <a:lnTo>
                      <a:pt x="16537" y="19272"/>
                    </a:lnTo>
                    <a:lnTo>
                      <a:pt x="16403" y="19346"/>
                    </a:lnTo>
                    <a:lnTo>
                      <a:pt x="16351" y="19386"/>
                    </a:lnTo>
                    <a:lnTo>
                      <a:pt x="16227" y="19549"/>
                    </a:lnTo>
                    <a:lnTo>
                      <a:pt x="16085" y="19622"/>
                    </a:lnTo>
                    <a:lnTo>
                      <a:pt x="15999" y="19549"/>
                    </a:lnTo>
                    <a:lnTo>
                      <a:pt x="15913" y="19272"/>
                    </a:lnTo>
                    <a:lnTo>
                      <a:pt x="16013" y="19321"/>
                    </a:lnTo>
                    <a:lnTo>
                      <a:pt x="16027" y="19093"/>
                    </a:lnTo>
                    <a:lnTo>
                      <a:pt x="16027" y="18906"/>
                    </a:lnTo>
                    <a:lnTo>
                      <a:pt x="16113" y="18833"/>
                    </a:lnTo>
                    <a:lnTo>
                      <a:pt x="16123" y="18581"/>
                    </a:lnTo>
                    <a:lnTo>
                      <a:pt x="16104" y="18475"/>
                    </a:lnTo>
                    <a:lnTo>
                      <a:pt x="16037" y="18345"/>
                    </a:lnTo>
                    <a:lnTo>
                      <a:pt x="16227" y="18320"/>
                    </a:lnTo>
                    <a:lnTo>
                      <a:pt x="16375" y="18019"/>
                    </a:lnTo>
                    <a:lnTo>
                      <a:pt x="16489" y="18019"/>
                    </a:lnTo>
                    <a:lnTo>
                      <a:pt x="16608" y="17783"/>
                    </a:lnTo>
                    <a:lnTo>
                      <a:pt x="16727" y="17604"/>
                    </a:lnTo>
                    <a:lnTo>
                      <a:pt x="16841" y="17449"/>
                    </a:lnTo>
                    <a:lnTo>
                      <a:pt x="16675" y="17409"/>
                    </a:lnTo>
                    <a:lnTo>
                      <a:pt x="16560" y="17425"/>
                    </a:lnTo>
                    <a:lnTo>
                      <a:pt x="16489" y="17303"/>
                    </a:lnTo>
                    <a:lnTo>
                      <a:pt x="16299" y="17319"/>
                    </a:lnTo>
                    <a:lnTo>
                      <a:pt x="16265" y="17457"/>
                    </a:lnTo>
                    <a:lnTo>
                      <a:pt x="16189" y="17409"/>
                    </a:lnTo>
                    <a:lnTo>
                      <a:pt x="16047" y="17425"/>
                    </a:lnTo>
                    <a:lnTo>
                      <a:pt x="16013" y="17539"/>
                    </a:lnTo>
                    <a:lnTo>
                      <a:pt x="15999" y="17783"/>
                    </a:lnTo>
                    <a:lnTo>
                      <a:pt x="15828" y="17970"/>
                    </a:lnTo>
                    <a:lnTo>
                      <a:pt x="15828" y="18133"/>
                    </a:lnTo>
                    <a:lnTo>
                      <a:pt x="15775" y="18515"/>
                    </a:lnTo>
                    <a:lnTo>
                      <a:pt x="15904" y="18426"/>
                    </a:lnTo>
                    <a:lnTo>
                      <a:pt x="15928" y="18532"/>
                    </a:lnTo>
                    <a:lnTo>
                      <a:pt x="15785" y="18613"/>
                    </a:lnTo>
                    <a:lnTo>
                      <a:pt x="15775" y="18841"/>
                    </a:lnTo>
                    <a:lnTo>
                      <a:pt x="15675" y="18784"/>
                    </a:lnTo>
                    <a:lnTo>
                      <a:pt x="15580" y="18377"/>
                    </a:lnTo>
                    <a:lnTo>
                      <a:pt x="15523" y="18198"/>
                    </a:lnTo>
                    <a:lnTo>
                      <a:pt x="15437" y="18133"/>
                    </a:lnTo>
                    <a:lnTo>
                      <a:pt x="15390" y="18100"/>
                    </a:lnTo>
                    <a:lnTo>
                      <a:pt x="15214" y="18133"/>
                    </a:lnTo>
                    <a:lnTo>
                      <a:pt x="15066" y="18206"/>
                    </a:lnTo>
                    <a:lnTo>
                      <a:pt x="15000" y="18247"/>
                    </a:lnTo>
                    <a:lnTo>
                      <a:pt x="14833" y="18548"/>
                    </a:lnTo>
                    <a:lnTo>
                      <a:pt x="14738" y="18735"/>
                    </a:lnTo>
                    <a:lnTo>
                      <a:pt x="14690" y="18849"/>
                    </a:lnTo>
                    <a:lnTo>
                      <a:pt x="14738" y="18898"/>
                    </a:lnTo>
                    <a:lnTo>
                      <a:pt x="14738" y="19061"/>
                    </a:lnTo>
                    <a:lnTo>
                      <a:pt x="14776" y="19134"/>
                    </a:lnTo>
                    <a:lnTo>
                      <a:pt x="14728" y="19289"/>
                    </a:lnTo>
                    <a:lnTo>
                      <a:pt x="14614" y="19443"/>
                    </a:lnTo>
                    <a:lnTo>
                      <a:pt x="14528" y="19549"/>
                    </a:lnTo>
                    <a:lnTo>
                      <a:pt x="14400" y="19630"/>
                    </a:lnTo>
                    <a:lnTo>
                      <a:pt x="14329" y="19671"/>
                    </a:lnTo>
                    <a:lnTo>
                      <a:pt x="14348" y="19769"/>
                    </a:lnTo>
                    <a:lnTo>
                      <a:pt x="14276" y="19818"/>
                    </a:lnTo>
                    <a:lnTo>
                      <a:pt x="14214" y="19826"/>
                    </a:lnTo>
                    <a:lnTo>
                      <a:pt x="14119" y="19923"/>
                    </a:lnTo>
                    <a:lnTo>
                      <a:pt x="14024" y="19875"/>
                    </a:lnTo>
                    <a:lnTo>
                      <a:pt x="13972" y="19671"/>
                    </a:lnTo>
                    <a:lnTo>
                      <a:pt x="13991" y="19443"/>
                    </a:lnTo>
                    <a:lnTo>
                      <a:pt x="14010" y="19215"/>
                    </a:lnTo>
                    <a:lnTo>
                      <a:pt x="14091" y="18971"/>
                    </a:lnTo>
                    <a:lnTo>
                      <a:pt x="14167" y="18906"/>
                    </a:lnTo>
                    <a:lnTo>
                      <a:pt x="14243" y="18662"/>
                    </a:lnTo>
                    <a:lnTo>
                      <a:pt x="14300" y="18678"/>
                    </a:lnTo>
                    <a:lnTo>
                      <a:pt x="14414" y="18678"/>
                    </a:lnTo>
                    <a:lnTo>
                      <a:pt x="14362" y="18475"/>
                    </a:lnTo>
                    <a:lnTo>
                      <a:pt x="14291" y="18345"/>
                    </a:lnTo>
                    <a:lnTo>
                      <a:pt x="14167" y="18271"/>
                    </a:lnTo>
                    <a:lnTo>
                      <a:pt x="13991" y="18247"/>
                    </a:lnTo>
                    <a:lnTo>
                      <a:pt x="13862" y="18304"/>
                    </a:lnTo>
                    <a:lnTo>
                      <a:pt x="13739" y="18475"/>
                    </a:lnTo>
                    <a:lnTo>
                      <a:pt x="13838" y="18532"/>
                    </a:lnTo>
                    <a:lnTo>
                      <a:pt x="13777" y="18564"/>
                    </a:lnTo>
                    <a:lnTo>
                      <a:pt x="13643" y="18654"/>
                    </a:lnTo>
                    <a:lnTo>
                      <a:pt x="13534" y="18751"/>
                    </a:lnTo>
                    <a:lnTo>
                      <a:pt x="13391" y="18898"/>
                    </a:lnTo>
                    <a:lnTo>
                      <a:pt x="13239" y="19207"/>
                    </a:lnTo>
                    <a:lnTo>
                      <a:pt x="13115" y="19435"/>
                    </a:lnTo>
                    <a:lnTo>
                      <a:pt x="12963" y="19671"/>
                    </a:lnTo>
                    <a:lnTo>
                      <a:pt x="12820" y="19484"/>
                    </a:lnTo>
                    <a:lnTo>
                      <a:pt x="12382" y="19207"/>
                    </a:lnTo>
                    <a:lnTo>
                      <a:pt x="12254" y="19110"/>
                    </a:lnTo>
                    <a:lnTo>
                      <a:pt x="12092" y="19069"/>
                    </a:lnTo>
                    <a:lnTo>
                      <a:pt x="12235" y="18947"/>
                    </a:lnTo>
                    <a:lnTo>
                      <a:pt x="12092" y="18906"/>
                    </a:lnTo>
                    <a:lnTo>
                      <a:pt x="12006" y="18784"/>
                    </a:lnTo>
                    <a:lnTo>
                      <a:pt x="11987" y="19028"/>
                    </a:lnTo>
                    <a:lnTo>
                      <a:pt x="11845" y="18987"/>
                    </a:lnTo>
                    <a:lnTo>
                      <a:pt x="11726" y="18987"/>
                    </a:lnTo>
                    <a:lnTo>
                      <a:pt x="11626" y="19110"/>
                    </a:lnTo>
                    <a:lnTo>
                      <a:pt x="11264" y="19028"/>
                    </a:lnTo>
                    <a:lnTo>
                      <a:pt x="10993" y="18987"/>
                    </a:lnTo>
                    <a:lnTo>
                      <a:pt x="11093" y="18841"/>
                    </a:lnTo>
                    <a:lnTo>
                      <a:pt x="11250" y="18849"/>
                    </a:lnTo>
                    <a:lnTo>
                      <a:pt x="11397" y="18784"/>
                    </a:lnTo>
                    <a:lnTo>
                      <a:pt x="11540" y="18882"/>
                    </a:lnTo>
                    <a:lnTo>
                      <a:pt x="11626" y="18711"/>
                    </a:lnTo>
                    <a:lnTo>
                      <a:pt x="11578" y="18564"/>
                    </a:lnTo>
                    <a:lnTo>
                      <a:pt x="11502" y="18467"/>
                    </a:lnTo>
                    <a:lnTo>
                      <a:pt x="11454" y="18426"/>
                    </a:lnTo>
                    <a:lnTo>
                      <a:pt x="11364" y="18532"/>
                    </a:lnTo>
                    <a:lnTo>
                      <a:pt x="11302" y="18564"/>
                    </a:lnTo>
                    <a:lnTo>
                      <a:pt x="11178" y="18564"/>
                    </a:lnTo>
                    <a:lnTo>
                      <a:pt x="11102" y="18426"/>
                    </a:lnTo>
                    <a:lnTo>
                      <a:pt x="11064" y="18418"/>
                    </a:lnTo>
                    <a:lnTo>
                      <a:pt x="11093" y="18198"/>
                    </a:lnTo>
                    <a:lnTo>
                      <a:pt x="11131" y="18043"/>
                    </a:lnTo>
                    <a:lnTo>
                      <a:pt x="11064" y="17832"/>
                    </a:lnTo>
                    <a:lnTo>
                      <a:pt x="10978" y="17946"/>
                    </a:lnTo>
                    <a:lnTo>
                      <a:pt x="10969" y="18174"/>
                    </a:lnTo>
                    <a:lnTo>
                      <a:pt x="10959" y="18418"/>
                    </a:lnTo>
                    <a:lnTo>
                      <a:pt x="10931" y="18654"/>
                    </a:lnTo>
                    <a:lnTo>
                      <a:pt x="10840" y="18564"/>
                    </a:lnTo>
                    <a:lnTo>
                      <a:pt x="10764" y="18304"/>
                    </a:lnTo>
                    <a:lnTo>
                      <a:pt x="10802" y="18011"/>
                    </a:lnTo>
                    <a:lnTo>
                      <a:pt x="10978" y="17620"/>
                    </a:lnTo>
                    <a:lnTo>
                      <a:pt x="10850" y="17457"/>
                    </a:lnTo>
                    <a:lnTo>
                      <a:pt x="10726" y="17539"/>
                    </a:lnTo>
                    <a:lnTo>
                      <a:pt x="10579" y="17604"/>
                    </a:lnTo>
                    <a:lnTo>
                      <a:pt x="10479" y="17604"/>
                    </a:lnTo>
                    <a:lnTo>
                      <a:pt x="10355" y="17783"/>
                    </a:lnTo>
                    <a:lnTo>
                      <a:pt x="10288" y="17824"/>
                    </a:lnTo>
                    <a:lnTo>
                      <a:pt x="10269" y="18052"/>
                    </a:lnTo>
                    <a:lnTo>
                      <a:pt x="10146" y="18279"/>
                    </a:lnTo>
                    <a:lnTo>
                      <a:pt x="10041" y="18467"/>
                    </a:lnTo>
                    <a:lnTo>
                      <a:pt x="10108" y="18581"/>
                    </a:lnTo>
                    <a:lnTo>
                      <a:pt x="10203" y="18808"/>
                    </a:lnTo>
                    <a:lnTo>
                      <a:pt x="10365" y="18987"/>
                    </a:lnTo>
                    <a:lnTo>
                      <a:pt x="10569" y="19126"/>
                    </a:lnTo>
                    <a:lnTo>
                      <a:pt x="10617" y="19240"/>
                    </a:lnTo>
                    <a:lnTo>
                      <a:pt x="10655" y="19346"/>
                    </a:lnTo>
                    <a:lnTo>
                      <a:pt x="10631" y="19411"/>
                    </a:lnTo>
                    <a:lnTo>
                      <a:pt x="10545" y="19500"/>
                    </a:lnTo>
                    <a:lnTo>
                      <a:pt x="10403" y="19582"/>
                    </a:lnTo>
                    <a:lnTo>
                      <a:pt x="10545" y="19671"/>
                    </a:lnTo>
                    <a:lnTo>
                      <a:pt x="10507" y="19826"/>
                    </a:lnTo>
                    <a:lnTo>
                      <a:pt x="10355" y="19875"/>
                    </a:lnTo>
                    <a:lnTo>
                      <a:pt x="10231" y="19777"/>
                    </a:lnTo>
                    <a:lnTo>
                      <a:pt x="10355" y="19728"/>
                    </a:lnTo>
                    <a:lnTo>
                      <a:pt x="10222" y="19630"/>
                    </a:lnTo>
                    <a:lnTo>
                      <a:pt x="10108" y="19484"/>
                    </a:lnTo>
                    <a:lnTo>
                      <a:pt x="9965" y="19549"/>
                    </a:lnTo>
                    <a:lnTo>
                      <a:pt x="9741" y="19720"/>
                    </a:lnTo>
                    <a:lnTo>
                      <a:pt x="9603" y="19777"/>
                    </a:lnTo>
                    <a:lnTo>
                      <a:pt x="9494" y="19769"/>
                    </a:lnTo>
                    <a:lnTo>
                      <a:pt x="9408" y="19728"/>
                    </a:lnTo>
                    <a:lnTo>
                      <a:pt x="9332" y="19923"/>
                    </a:lnTo>
                    <a:lnTo>
                      <a:pt x="9180" y="20078"/>
                    </a:lnTo>
                    <a:lnTo>
                      <a:pt x="9265" y="20322"/>
                    </a:lnTo>
                    <a:lnTo>
                      <a:pt x="9142" y="20363"/>
                    </a:lnTo>
                    <a:lnTo>
                      <a:pt x="9027" y="20558"/>
                    </a:lnTo>
                    <a:lnTo>
                      <a:pt x="8847" y="20737"/>
                    </a:lnTo>
                    <a:lnTo>
                      <a:pt x="8742" y="20924"/>
                    </a:lnTo>
                    <a:lnTo>
                      <a:pt x="8628" y="21079"/>
                    </a:lnTo>
                    <a:lnTo>
                      <a:pt x="8580" y="21226"/>
                    </a:lnTo>
                    <a:lnTo>
                      <a:pt x="8356" y="21380"/>
                    </a:lnTo>
                    <a:lnTo>
                      <a:pt x="8176" y="21600"/>
                    </a:lnTo>
                    <a:lnTo>
                      <a:pt x="8033" y="21519"/>
                    </a:lnTo>
                    <a:lnTo>
                      <a:pt x="7881" y="21486"/>
                    </a:lnTo>
                    <a:lnTo>
                      <a:pt x="7704" y="21152"/>
                    </a:lnTo>
                    <a:lnTo>
                      <a:pt x="7643" y="20998"/>
                    </a:lnTo>
                    <a:lnTo>
                      <a:pt x="7509" y="20892"/>
                    </a:lnTo>
                    <a:lnTo>
                      <a:pt x="7604" y="20737"/>
                    </a:lnTo>
                    <a:lnTo>
                      <a:pt x="7604" y="20575"/>
                    </a:lnTo>
                    <a:lnTo>
                      <a:pt x="7424" y="20469"/>
                    </a:lnTo>
                    <a:lnTo>
                      <a:pt x="7395" y="20208"/>
                    </a:lnTo>
                    <a:lnTo>
                      <a:pt x="7295" y="19964"/>
                    </a:lnTo>
                    <a:lnTo>
                      <a:pt x="7205" y="19915"/>
                    </a:lnTo>
                    <a:lnTo>
                      <a:pt x="7295" y="19777"/>
                    </a:lnTo>
                    <a:lnTo>
                      <a:pt x="7267" y="19696"/>
                    </a:lnTo>
                    <a:lnTo>
                      <a:pt x="7386" y="19541"/>
                    </a:lnTo>
                    <a:lnTo>
                      <a:pt x="7305" y="19403"/>
                    </a:lnTo>
                    <a:lnTo>
                      <a:pt x="7314" y="19346"/>
                    </a:lnTo>
                    <a:lnTo>
                      <a:pt x="7509" y="19313"/>
                    </a:lnTo>
                    <a:lnTo>
                      <a:pt x="7509" y="19134"/>
                    </a:lnTo>
                    <a:lnTo>
                      <a:pt x="7509" y="18971"/>
                    </a:lnTo>
                    <a:lnTo>
                      <a:pt x="7471" y="18849"/>
                    </a:lnTo>
                    <a:lnTo>
                      <a:pt x="7343" y="18784"/>
                    </a:lnTo>
                    <a:lnTo>
                      <a:pt x="7352" y="18711"/>
                    </a:lnTo>
                    <a:lnTo>
                      <a:pt x="7490" y="18654"/>
                    </a:lnTo>
                    <a:lnTo>
                      <a:pt x="7652" y="18662"/>
                    </a:lnTo>
                    <a:lnTo>
                      <a:pt x="7766" y="18662"/>
                    </a:lnTo>
                    <a:lnTo>
                      <a:pt x="7909" y="18426"/>
                    </a:lnTo>
                    <a:lnTo>
                      <a:pt x="8019" y="18247"/>
                    </a:lnTo>
                    <a:lnTo>
                      <a:pt x="8109" y="18157"/>
                    </a:lnTo>
                    <a:lnTo>
                      <a:pt x="8166" y="17946"/>
                    </a:lnTo>
                    <a:lnTo>
                      <a:pt x="8166" y="17783"/>
                    </a:lnTo>
                    <a:lnTo>
                      <a:pt x="8090" y="17653"/>
                    </a:lnTo>
                    <a:lnTo>
                      <a:pt x="7995" y="17604"/>
                    </a:lnTo>
                    <a:lnTo>
                      <a:pt x="7881" y="17604"/>
                    </a:lnTo>
                    <a:lnTo>
                      <a:pt x="7757" y="17677"/>
                    </a:lnTo>
                    <a:lnTo>
                      <a:pt x="7681" y="17718"/>
                    </a:lnTo>
                    <a:lnTo>
                      <a:pt x="7547" y="17620"/>
                    </a:lnTo>
                    <a:lnTo>
                      <a:pt x="7386" y="17425"/>
                    </a:lnTo>
                    <a:lnTo>
                      <a:pt x="7229" y="17164"/>
                    </a:lnTo>
                    <a:lnTo>
                      <a:pt x="7043" y="17075"/>
                    </a:lnTo>
                    <a:lnTo>
                      <a:pt x="6791" y="16945"/>
                    </a:lnTo>
                    <a:lnTo>
                      <a:pt x="6648" y="16863"/>
                    </a:lnTo>
                    <a:lnTo>
                      <a:pt x="6334" y="16814"/>
                    </a:lnTo>
                    <a:lnTo>
                      <a:pt x="6144" y="16863"/>
                    </a:lnTo>
                    <a:lnTo>
                      <a:pt x="6006" y="16945"/>
                    </a:lnTo>
                    <a:lnTo>
                      <a:pt x="5882" y="17164"/>
                    </a:lnTo>
                    <a:lnTo>
                      <a:pt x="5696" y="17075"/>
                    </a:lnTo>
                    <a:lnTo>
                      <a:pt x="5696" y="17230"/>
                    </a:lnTo>
                    <a:lnTo>
                      <a:pt x="5577" y="17384"/>
                    </a:lnTo>
                    <a:lnTo>
                      <a:pt x="5415" y="17352"/>
                    </a:lnTo>
                    <a:lnTo>
                      <a:pt x="5244" y="17409"/>
                    </a:lnTo>
                    <a:lnTo>
                      <a:pt x="5311" y="17213"/>
                    </a:lnTo>
                    <a:lnTo>
                      <a:pt x="5235" y="17075"/>
                    </a:lnTo>
                    <a:lnTo>
                      <a:pt x="5044" y="17116"/>
                    </a:lnTo>
                    <a:lnTo>
                      <a:pt x="4982" y="17132"/>
                    </a:lnTo>
                    <a:lnTo>
                      <a:pt x="4844" y="17075"/>
                    </a:lnTo>
                    <a:lnTo>
                      <a:pt x="4659" y="17091"/>
                    </a:lnTo>
                    <a:lnTo>
                      <a:pt x="4507" y="17075"/>
                    </a:lnTo>
                    <a:lnTo>
                      <a:pt x="4350" y="17181"/>
                    </a:lnTo>
                    <a:lnTo>
                      <a:pt x="4207" y="17116"/>
                    </a:lnTo>
                    <a:lnTo>
                      <a:pt x="3993" y="17075"/>
                    </a:lnTo>
                    <a:lnTo>
                      <a:pt x="3836" y="17034"/>
                    </a:lnTo>
                    <a:lnTo>
                      <a:pt x="3698" y="17116"/>
                    </a:lnTo>
                    <a:lnTo>
                      <a:pt x="3498" y="17075"/>
                    </a:lnTo>
                    <a:lnTo>
                      <a:pt x="3331" y="17181"/>
                    </a:lnTo>
                    <a:lnTo>
                      <a:pt x="3107" y="17181"/>
                    </a:lnTo>
                    <a:lnTo>
                      <a:pt x="2998" y="17230"/>
                    </a:lnTo>
                    <a:lnTo>
                      <a:pt x="3036" y="16741"/>
                    </a:lnTo>
                    <a:lnTo>
                      <a:pt x="2908" y="16749"/>
                    </a:lnTo>
                    <a:lnTo>
                      <a:pt x="2846" y="16635"/>
                    </a:lnTo>
                    <a:lnTo>
                      <a:pt x="2779" y="16652"/>
                    </a:lnTo>
                    <a:lnTo>
                      <a:pt x="2722" y="16635"/>
                    </a:lnTo>
                    <a:lnTo>
                      <a:pt x="2522" y="16741"/>
                    </a:lnTo>
                    <a:lnTo>
                      <a:pt x="2346" y="16937"/>
                    </a:lnTo>
                    <a:lnTo>
                      <a:pt x="2346" y="17116"/>
                    </a:lnTo>
                    <a:lnTo>
                      <a:pt x="2394" y="17303"/>
                    </a:lnTo>
                    <a:lnTo>
                      <a:pt x="2308" y="17563"/>
                    </a:lnTo>
                    <a:lnTo>
                      <a:pt x="2132" y="17783"/>
                    </a:lnTo>
                    <a:lnTo>
                      <a:pt x="2084" y="17905"/>
                    </a:lnTo>
                    <a:lnTo>
                      <a:pt x="2042" y="17881"/>
                    </a:lnTo>
                    <a:lnTo>
                      <a:pt x="2003" y="17604"/>
                    </a:lnTo>
                    <a:lnTo>
                      <a:pt x="1884" y="17685"/>
                    </a:lnTo>
                    <a:lnTo>
                      <a:pt x="1685" y="17409"/>
                    </a:lnTo>
                    <a:lnTo>
                      <a:pt x="1547" y="17303"/>
                    </a:lnTo>
                    <a:lnTo>
                      <a:pt x="1637" y="17230"/>
                    </a:lnTo>
                    <a:lnTo>
                      <a:pt x="1413" y="17075"/>
                    </a:lnTo>
                    <a:lnTo>
                      <a:pt x="1147" y="16945"/>
                    </a:lnTo>
                    <a:lnTo>
                      <a:pt x="1095" y="17010"/>
                    </a:lnTo>
                    <a:lnTo>
                      <a:pt x="976" y="16855"/>
                    </a:lnTo>
                    <a:lnTo>
                      <a:pt x="833" y="16928"/>
                    </a:lnTo>
                    <a:lnTo>
                      <a:pt x="747" y="17034"/>
                    </a:lnTo>
                    <a:lnTo>
                      <a:pt x="523" y="17034"/>
                    </a:lnTo>
                    <a:lnTo>
                      <a:pt x="424" y="16945"/>
                    </a:lnTo>
                    <a:lnTo>
                      <a:pt x="409" y="16814"/>
                    </a:lnTo>
                    <a:lnTo>
                      <a:pt x="362" y="16611"/>
                    </a:lnTo>
                    <a:lnTo>
                      <a:pt x="314" y="16570"/>
                    </a:lnTo>
                    <a:lnTo>
                      <a:pt x="181" y="16652"/>
                    </a:lnTo>
                    <a:lnTo>
                      <a:pt x="0" y="16692"/>
                    </a:lnTo>
                    <a:lnTo>
                      <a:pt x="57" y="16489"/>
                    </a:lnTo>
                    <a:lnTo>
                      <a:pt x="10" y="16294"/>
                    </a:lnTo>
                    <a:lnTo>
                      <a:pt x="148" y="16220"/>
                    </a:lnTo>
                    <a:lnTo>
                      <a:pt x="200" y="16098"/>
                    </a:lnTo>
                    <a:lnTo>
                      <a:pt x="148" y="15895"/>
                    </a:lnTo>
                    <a:lnTo>
                      <a:pt x="233" y="15781"/>
                    </a:lnTo>
                    <a:lnTo>
                      <a:pt x="347" y="15781"/>
                    </a:lnTo>
                    <a:lnTo>
                      <a:pt x="376" y="15716"/>
                    </a:lnTo>
                    <a:lnTo>
                      <a:pt x="314" y="15512"/>
                    </a:lnTo>
                    <a:lnTo>
                      <a:pt x="438" y="15512"/>
                    </a:lnTo>
                    <a:lnTo>
                      <a:pt x="523" y="15577"/>
                    </a:lnTo>
                    <a:lnTo>
                      <a:pt x="571" y="15610"/>
                    </a:lnTo>
                    <a:lnTo>
                      <a:pt x="638" y="15732"/>
                    </a:lnTo>
                    <a:lnTo>
                      <a:pt x="785" y="15659"/>
                    </a:lnTo>
                    <a:lnTo>
                      <a:pt x="923" y="15748"/>
                    </a:lnTo>
                    <a:lnTo>
                      <a:pt x="1199" y="15610"/>
                    </a:lnTo>
                    <a:lnTo>
                      <a:pt x="1385" y="15341"/>
                    </a:lnTo>
                    <a:lnTo>
                      <a:pt x="1547" y="15358"/>
                    </a:lnTo>
                    <a:lnTo>
                      <a:pt x="1761" y="15260"/>
                    </a:lnTo>
                    <a:lnTo>
                      <a:pt x="1984" y="15260"/>
                    </a:lnTo>
                    <a:lnTo>
                      <a:pt x="2132" y="15122"/>
                    </a:lnTo>
                    <a:lnTo>
                      <a:pt x="2246" y="14926"/>
                    </a:lnTo>
                    <a:lnTo>
                      <a:pt x="2384" y="14853"/>
                    </a:lnTo>
                    <a:lnTo>
                      <a:pt x="2432" y="14910"/>
                    </a:lnTo>
                    <a:lnTo>
                      <a:pt x="2608" y="14698"/>
                    </a:lnTo>
                    <a:lnTo>
                      <a:pt x="2846" y="14519"/>
                    </a:lnTo>
                    <a:lnTo>
                      <a:pt x="3060" y="14332"/>
                    </a:lnTo>
                    <a:lnTo>
                      <a:pt x="3222" y="14210"/>
                    </a:lnTo>
                    <a:lnTo>
                      <a:pt x="3412" y="14153"/>
                    </a:lnTo>
                    <a:lnTo>
                      <a:pt x="3631" y="14153"/>
                    </a:lnTo>
                    <a:lnTo>
                      <a:pt x="3783" y="14023"/>
                    </a:lnTo>
                    <a:lnTo>
                      <a:pt x="3907" y="13844"/>
                    </a:lnTo>
                    <a:lnTo>
                      <a:pt x="3807" y="13616"/>
                    </a:lnTo>
                    <a:lnTo>
                      <a:pt x="4012" y="13510"/>
                    </a:lnTo>
                    <a:lnTo>
                      <a:pt x="4321" y="13551"/>
                    </a:lnTo>
                    <a:lnTo>
                      <a:pt x="4445" y="13551"/>
                    </a:lnTo>
                    <a:lnTo>
                      <a:pt x="4697" y="13469"/>
                    </a:lnTo>
                    <a:lnTo>
                      <a:pt x="4859" y="13681"/>
                    </a:lnTo>
                    <a:lnTo>
                      <a:pt x="5020" y="13689"/>
                    </a:lnTo>
                    <a:lnTo>
                      <a:pt x="4678" y="13844"/>
                    </a:lnTo>
                    <a:lnTo>
                      <a:pt x="4730" y="14064"/>
                    </a:lnTo>
                    <a:lnTo>
                      <a:pt x="4873" y="13990"/>
                    </a:lnTo>
                    <a:lnTo>
                      <a:pt x="4911" y="13844"/>
                    </a:lnTo>
                    <a:lnTo>
                      <a:pt x="5068" y="14031"/>
                    </a:lnTo>
                    <a:lnTo>
                      <a:pt x="5173" y="14104"/>
                    </a:lnTo>
                    <a:lnTo>
                      <a:pt x="5406" y="14031"/>
                    </a:lnTo>
                    <a:lnTo>
                      <a:pt x="5577" y="14055"/>
                    </a:lnTo>
                    <a:lnTo>
                      <a:pt x="5806" y="14210"/>
                    </a:lnTo>
                    <a:lnTo>
                      <a:pt x="6067" y="14300"/>
                    </a:lnTo>
                    <a:lnTo>
                      <a:pt x="6367" y="14430"/>
                    </a:lnTo>
                    <a:lnTo>
                      <a:pt x="6534" y="14389"/>
                    </a:lnTo>
                    <a:lnTo>
                      <a:pt x="6972" y="14332"/>
                    </a:lnTo>
                    <a:lnTo>
                      <a:pt x="7276" y="14210"/>
                    </a:lnTo>
                    <a:lnTo>
                      <a:pt x="7581" y="14332"/>
                    </a:lnTo>
                    <a:lnTo>
                      <a:pt x="7833" y="14430"/>
                    </a:lnTo>
                    <a:lnTo>
                      <a:pt x="8033" y="14471"/>
                    </a:lnTo>
                    <a:lnTo>
                      <a:pt x="8285" y="14389"/>
                    </a:lnTo>
                    <a:lnTo>
                      <a:pt x="8409" y="14389"/>
                    </a:lnTo>
                    <a:lnTo>
                      <a:pt x="8542" y="14479"/>
                    </a:lnTo>
                    <a:lnTo>
                      <a:pt x="8442" y="14633"/>
                    </a:lnTo>
                    <a:lnTo>
                      <a:pt x="8323" y="14820"/>
                    </a:lnTo>
                    <a:lnTo>
                      <a:pt x="8166" y="14951"/>
                    </a:lnTo>
                    <a:lnTo>
                      <a:pt x="8371" y="15032"/>
                    </a:lnTo>
                    <a:lnTo>
                      <a:pt x="8333" y="15138"/>
                    </a:lnTo>
                    <a:lnTo>
                      <a:pt x="8494" y="15170"/>
                    </a:lnTo>
                    <a:lnTo>
                      <a:pt x="8371" y="15406"/>
                    </a:lnTo>
                    <a:lnTo>
                      <a:pt x="8542" y="15358"/>
                    </a:lnTo>
                    <a:lnTo>
                      <a:pt x="8613" y="15081"/>
                    </a:lnTo>
                    <a:lnTo>
                      <a:pt x="8780" y="15122"/>
                    </a:lnTo>
                    <a:lnTo>
                      <a:pt x="8699" y="15227"/>
                    </a:lnTo>
                    <a:lnTo>
                      <a:pt x="8651" y="15358"/>
                    </a:lnTo>
                    <a:lnTo>
                      <a:pt x="8770" y="15341"/>
                    </a:lnTo>
                    <a:lnTo>
                      <a:pt x="8789" y="15472"/>
                    </a:lnTo>
                    <a:lnTo>
                      <a:pt x="8970" y="15260"/>
                    </a:lnTo>
                    <a:lnTo>
                      <a:pt x="8980" y="15415"/>
                    </a:lnTo>
                    <a:lnTo>
                      <a:pt x="9142" y="15423"/>
                    </a:lnTo>
                    <a:lnTo>
                      <a:pt x="9127" y="15284"/>
                    </a:lnTo>
                    <a:lnTo>
                      <a:pt x="9232" y="15341"/>
                    </a:lnTo>
                    <a:lnTo>
                      <a:pt x="9318" y="15227"/>
                    </a:lnTo>
                    <a:lnTo>
                      <a:pt x="9332" y="14991"/>
                    </a:lnTo>
                    <a:lnTo>
                      <a:pt x="9475" y="15081"/>
                    </a:lnTo>
                    <a:lnTo>
                      <a:pt x="9475" y="15260"/>
                    </a:lnTo>
                    <a:lnTo>
                      <a:pt x="9603" y="15032"/>
                    </a:lnTo>
                    <a:lnTo>
                      <a:pt x="9632" y="14812"/>
                    </a:lnTo>
                    <a:lnTo>
                      <a:pt x="9765" y="14877"/>
                    </a:lnTo>
                    <a:lnTo>
                      <a:pt x="9656" y="15219"/>
                    </a:lnTo>
                    <a:lnTo>
                      <a:pt x="9717" y="15179"/>
                    </a:lnTo>
                    <a:lnTo>
                      <a:pt x="9865" y="15105"/>
                    </a:lnTo>
                    <a:lnTo>
                      <a:pt x="9855" y="14764"/>
                    </a:lnTo>
                    <a:lnTo>
                      <a:pt x="9765" y="14552"/>
                    </a:lnTo>
                    <a:lnTo>
                      <a:pt x="9732" y="14283"/>
                    </a:lnTo>
                    <a:lnTo>
                      <a:pt x="9794" y="14104"/>
                    </a:lnTo>
                    <a:lnTo>
                      <a:pt x="9979" y="13885"/>
                    </a:lnTo>
                    <a:lnTo>
                      <a:pt x="10379" y="13510"/>
                    </a:lnTo>
                    <a:lnTo>
                      <a:pt x="10631" y="13258"/>
                    </a:lnTo>
                    <a:lnTo>
                      <a:pt x="10940" y="12965"/>
                    </a:lnTo>
                    <a:lnTo>
                      <a:pt x="11140" y="12713"/>
                    </a:lnTo>
                    <a:lnTo>
                      <a:pt x="11316" y="12346"/>
                    </a:lnTo>
                    <a:lnTo>
                      <a:pt x="11464" y="12037"/>
                    </a:lnTo>
                    <a:lnTo>
                      <a:pt x="11578" y="11541"/>
                    </a:lnTo>
                    <a:lnTo>
                      <a:pt x="11607" y="11239"/>
                    </a:lnTo>
                    <a:lnTo>
                      <a:pt x="11626" y="11003"/>
                    </a:lnTo>
                    <a:lnTo>
                      <a:pt x="11764" y="10759"/>
                    </a:lnTo>
                    <a:lnTo>
                      <a:pt x="11816" y="10564"/>
                    </a:lnTo>
                    <a:lnTo>
                      <a:pt x="11978" y="10450"/>
                    </a:lnTo>
                    <a:lnTo>
                      <a:pt x="12140" y="10458"/>
                    </a:lnTo>
                    <a:lnTo>
                      <a:pt x="12292" y="10385"/>
                    </a:lnTo>
                    <a:lnTo>
                      <a:pt x="12439" y="10409"/>
                    </a:lnTo>
                    <a:lnTo>
                      <a:pt x="12639" y="10304"/>
                    </a:lnTo>
                    <a:lnTo>
                      <a:pt x="12715" y="10255"/>
                    </a:lnTo>
                    <a:lnTo>
                      <a:pt x="12801" y="10312"/>
                    </a:lnTo>
                    <a:lnTo>
                      <a:pt x="12830" y="10409"/>
                    </a:lnTo>
                    <a:lnTo>
                      <a:pt x="12744" y="10531"/>
                    </a:lnTo>
                    <a:lnTo>
                      <a:pt x="12601" y="10605"/>
                    </a:lnTo>
                    <a:lnTo>
                      <a:pt x="12654" y="10776"/>
                    </a:lnTo>
                    <a:lnTo>
                      <a:pt x="12563" y="10898"/>
                    </a:lnTo>
                    <a:lnTo>
                      <a:pt x="12401" y="10865"/>
                    </a:lnTo>
                    <a:lnTo>
                      <a:pt x="12316" y="10963"/>
                    </a:lnTo>
                    <a:lnTo>
                      <a:pt x="12187" y="10979"/>
                    </a:lnTo>
                    <a:lnTo>
                      <a:pt x="12111" y="10922"/>
                    </a:lnTo>
                    <a:lnTo>
                      <a:pt x="11902" y="11191"/>
                    </a:lnTo>
                    <a:lnTo>
                      <a:pt x="11892" y="11589"/>
                    </a:lnTo>
                    <a:lnTo>
                      <a:pt x="11987" y="11646"/>
                    </a:lnTo>
                    <a:lnTo>
                      <a:pt x="12111" y="11565"/>
                    </a:lnTo>
                    <a:lnTo>
                      <a:pt x="12216" y="11646"/>
                    </a:lnTo>
                    <a:lnTo>
                      <a:pt x="12006" y="12127"/>
                    </a:lnTo>
                    <a:lnTo>
                      <a:pt x="12092" y="12379"/>
                    </a:lnTo>
                    <a:lnTo>
                      <a:pt x="12254" y="12566"/>
                    </a:lnTo>
                    <a:lnTo>
                      <a:pt x="12401" y="12656"/>
                    </a:lnTo>
                    <a:lnTo>
                      <a:pt x="12530" y="12574"/>
                    </a:lnTo>
                    <a:lnTo>
                      <a:pt x="12625" y="12468"/>
                    </a:lnTo>
                    <a:lnTo>
                      <a:pt x="12706" y="12216"/>
                    </a:lnTo>
                    <a:lnTo>
                      <a:pt x="13001" y="12159"/>
                    </a:lnTo>
                    <a:lnTo>
                      <a:pt x="13305" y="12118"/>
                    </a:lnTo>
                    <a:lnTo>
                      <a:pt x="13572" y="11972"/>
                    </a:lnTo>
                    <a:lnTo>
                      <a:pt x="13862" y="11915"/>
                    </a:lnTo>
                    <a:lnTo>
                      <a:pt x="14100" y="11752"/>
                    </a:lnTo>
                    <a:lnTo>
                      <a:pt x="14348" y="11655"/>
                    </a:lnTo>
                    <a:lnTo>
                      <a:pt x="14505" y="11695"/>
                    </a:lnTo>
                    <a:lnTo>
                      <a:pt x="14747" y="11467"/>
                    </a:lnTo>
                    <a:lnTo>
                      <a:pt x="15000" y="11223"/>
                    </a:lnTo>
                    <a:lnTo>
                      <a:pt x="15138" y="10963"/>
                    </a:lnTo>
                    <a:lnTo>
                      <a:pt x="15347" y="10458"/>
                    </a:lnTo>
                    <a:lnTo>
                      <a:pt x="15523" y="10263"/>
                    </a:lnTo>
                    <a:lnTo>
                      <a:pt x="15775" y="10190"/>
                    </a:lnTo>
                    <a:lnTo>
                      <a:pt x="16027" y="9929"/>
                    </a:lnTo>
                    <a:lnTo>
                      <a:pt x="16246" y="9750"/>
                    </a:lnTo>
                    <a:lnTo>
                      <a:pt x="16560" y="9482"/>
                    </a:lnTo>
                    <a:lnTo>
                      <a:pt x="16684" y="9254"/>
                    </a:lnTo>
                    <a:lnTo>
                      <a:pt x="16737" y="8928"/>
                    </a:lnTo>
                    <a:lnTo>
                      <a:pt x="16803" y="8733"/>
                    </a:lnTo>
                    <a:lnTo>
                      <a:pt x="16974" y="8383"/>
                    </a:lnTo>
                    <a:lnTo>
                      <a:pt x="17165" y="8171"/>
                    </a:lnTo>
                    <a:lnTo>
                      <a:pt x="17350" y="7911"/>
                    </a:lnTo>
                    <a:lnTo>
                      <a:pt x="17626" y="7431"/>
                    </a:lnTo>
                    <a:lnTo>
                      <a:pt x="17726" y="7097"/>
                    </a:lnTo>
                    <a:lnTo>
                      <a:pt x="17788" y="6723"/>
                    </a:lnTo>
                    <a:lnTo>
                      <a:pt x="17850" y="6503"/>
                    </a:lnTo>
                    <a:lnTo>
                      <a:pt x="17983" y="6299"/>
                    </a:lnTo>
                    <a:lnTo>
                      <a:pt x="18112" y="6063"/>
                    </a:lnTo>
                    <a:lnTo>
                      <a:pt x="18245" y="5819"/>
                    </a:lnTo>
                    <a:lnTo>
                      <a:pt x="18312" y="5616"/>
                    </a:lnTo>
                    <a:lnTo>
                      <a:pt x="18374" y="5258"/>
                    </a:lnTo>
                    <a:lnTo>
                      <a:pt x="18374" y="4843"/>
                    </a:lnTo>
                    <a:lnTo>
                      <a:pt x="18350" y="4590"/>
                    </a:lnTo>
                    <a:lnTo>
                      <a:pt x="18374" y="4362"/>
                    </a:lnTo>
                    <a:lnTo>
                      <a:pt x="18302" y="4411"/>
                    </a:lnTo>
                    <a:lnTo>
                      <a:pt x="18312" y="4582"/>
                    </a:lnTo>
                    <a:lnTo>
                      <a:pt x="18236" y="4427"/>
                    </a:lnTo>
                    <a:lnTo>
                      <a:pt x="18074" y="4582"/>
                    </a:lnTo>
                    <a:lnTo>
                      <a:pt x="17912" y="4541"/>
                    </a:lnTo>
                    <a:lnTo>
                      <a:pt x="17912" y="4224"/>
                    </a:lnTo>
                    <a:lnTo>
                      <a:pt x="17945" y="4086"/>
                    </a:lnTo>
                    <a:lnTo>
                      <a:pt x="18074" y="4257"/>
                    </a:lnTo>
                    <a:lnTo>
                      <a:pt x="18245" y="4037"/>
                    </a:lnTo>
                    <a:lnTo>
                      <a:pt x="18359" y="3866"/>
                    </a:lnTo>
                    <a:lnTo>
                      <a:pt x="18478" y="3711"/>
                    </a:lnTo>
                    <a:lnTo>
                      <a:pt x="18512" y="3386"/>
                    </a:lnTo>
                    <a:lnTo>
                      <a:pt x="18597" y="3142"/>
                    </a:lnTo>
                    <a:lnTo>
                      <a:pt x="18478" y="2979"/>
                    </a:lnTo>
                    <a:lnTo>
                      <a:pt x="18478" y="2816"/>
                    </a:lnTo>
                    <a:lnTo>
                      <a:pt x="18540" y="2588"/>
                    </a:lnTo>
                    <a:lnTo>
                      <a:pt x="18435" y="2222"/>
                    </a:lnTo>
                    <a:lnTo>
                      <a:pt x="18626" y="2173"/>
                    </a:lnTo>
                    <a:lnTo>
                      <a:pt x="18750" y="1937"/>
                    </a:lnTo>
                    <a:lnTo>
                      <a:pt x="18864" y="2100"/>
                    </a:lnTo>
                    <a:lnTo>
                      <a:pt x="18964" y="1994"/>
                    </a:lnTo>
                    <a:lnTo>
                      <a:pt x="19073" y="1986"/>
                    </a:lnTo>
                    <a:lnTo>
                      <a:pt x="19159" y="1563"/>
                    </a:lnTo>
                    <a:lnTo>
                      <a:pt x="19221" y="1351"/>
                    </a:lnTo>
                    <a:lnTo>
                      <a:pt x="19273" y="1392"/>
                    </a:lnTo>
                    <a:lnTo>
                      <a:pt x="19311" y="1253"/>
                    </a:lnTo>
                    <a:lnTo>
                      <a:pt x="19259" y="1213"/>
                    </a:lnTo>
                    <a:lnTo>
                      <a:pt x="19273" y="977"/>
                    </a:lnTo>
                    <a:lnTo>
                      <a:pt x="19349" y="789"/>
                    </a:lnTo>
                    <a:lnTo>
                      <a:pt x="19449" y="619"/>
                    </a:lnTo>
                    <a:lnTo>
                      <a:pt x="19478" y="553"/>
                    </a:lnTo>
                    <a:lnTo>
                      <a:pt x="19525" y="594"/>
                    </a:lnTo>
                    <a:lnTo>
                      <a:pt x="19573" y="789"/>
                    </a:lnTo>
                    <a:lnTo>
                      <a:pt x="19611" y="798"/>
                    </a:lnTo>
                    <a:lnTo>
                      <a:pt x="19725" y="789"/>
                    </a:lnTo>
                    <a:lnTo>
                      <a:pt x="19796" y="773"/>
                    </a:lnTo>
                    <a:lnTo>
                      <a:pt x="19849" y="969"/>
                    </a:lnTo>
                    <a:lnTo>
                      <a:pt x="19849" y="1685"/>
                    </a:lnTo>
                    <a:lnTo>
                      <a:pt x="19901" y="1888"/>
                    </a:lnTo>
                    <a:lnTo>
                      <a:pt x="19987" y="1937"/>
                    </a:lnTo>
                    <a:lnTo>
                      <a:pt x="20058" y="1913"/>
                    </a:lnTo>
                    <a:lnTo>
                      <a:pt x="20125" y="1888"/>
                    </a:lnTo>
                    <a:lnTo>
                      <a:pt x="20144" y="1628"/>
                    </a:lnTo>
                    <a:lnTo>
                      <a:pt x="20272" y="1563"/>
                    </a:lnTo>
                    <a:lnTo>
                      <a:pt x="20425" y="1831"/>
                    </a:lnTo>
                    <a:lnTo>
                      <a:pt x="20472" y="1864"/>
                    </a:lnTo>
                    <a:lnTo>
                      <a:pt x="20548" y="2140"/>
                    </a:lnTo>
                    <a:lnTo>
                      <a:pt x="20739" y="1717"/>
                    </a:lnTo>
                    <a:lnTo>
                      <a:pt x="20843" y="1392"/>
                    </a:lnTo>
                    <a:lnTo>
                      <a:pt x="20910" y="1025"/>
                    </a:lnTo>
                    <a:lnTo>
                      <a:pt x="20658" y="1099"/>
                    </a:lnTo>
                    <a:lnTo>
                      <a:pt x="20496" y="1066"/>
                    </a:lnTo>
                    <a:lnTo>
                      <a:pt x="20358" y="1156"/>
                    </a:lnTo>
                    <a:lnTo>
                      <a:pt x="20172" y="1172"/>
                    </a:lnTo>
                    <a:lnTo>
                      <a:pt x="20087" y="1123"/>
                    </a:lnTo>
                    <a:lnTo>
                      <a:pt x="20087" y="789"/>
                    </a:lnTo>
                    <a:lnTo>
                      <a:pt x="20434" y="0"/>
                    </a:lnTo>
                    <a:lnTo>
                      <a:pt x="20548" y="228"/>
                    </a:lnTo>
                    <a:lnTo>
                      <a:pt x="20739" y="317"/>
                    </a:lnTo>
                    <a:lnTo>
                      <a:pt x="20972" y="651"/>
                    </a:lnTo>
                    <a:lnTo>
                      <a:pt x="21248" y="659"/>
                    </a:lnTo>
                    <a:lnTo>
                      <a:pt x="21300" y="692"/>
                    </a:lnTo>
                    <a:lnTo>
                      <a:pt x="21110" y="1066"/>
                    </a:lnTo>
                    <a:lnTo>
                      <a:pt x="21043" y="1270"/>
                    </a:lnTo>
                    <a:lnTo>
                      <a:pt x="20996" y="1791"/>
                    </a:lnTo>
                    <a:lnTo>
                      <a:pt x="20948" y="1994"/>
                    </a:lnTo>
                    <a:lnTo>
                      <a:pt x="20910" y="2222"/>
                    </a:lnTo>
                    <a:lnTo>
                      <a:pt x="20824" y="2328"/>
                    </a:lnTo>
                    <a:lnTo>
                      <a:pt x="20739" y="2588"/>
                    </a:lnTo>
                    <a:lnTo>
                      <a:pt x="20834" y="2499"/>
                    </a:lnTo>
                    <a:lnTo>
                      <a:pt x="20958" y="2263"/>
                    </a:lnTo>
                    <a:lnTo>
                      <a:pt x="20986" y="2922"/>
                    </a:lnTo>
                    <a:lnTo>
                      <a:pt x="20948" y="2979"/>
                    </a:lnTo>
                    <a:lnTo>
                      <a:pt x="20986" y="3076"/>
                    </a:lnTo>
                    <a:lnTo>
                      <a:pt x="20986" y="3247"/>
                    </a:lnTo>
                    <a:lnTo>
                      <a:pt x="21072" y="3296"/>
                    </a:lnTo>
                    <a:lnTo>
                      <a:pt x="21148" y="3443"/>
                    </a:lnTo>
                    <a:lnTo>
                      <a:pt x="21234" y="3337"/>
                    </a:lnTo>
                    <a:lnTo>
                      <a:pt x="21386" y="3768"/>
                    </a:lnTo>
                    <a:lnTo>
                      <a:pt x="21472" y="3817"/>
                    </a:lnTo>
                    <a:lnTo>
                      <a:pt x="21405" y="4029"/>
                    </a:lnTo>
                    <a:lnTo>
                      <a:pt x="21529" y="4175"/>
                    </a:lnTo>
                    <a:lnTo>
                      <a:pt x="21510" y="4411"/>
                    </a:lnTo>
                    <a:lnTo>
                      <a:pt x="21481" y="4647"/>
                    </a:lnTo>
                    <a:lnTo>
                      <a:pt x="21443" y="4956"/>
                    </a:lnTo>
                    <a:lnTo>
                      <a:pt x="21510" y="5477"/>
                    </a:lnTo>
                  </a:path>
                </a:pathLst>
              </a:custGeom>
              <a:grpFill/>
              <a:ln w="1440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6699CC">
                    <a:alpha val="89999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  <a:cs typeface="Times New Roman" pitchFamily="18" charset="0"/>
                </a:endParaRPr>
              </a:p>
            </p:txBody>
          </p:sp>
          <p:sp>
            <p:nvSpPr>
              <p:cNvPr id="12" name="Freeform 4"/>
              <p:cNvSpPr>
                <a:spLocks noChangeArrowheads="1"/>
              </p:cNvSpPr>
              <p:nvPr/>
            </p:nvSpPr>
            <p:spPr bwMode="auto">
              <a:xfrm>
                <a:off x="7098375" y="942294"/>
                <a:ext cx="1697354" cy="1164438"/>
              </a:xfrm>
              <a:custGeom>
                <a:avLst/>
                <a:gdLst/>
                <a:ahLst/>
                <a:cxnLst>
                  <a:cxn ang="0">
                    <a:pos x="13341" y="6610"/>
                  </a:cxn>
                  <a:cxn ang="0">
                    <a:pos x="14940" y="8497"/>
                  </a:cxn>
                  <a:cxn ang="0">
                    <a:pos x="15785" y="8833"/>
                  </a:cxn>
                  <a:cxn ang="0">
                    <a:pos x="16352" y="9257"/>
                  </a:cxn>
                  <a:cxn ang="0">
                    <a:pos x="16620" y="9535"/>
                  </a:cxn>
                  <a:cxn ang="0">
                    <a:pos x="16785" y="9360"/>
                  </a:cxn>
                  <a:cxn ang="0">
                    <a:pos x="17043" y="10266"/>
                  </a:cxn>
                  <a:cxn ang="0">
                    <a:pos x="18455" y="10427"/>
                  </a:cxn>
                  <a:cxn ang="0">
                    <a:pos x="20600" y="8380"/>
                  </a:cxn>
                  <a:cxn ang="0">
                    <a:pos x="19466" y="10705"/>
                  </a:cxn>
                  <a:cxn ang="0">
                    <a:pos x="19754" y="12445"/>
                  </a:cxn>
                  <a:cxn ang="0">
                    <a:pos x="19785" y="12533"/>
                  </a:cxn>
                  <a:cxn ang="0">
                    <a:pos x="19899" y="13381"/>
                  </a:cxn>
                  <a:cxn ang="0">
                    <a:pos x="19569" y="14229"/>
                  </a:cxn>
                  <a:cxn ang="0">
                    <a:pos x="20889" y="13937"/>
                  </a:cxn>
                  <a:cxn ang="0">
                    <a:pos x="21054" y="14200"/>
                  </a:cxn>
                  <a:cxn ang="0">
                    <a:pos x="20023" y="14931"/>
                  </a:cxn>
                  <a:cxn ang="0">
                    <a:pos x="18950" y="15180"/>
                  </a:cxn>
                  <a:cxn ang="0">
                    <a:pos x="18414" y="15663"/>
                  </a:cxn>
                  <a:cxn ang="0">
                    <a:pos x="17703" y="15531"/>
                  </a:cxn>
                  <a:cxn ang="0">
                    <a:pos x="16785" y="15765"/>
                  </a:cxn>
                  <a:cxn ang="0">
                    <a:pos x="15599" y="15370"/>
                  </a:cxn>
                  <a:cxn ang="0">
                    <a:pos x="13537" y="16906"/>
                  </a:cxn>
                  <a:cxn ang="0">
                    <a:pos x="12207" y="19699"/>
                  </a:cxn>
                  <a:cxn ang="0">
                    <a:pos x="10805" y="19479"/>
                  </a:cxn>
                  <a:cxn ang="0">
                    <a:pos x="8753" y="17608"/>
                  </a:cxn>
                  <a:cxn ang="0">
                    <a:pos x="6959" y="15926"/>
                  </a:cxn>
                  <a:cxn ang="0">
                    <a:pos x="4547" y="17096"/>
                  </a:cxn>
                  <a:cxn ang="0">
                    <a:pos x="3784" y="16204"/>
                  </a:cxn>
                  <a:cxn ang="0">
                    <a:pos x="2433" y="15180"/>
                  </a:cxn>
                  <a:cxn ang="0">
                    <a:pos x="2227" y="17432"/>
                  </a:cxn>
                  <a:cxn ang="0">
                    <a:pos x="3279" y="18105"/>
                  </a:cxn>
                  <a:cxn ang="0">
                    <a:pos x="4217" y="19509"/>
                  </a:cxn>
                  <a:cxn ang="0">
                    <a:pos x="4114" y="20489"/>
                  </a:cxn>
                  <a:cxn ang="0">
                    <a:pos x="3165" y="19962"/>
                  </a:cxn>
                  <a:cxn ang="0">
                    <a:pos x="2619" y="19787"/>
                  </a:cxn>
                  <a:cxn ang="0">
                    <a:pos x="1732" y="21176"/>
                  </a:cxn>
                  <a:cxn ang="0">
                    <a:pos x="897" y="21454"/>
                  </a:cxn>
                  <a:cxn ang="0">
                    <a:pos x="268" y="20532"/>
                  </a:cxn>
                  <a:cxn ang="0">
                    <a:pos x="856" y="19012"/>
                  </a:cxn>
                  <a:cxn ang="0">
                    <a:pos x="567" y="17505"/>
                  </a:cxn>
                  <a:cxn ang="0">
                    <a:pos x="381" y="15926"/>
                  </a:cxn>
                  <a:cxn ang="0">
                    <a:pos x="1010" y="14259"/>
                  </a:cxn>
                  <a:cxn ang="0">
                    <a:pos x="2279" y="14083"/>
                  </a:cxn>
                  <a:cxn ang="0">
                    <a:pos x="3382" y="12782"/>
                  </a:cxn>
                  <a:cxn ang="0">
                    <a:pos x="2877" y="11948"/>
                  </a:cxn>
                  <a:cxn ang="0">
                    <a:pos x="3310" y="10837"/>
                  </a:cxn>
                  <a:cxn ang="0">
                    <a:pos x="4258" y="11509"/>
                  </a:cxn>
                  <a:cxn ang="0">
                    <a:pos x="5042" y="12255"/>
                  </a:cxn>
                  <a:cxn ang="0">
                    <a:pos x="6248" y="12650"/>
                  </a:cxn>
                  <a:cxn ang="0">
                    <a:pos x="6310" y="10924"/>
                  </a:cxn>
                  <a:cxn ang="0">
                    <a:pos x="6846" y="9184"/>
                  </a:cxn>
                  <a:cxn ang="0">
                    <a:pos x="8011" y="7488"/>
                  </a:cxn>
                  <a:cxn ang="0">
                    <a:pos x="8795" y="5104"/>
                  </a:cxn>
                  <a:cxn ang="0">
                    <a:pos x="8753" y="3086"/>
                  </a:cxn>
                  <a:cxn ang="0">
                    <a:pos x="8650" y="1419"/>
                  </a:cxn>
                  <a:cxn ang="0">
                    <a:pos x="9042" y="73"/>
                  </a:cxn>
                  <a:cxn ang="0">
                    <a:pos x="9888" y="73"/>
                  </a:cxn>
                  <a:cxn ang="0">
                    <a:pos x="10877" y="1901"/>
                  </a:cxn>
                  <a:cxn ang="0">
                    <a:pos x="12207" y="4519"/>
                  </a:cxn>
                </a:cxnLst>
                <a:rect l="0" t="0" r="r" b="b"/>
                <a:pathLst>
                  <a:path w="21600" h="21600">
                    <a:moveTo>
                      <a:pt x="12207" y="4519"/>
                    </a:moveTo>
                    <a:lnTo>
                      <a:pt x="12558" y="5162"/>
                    </a:lnTo>
                    <a:lnTo>
                      <a:pt x="12991" y="5981"/>
                    </a:lnTo>
                    <a:lnTo>
                      <a:pt x="13341" y="6610"/>
                    </a:lnTo>
                    <a:lnTo>
                      <a:pt x="13888" y="7181"/>
                    </a:lnTo>
                    <a:lnTo>
                      <a:pt x="14465" y="7824"/>
                    </a:lnTo>
                    <a:lnTo>
                      <a:pt x="15414" y="8599"/>
                    </a:lnTo>
                    <a:lnTo>
                      <a:pt x="14940" y="8497"/>
                    </a:lnTo>
                    <a:lnTo>
                      <a:pt x="14919" y="8599"/>
                    </a:lnTo>
                    <a:lnTo>
                      <a:pt x="15259" y="8965"/>
                    </a:lnTo>
                    <a:lnTo>
                      <a:pt x="15517" y="8965"/>
                    </a:lnTo>
                    <a:lnTo>
                      <a:pt x="15785" y="8833"/>
                    </a:lnTo>
                    <a:lnTo>
                      <a:pt x="15641" y="8584"/>
                    </a:lnTo>
                    <a:lnTo>
                      <a:pt x="16074" y="8994"/>
                    </a:lnTo>
                    <a:lnTo>
                      <a:pt x="16486" y="8906"/>
                    </a:lnTo>
                    <a:lnTo>
                      <a:pt x="16352" y="9257"/>
                    </a:lnTo>
                    <a:lnTo>
                      <a:pt x="16290" y="9389"/>
                    </a:lnTo>
                    <a:lnTo>
                      <a:pt x="16290" y="9667"/>
                    </a:lnTo>
                    <a:lnTo>
                      <a:pt x="16486" y="9930"/>
                    </a:lnTo>
                    <a:lnTo>
                      <a:pt x="16620" y="9535"/>
                    </a:lnTo>
                    <a:lnTo>
                      <a:pt x="16620" y="9257"/>
                    </a:lnTo>
                    <a:lnTo>
                      <a:pt x="16734" y="8906"/>
                    </a:lnTo>
                    <a:lnTo>
                      <a:pt x="16785" y="9096"/>
                    </a:lnTo>
                    <a:lnTo>
                      <a:pt x="16785" y="9360"/>
                    </a:lnTo>
                    <a:lnTo>
                      <a:pt x="17002" y="9491"/>
                    </a:lnTo>
                    <a:lnTo>
                      <a:pt x="16816" y="9652"/>
                    </a:lnTo>
                    <a:lnTo>
                      <a:pt x="16816" y="9959"/>
                    </a:lnTo>
                    <a:lnTo>
                      <a:pt x="17043" y="10266"/>
                    </a:lnTo>
                    <a:lnTo>
                      <a:pt x="17486" y="10178"/>
                    </a:lnTo>
                    <a:lnTo>
                      <a:pt x="17589" y="10529"/>
                    </a:lnTo>
                    <a:lnTo>
                      <a:pt x="18022" y="10661"/>
                    </a:lnTo>
                    <a:lnTo>
                      <a:pt x="18455" y="10427"/>
                    </a:lnTo>
                    <a:lnTo>
                      <a:pt x="19383" y="9652"/>
                    </a:lnTo>
                    <a:lnTo>
                      <a:pt x="20177" y="8906"/>
                    </a:lnTo>
                    <a:lnTo>
                      <a:pt x="20486" y="8321"/>
                    </a:lnTo>
                    <a:lnTo>
                      <a:pt x="20600" y="8380"/>
                    </a:lnTo>
                    <a:lnTo>
                      <a:pt x="20631" y="8584"/>
                    </a:lnTo>
                    <a:lnTo>
                      <a:pt x="19899" y="9915"/>
                    </a:lnTo>
                    <a:lnTo>
                      <a:pt x="19631" y="10325"/>
                    </a:lnTo>
                    <a:lnTo>
                      <a:pt x="19466" y="10705"/>
                    </a:lnTo>
                    <a:lnTo>
                      <a:pt x="19383" y="11231"/>
                    </a:lnTo>
                    <a:lnTo>
                      <a:pt x="19383" y="11816"/>
                    </a:lnTo>
                    <a:lnTo>
                      <a:pt x="19631" y="12240"/>
                    </a:lnTo>
                    <a:lnTo>
                      <a:pt x="19754" y="12445"/>
                    </a:lnTo>
                    <a:lnTo>
                      <a:pt x="20023" y="12738"/>
                    </a:lnTo>
                    <a:lnTo>
                      <a:pt x="19919" y="12942"/>
                    </a:lnTo>
                    <a:lnTo>
                      <a:pt x="19919" y="12738"/>
                    </a:lnTo>
                    <a:lnTo>
                      <a:pt x="19785" y="12533"/>
                    </a:lnTo>
                    <a:lnTo>
                      <a:pt x="19631" y="12533"/>
                    </a:lnTo>
                    <a:lnTo>
                      <a:pt x="19651" y="12796"/>
                    </a:lnTo>
                    <a:lnTo>
                      <a:pt x="19672" y="12942"/>
                    </a:lnTo>
                    <a:lnTo>
                      <a:pt x="19899" y="13381"/>
                    </a:lnTo>
                    <a:lnTo>
                      <a:pt x="20002" y="13732"/>
                    </a:lnTo>
                    <a:lnTo>
                      <a:pt x="19981" y="14200"/>
                    </a:lnTo>
                    <a:lnTo>
                      <a:pt x="19734" y="14010"/>
                    </a:lnTo>
                    <a:lnTo>
                      <a:pt x="19569" y="14229"/>
                    </a:lnTo>
                    <a:lnTo>
                      <a:pt x="20198" y="14595"/>
                    </a:lnTo>
                    <a:lnTo>
                      <a:pt x="20517" y="14332"/>
                    </a:lnTo>
                    <a:lnTo>
                      <a:pt x="20816" y="14200"/>
                    </a:lnTo>
                    <a:lnTo>
                      <a:pt x="20889" y="13937"/>
                    </a:lnTo>
                    <a:lnTo>
                      <a:pt x="21198" y="13791"/>
                    </a:lnTo>
                    <a:lnTo>
                      <a:pt x="21600" y="14010"/>
                    </a:lnTo>
                    <a:lnTo>
                      <a:pt x="21332" y="14156"/>
                    </a:lnTo>
                    <a:lnTo>
                      <a:pt x="21054" y="14200"/>
                    </a:lnTo>
                    <a:lnTo>
                      <a:pt x="20816" y="14478"/>
                    </a:lnTo>
                    <a:lnTo>
                      <a:pt x="20548" y="14917"/>
                    </a:lnTo>
                    <a:lnTo>
                      <a:pt x="20218" y="15078"/>
                    </a:lnTo>
                    <a:lnTo>
                      <a:pt x="20023" y="14931"/>
                    </a:lnTo>
                    <a:lnTo>
                      <a:pt x="19837" y="15092"/>
                    </a:lnTo>
                    <a:lnTo>
                      <a:pt x="19383" y="15004"/>
                    </a:lnTo>
                    <a:lnTo>
                      <a:pt x="18992" y="15092"/>
                    </a:lnTo>
                    <a:lnTo>
                      <a:pt x="18950" y="15180"/>
                    </a:lnTo>
                    <a:lnTo>
                      <a:pt x="19053" y="15575"/>
                    </a:lnTo>
                    <a:lnTo>
                      <a:pt x="18703" y="15516"/>
                    </a:lnTo>
                    <a:lnTo>
                      <a:pt x="18723" y="15823"/>
                    </a:lnTo>
                    <a:lnTo>
                      <a:pt x="18414" y="15663"/>
                    </a:lnTo>
                    <a:lnTo>
                      <a:pt x="18105" y="15765"/>
                    </a:lnTo>
                    <a:lnTo>
                      <a:pt x="18414" y="15355"/>
                    </a:lnTo>
                    <a:lnTo>
                      <a:pt x="18022" y="15282"/>
                    </a:lnTo>
                    <a:lnTo>
                      <a:pt x="17703" y="15531"/>
                    </a:lnTo>
                    <a:lnTo>
                      <a:pt x="17631" y="15765"/>
                    </a:lnTo>
                    <a:lnTo>
                      <a:pt x="17754" y="16028"/>
                    </a:lnTo>
                    <a:lnTo>
                      <a:pt x="16940" y="15692"/>
                    </a:lnTo>
                    <a:lnTo>
                      <a:pt x="16785" y="15765"/>
                    </a:lnTo>
                    <a:lnTo>
                      <a:pt x="16259" y="15765"/>
                    </a:lnTo>
                    <a:lnTo>
                      <a:pt x="16569" y="15355"/>
                    </a:lnTo>
                    <a:lnTo>
                      <a:pt x="16074" y="15370"/>
                    </a:lnTo>
                    <a:lnTo>
                      <a:pt x="15599" y="15370"/>
                    </a:lnTo>
                    <a:lnTo>
                      <a:pt x="15290" y="15823"/>
                    </a:lnTo>
                    <a:lnTo>
                      <a:pt x="14754" y="15940"/>
                    </a:lnTo>
                    <a:lnTo>
                      <a:pt x="14208" y="16365"/>
                    </a:lnTo>
                    <a:lnTo>
                      <a:pt x="13537" y="16906"/>
                    </a:lnTo>
                    <a:lnTo>
                      <a:pt x="13053" y="17505"/>
                    </a:lnTo>
                    <a:lnTo>
                      <a:pt x="12424" y="18485"/>
                    </a:lnTo>
                    <a:lnTo>
                      <a:pt x="12341" y="19026"/>
                    </a:lnTo>
                    <a:lnTo>
                      <a:pt x="12207" y="19699"/>
                    </a:lnTo>
                    <a:lnTo>
                      <a:pt x="11888" y="20211"/>
                    </a:lnTo>
                    <a:lnTo>
                      <a:pt x="11754" y="20854"/>
                    </a:lnTo>
                    <a:lnTo>
                      <a:pt x="11331" y="20050"/>
                    </a:lnTo>
                    <a:lnTo>
                      <a:pt x="10805" y="19479"/>
                    </a:lnTo>
                    <a:lnTo>
                      <a:pt x="10259" y="19026"/>
                    </a:lnTo>
                    <a:lnTo>
                      <a:pt x="9805" y="18631"/>
                    </a:lnTo>
                    <a:lnTo>
                      <a:pt x="9259" y="18178"/>
                    </a:lnTo>
                    <a:lnTo>
                      <a:pt x="8753" y="17608"/>
                    </a:lnTo>
                    <a:lnTo>
                      <a:pt x="8289" y="16935"/>
                    </a:lnTo>
                    <a:lnTo>
                      <a:pt x="7825" y="16540"/>
                    </a:lnTo>
                    <a:lnTo>
                      <a:pt x="7362" y="16160"/>
                    </a:lnTo>
                    <a:lnTo>
                      <a:pt x="6959" y="15926"/>
                    </a:lnTo>
                    <a:lnTo>
                      <a:pt x="6465" y="15926"/>
                    </a:lnTo>
                    <a:lnTo>
                      <a:pt x="5578" y="16321"/>
                    </a:lnTo>
                    <a:lnTo>
                      <a:pt x="4928" y="16686"/>
                    </a:lnTo>
                    <a:lnTo>
                      <a:pt x="4547" y="17096"/>
                    </a:lnTo>
                    <a:lnTo>
                      <a:pt x="4299" y="17359"/>
                    </a:lnTo>
                    <a:lnTo>
                      <a:pt x="4093" y="16686"/>
                    </a:lnTo>
                    <a:lnTo>
                      <a:pt x="3990" y="16321"/>
                    </a:lnTo>
                    <a:lnTo>
                      <a:pt x="3784" y="16204"/>
                    </a:lnTo>
                    <a:lnTo>
                      <a:pt x="3712" y="15750"/>
                    </a:lnTo>
                    <a:lnTo>
                      <a:pt x="3464" y="15487"/>
                    </a:lnTo>
                    <a:lnTo>
                      <a:pt x="3062" y="15253"/>
                    </a:lnTo>
                    <a:lnTo>
                      <a:pt x="2433" y="15180"/>
                    </a:lnTo>
                    <a:lnTo>
                      <a:pt x="2165" y="15663"/>
                    </a:lnTo>
                    <a:lnTo>
                      <a:pt x="2031" y="16277"/>
                    </a:lnTo>
                    <a:lnTo>
                      <a:pt x="2011" y="16993"/>
                    </a:lnTo>
                    <a:lnTo>
                      <a:pt x="2227" y="17432"/>
                    </a:lnTo>
                    <a:lnTo>
                      <a:pt x="2681" y="17798"/>
                    </a:lnTo>
                    <a:lnTo>
                      <a:pt x="2897" y="17900"/>
                    </a:lnTo>
                    <a:lnTo>
                      <a:pt x="3279" y="17842"/>
                    </a:lnTo>
                    <a:lnTo>
                      <a:pt x="3279" y="18105"/>
                    </a:lnTo>
                    <a:lnTo>
                      <a:pt x="3547" y="18412"/>
                    </a:lnTo>
                    <a:lnTo>
                      <a:pt x="3732" y="18821"/>
                    </a:lnTo>
                    <a:lnTo>
                      <a:pt x="4134" y="19319"/>
                    </a:lnTo>
                    <a:lnTo>
                      <a:pt x="4217" y="19509"/>
                    </a:lnTo>
                    <a:lnTo>
                      <a:pt x="4279" y="19699"/>
                    </a:lnTo>
                    <a:lnTo>
                      <a:pt x="4444" y="19904"/>
                    </a:lnTo>
                    <a:lnTo>
                      <a:pt x="4382" y="20328"/>
                    </a:lnTo>
                    <a:lnTo>
                      <a:pt x="4114" y="20489"/>
                    </a:lnTo>
                    <a:lnTo>
                      <a:pt x="3732" y="20430"/>
                    </a:lnTo>
                    <a:lnTo>
                      <a:pt x="3464" y="20532"/>
                    </a:lnTo>
                    <a:lnTo>
                      <a:pt x="3330" y="20181"/>
                    </a:lnTo>
                    <a:lnTo>
                      <a:pt x="3165" y="19962"/>
                    </a:lnTo>
                    <a:lnTo>
                      <a:pt x="3011" y="20167"/>
                    </a:lnTo>
                    <a:lnTo>
                      <a:pt x="2856" y="20211"/>
                    </a:lnTo>
                    <a:lnTo>
                      <a:pt x="2856" y="19918"/>
                    </a:lnTo>
                    <a:lnTo>
                      <a:pt x="2619" y="19787"/>
                    </a:lnTo>
                    <a:lnTo>
                      <a:pt x="2382" y="20108"/>
                    </a:lnTo>
                    <a:lnTo>
                      <a:pt x="1629" y="20576"/>
                    </a:lnTo>
                    <a:lnTo>
                      <a:pt x="1732" y="20898"/>
                    </a:lnTo>
                    <a:lnTo>
                      <a:pt x="1732" y="21176"/>
                    </a:lnTo>
                    <a:lnTo>
                      <a:pt x="1464" y="21220"/>
                    </a:lnTo>
                    <a:lnTo>
                      <a:pt x="1299" y="21103"/>
                    </a:lnTo>
                    <a:lnTo>
                      <a:pt x="1134" y="21176"/>
                    </a:lnTo>
                    <a:lnTo>
                      <a:pt x="897" y="21454"/>
                    </a:lnTo>
                    <a:lnTo>
                      <a:pt x="598" y="21600"/>
                    </a:lnTo>
                    <a:lnTo>
                      <a:pt x="330" y="21308"/>
                    </a:lnTo>
                    <a:lnTo>
                      <a:pt x="433" y="21103"/>
                    </a:lnTo>
                    <a:lnTo>
                      <a:pt x="268" y="20532"/>
                    </a:lnTo>
                    <a:lnTo>
                      <a:pt x="165" y="20211"/>
                    </a:lnTo>
                    <a:lnTo>
                      <a:pt x="464" y="19787"/>
                    </a:lnTo>
                    <a:lnTo>
                      <a:pt x="701" y="19436"/>
                    </a:lnTo>
                    <a:lnTo>
                      <a:pt x="856" y="19012"/>
                    </a:lnTo>
                    <a:lnTo>
                      <a:pt x="1114" y="18675"/>
                    </a:lnTo>
                    <a:lnTo>
                      <a:pt x="949" y="18163"/>
                    </a:lnTo>
                    <a:lnTo>
                      <a:pt x="897" y="17666"/>
                    </a:lnTo>
                    <a:lnTo>
                      <a:pt x="567" y="17505"/>
                    </a:lnTo>
                    <a:lnTo>
                      <a:pt x="268" y="17096"/>
                    </a:lnTo>
                    <a:lnTo>
                      <a:pt x="144" y="16540"/>
                    </a:lnTo>
                    <a:lnTo>
                      <a:pt x="0" y="16189"/>
                    </a:lnTo>
                    <a:lnTo>
                      <a:pt x="381" y="15926"/>
                    </a:lnTo>
                    <a:lnTo>
                      <a:pt x="546" y="15487"/>
                    </a:lnTo>
                    <a:lnTo>
                      <a:pt x="619" y="14931"/>
                    </a:lnTo>
                    <a:lnTo>
                      <a:pt x="701" y="14376"/>
                    </a:lnTo>
                    <a:lnTo>
                      <a:pt x="1010" y="14259"/>
                    </a:lnTo>
                    <a:lnTo>
                      <a:pt x="1547" y="14083"/>
                    </a:lnTo>
                    <a:lnTo>
                      <a:pt x="1732" y="13937"/>
                    </a:lnTo>
                    <a:lnTo>
                      <a:pt x="1980" y="13937"/>
                    </a:lnTo>
                    <a:lnTo>
                      <a:pt x="2279" y="14083"/>
                    </a:lnTo>
                    <a:lnTo>
                      <a:pt x="2495" y="13922"/>
                    </a:lnTo>
                    <a:lnTo>
                      <a:pt x="2660" y="13410"/>
                    </a:lnTo>
                    <a:lnTo>
                      <a:pt x="2897" y="13133"/>
                    </a:lnTo>
                    <a:lnTo>
                      <a:pt x="3382" y="12782"/>
                    </a:lnTo>
                    <a:lnTo>
                      <a:pt x="3330" y="12650"/>
                    </a:lnTo>
                    <a:lnTo>
                      <a:pt x="3145" y="12518"/>
                    </a:lnTo>
                    <a:lnTo>
                      <a:pt x="3145" y="12182"/>
                    </a:lnTo>
                    <a:lnTo>
                      <a:pt x="2877" y="11948"/>
                    </a:lnTo>
                    <a:lnTo>
                      <a:pt x="2722" y="11714"/>
                    </a:lnTo>
                    <a:lnTo>
                      <a:pt x="2701" y="11407"/>
                    </a:lnTo>
                    <a:lnTo>
                      <a:pt x="3042" y="11173"/>
                    </a:lnTo>
                    <a:lnTo>
                      <a:pt x="3310" y="10837"/>
                    </a:lnTo>
                    <a:lnTo>
                      <a:pt x="3516" y="10837"/>
                    </a:lnTo>
                    <a:lnTo>
                      <a:pt x="3732" y="11246"/>
                    </a:lnTo>
                    <a:lnTo>
                      <a:pt x="4093" y="11582"/>
                    </a:lnTo>
                    <a:lnTo>
                      <a:pt x="4258" y="11509"/>
                    </a:lnTo>
                    <a:lnTo>
                      <a:pt x="4299" y="11992"/>
                    </a:lnTo>
                    <a:lnTo>
                      <a:pt x="4774" y="12109"/>
                    </a:lnTo>
                    <a:lnTo>
                      <a:pt x="5042" y="11948"/>
                    </a:lnTo>
                    <a:lnTo>
                      <a:pt x="5042" y="12255"/>
                    </a:lnTo>
                    <a:lnTo>
                      <a:pt x="5124" y="12445"/>
                    </a:lnTo>
                    <a:lnTo>
                      <a:pt x="5351" y="12738"/>
                    </a:lnTo>
                    <a:lnTo>
                      <a:pt x="5774" y="12650"/>
                    </a:lnTo>
                    <a:lnTo>
                      <a:pt x="6248" y="12650"/>
                    </a:lnTo>
                    <a:lnTo>
                      <a:pt x="6722" y="12123"/>
                    </a:lnTo>
                    <a:lnTo>
                      <a:pt x="6650" y="11524"/>
                    </a:lnTo>
                    <a:lnTo>
                      <a:pt x="6413" y="11246"/>
                    </a:lnTo>
                    <a:lnTo>
                      <a:pt x="6310" y="10924"/>
                    </a:lnTo>
                    <a:lnTo>
                      <a:pt x="6578" y="10603"/>
                    </a:lnTo>
                    <a:lnTo>
                      <a:pt x="6578" y="10178"/>
                    </a:lnTo>
                    <a:lnTo>
                      <a:pt x="6578" y="9579"/>
                    </a:lnTo>
                    <a:lnTo>
                      <a:pt x="6846" y="9184"/>
                    </a:lnTo>
                    <a:lnTo>
                      <a:pt x="7155" y="9052"/>
                    </a:lnTo>
                    <a:lnTo>
                      <a:pt x="7578" y="8862"/>
                    </a:lnTo>
                    <a:lnTo>
                      <a:pt x="7774" y="8380"/>
                    </a:lnTo>
                    <a:lnTo>
                      <a:pt x="8011" y="7488"/>
                    </a:lnTo>
                    <a:lnTo>
                      <a:pt x="8011" y="6859"/>
                    </a:lnTo>
                    <a:lnTo>
                      <a:pt x="8362" y="6230"/>
                    </a:lnTo>
                    <a:lnTo>
                      <a:pt x="8516" y="5440"/>
                    </a:lnTo>
                    <a:lnTo>
                      <a:pt x="8795" y="5104"/>
                    </a:lnTo>
                    <a:lnTo>
                      <a:pt x="8836" y="4738"/>
                    </a:lnTo>
                    <a:lnTo>
                      <a:pt x="8753" y="4270"/>
                    </a:lnTo>
                    <a:lnTo>
                      <a:pt x="8908" y="3568"/>
                    </a:lnTo>
                    <a:lnTo>
                      <a:pt x="8753" y="3086"/>
                    </a:lnTo>
                    <a:lnTo>
                      <a:pt x="8671" y="2603"/>
                    </a:lnTo>
                    <a:lnTo>
                      <a:pt x="8558" y="2252"/>
                    </a:lnTo>
                    <a:lnTo>
                      <a:pt x="8692" y="1857"/>
                    </a:lnTo>
                    <a:lnTo>
                      <a:pt x="8650" y="1419"/>
                    </a:lnTo>
                    <a:lnTo>
                      <a:pt x="8712" y="863"/>
                    </a:lnTo>
                    <a:lnTo>
                      <a:pt x="8857" y="483"/>
                    </a:lnTo>
                    <a:lnTo>
                      <a:pt x="8908" y="88"/>
                    </a:lnTo>
                    <a:lnTo>
                      <a:pt x="9042" y="73"/>
                    </a:lnTo>
                    <a:lnTo>
                      <a:pt x="9145" y="351"/>
                    </a:lnTo>
                    <a:lnTo>
                      <a:pt x="9310" y="585"/>
                    </a:lnTo>
                    <a:lnTo>
                      <a:pt x="9743" y="439"/>
                    </a:lnTo>
                    <a:lnTo>
                      <a:pt x="9888" y="73"/>
                    </a:lnTo>
                    <a:lnTo>
                      <a:pt x="10053" y="0"/>
                    </a:lnTo>
                    <a:lnTo>
                      <a:pt x="10073" y="483"/>
                    </a:lnTo>
                    <a:lnTo>
                      <a:pt x="10424" y="936"/>
                    </a:lnTo>
                    <a:lnTo>
                      <a:pt x="10877" y="1901"/>
                    </a:lnTo>
                    <a:lnTo>
                      <a:pt x="11207" y="2676"/>
                    </a:lnTo>
                    <a:lnTo>
                      <a:pt x="11774" y="3422"/>
                    </a:lnTo>
                    <a:lnTo>
                      <a:pt x="11836" y="3875"/>
                    </a:lnTo>
                    <a:lnTo>
                      <a:pt x="12207" y="4519"/>
                    </a:lnTo>
                  </a:path>
                </a:pathLst>
              </a:custGeom>
              <a:grpFill/>
              <a:ln w="1440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6699CC">
                    <a:alpha val="89999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  <a:cs typeface="Times New Roman" pitchFamily="18" charset="0"/>
                </a:endParaRPr>
              </a:p>
            </p:txBody>
          </p:sp>
          <p:sp>
            <p:nvSpPr>
              <p:cNvPr id="13" name="Freeform 5"/>
              <p:cNvSpPr>
                <a:spLocks noChangeArrowheads="1"/>
              </p:cNvSpPr>
              <p:nvPr/>
            </p:nvSpPr>
            <p:spPr bwMode="auto">
              <a:xfrm>
                <a:off x="4133719" y="3804002"/>
                <a:ext cx="850106" cy="417361"/>
              </a:xfrm>
              <a:custGeom>
                <a:avLst/>
                <a:gdLst/>
                <a:ahLst/>
                <a:cxnLst>
                  <a:cxn ang="0">
                    <a:pos x="6116" y="4859"/>
                  </a:cxn>
                  <a:cxn ang="0">
                    <a:pos x="6774" y="2532"/>
                  </a:cxn>
                  <a:cxn ang="0">
                    <a:pos x="8195" y="1143"/>
                  </a:cxn>
                  <a:cxn ang="0">
                    <a:pos x="9060" y="1470"/>
                  </a:cxn>
                  <a:cxn ang="0">
                    <a:pos x="9575" y="3879"/>
                  </a:cxn>
                  <a:cxn ang="0">
                    <a:pos x="11037" y="3838"/>
                  </a:cxn>
                  <a:cxn ang="0">
                    <a:pos x="12128" y="3838"/>
                  </a:cxn>
                  <a:cxn ang="0">
                    <a:pos x="13508" y="3634"/>
                  </a:cxn>
                  <a:cxn ang="0">
                    <a:pos x="14064" y="857"/>
                  </a:cxn>
                  <a:cxn ang="0">
                    <a:pos x="15464" y="1102"/>
                  </a:cxn>
                  <a:cxn ang="0">
                    <a:pos x="16782" y="0"/>
                  </a:cxn>
                  <a:cxn ang="0">
                    <a:pos x="18882" y="1143"/>
                  </a:cxn>
                  <a:cxn ang="0">
                    <a:pos x="20179" y="3471"/>
                  </a:cxn>
                  <a:cxn ang="0">
                    <a:pos x="21476" y="4859"/>
                  </a:cxn>
                  <a:cxn ang="0">
                    <a:pos x="21044" y="6615"/>
                  </a:cxn>
                  <a:cxn ang="0">
                    <a:pos x="21415" y="7636"/>
                  </a:cxn>
                  <a:cxn ang="0">
                    <a:pos x="21600" y="9881"/>
                  </a:cxn>
                  <a:cxn ang="0">
                    <a:pos x="21415" y="10575"/>
                  </a:cxn>
                  <a:cxn ang="0">
                    <a:pos x="19932" y="12250"/>
                  </a:cxn>
                  <a:cxn ang="0">
                    <a:pos x="18882" y="12495"/>
                  </a:cxn>
                  <a:cxn ang="0">
                    <a:pos x="17482" y="13964"/>
                  </a:cxn>
                  <a:cxn ang="0">
                    <a:pos x="16288" y="17558"/>
                  </a:cxn>
                  <a:cxn ang="0">
                    <a:pos x="15876" y="16414"/>
                  </a:cxn>
                  <a:cxn ang="0">
                    <a:pos x="14826" y="13189"/>
                  </a:cxn>
                  <a:cxn ang="0">
                    <a:pos x="12828" y="11596"/>
                  </a:cxn>
                  <a:cxn ang="0">
                    <a:pos x="11922" y="11351"/>
                  </a:cxn>
                  <a:cxn ang="0">
                    <a:pos x="10996" y="11882"/>
                  </a:cxn>
                  <a:cxn ang="0">
                    <a:pos x="11037" y="12699"/>
                  </a:cxn>
                  <a:cxn ang="0">
                    <a:pos x="10131" y="13229"/>
                  </a:cxn>
                  <a:cxn ang="0">
                    <a:pos x="9060" y="13597"/>
                  </a:cxn>
                  <a:cxn ang="0">
                    <a:pos x="8154" y="16210"/>
                  </a:cxn>
                  <a:cxn ang="0">
                    <a:pos x="7372" y="17190"/>
                  </a:cxn>
                  <a:cxn ang="0">
                    <a:pos x="6466" y="17803"/>
                  </a:cxn>
                  <a:cxn ang="0">
                    <a:pos x="6301" y="20130"/>
                  </a:cxn>
                  <a:cxn ang="0">
                    <a:pos x="6116" y="21600"/>
                  </a:cxn>
                  <a:cxn ang="0">
                    <a:pos x="5868" y="20906"/>
                  </a:cxn>
                  <a:cxn ang="0">
                    <a:pos x="4921" y="19803"/>
                  </a:cxn>
                  <a:cxn ang="0">
                    <a:pos x="4345" y="19395"/>
                  </a:cxn>
                  <a:cxn ang="0">
                    <a:pos x="3212" y="18987"/>
                  </a:cxn>
                  <a:cxn ang="0">
                    <a:pos x="4509" y="17884"/>
                  </a:cxn>
                  <a:cxn ang="0">
                    <a:pos x="3789" y="16945"/>
                  </a:cxn>
                  <a:cxn ang="0">
                    <a:pos x="2265" y="16986"/>
                  </a:cxn>
                  <a:cxn ang="0">
                    <a:pos x="2986" y="15475"/>
                  </a:cxn>
                  <a:cxn ang="0">
                    <a:pos x="2656" y="14373"/>
                  </a:cxn>
                  <a:cxn ang="0">
                    <a:pos x="2986" y="13474"/>
                  </a:cxn>
                  <a:cxn ang="0">
                    <a:pos x="2656" y="12005"/>
                  </a:cxn>
                  <a:cxn ang="0">
                    <a:pos x="3645" y="12821"/>
                  </a:cxn>
                  <a:cxn ang="0">
                    <a:pos x="3274" y="11596"/>
                  </a:cxn>
                  <a:cxn ang="0">
                    <a:pos x="2903" y="10575"/>
                  </a:cxn>
                  <a:cxn ang="0">
                    <a:pos x="2656" y="9514"/>
                  </a:cxn>
                  <a:cxn ang="0">
                    <a:pos x="1730" y="8493"/>
                  </a:cxn>
                  <a:cxn ang="0">
                    <a:pos x="1894" y="7799"/>
                  </a:cxn>
                  <a:cxn ang="0">
                    <a:pos x="3953" y="6615"/>
                  </a:cxn>
                </a:cxnLst>
                <a:rect l="0" t="0" r="r" b="b"/>
                <a:pathLst>
                  <a:path w="21600" h="21600">
                    <a:moveTo>
                      <a:pt x="5415" y="5553"/>
                    </a:moveTo>
                    <a:lnTo>
                      <a:pt x="6116" y="4859"/>
                    </a:lnTo>
                    <a:lnTo>
                      <a:pt x="6074" y="4083"/>
                    </a:lnTo>
                    <a:lnTo>
                      <a:pt x="6774" y="2532"/>
                    </a:lnTo>
                    <a:lnTo>
                      <a:pt x="7433" y="1837"/>
                    </a:lnTo>
                    <a:lnTo>
                      <a:pt x="8195" y="1143"/>
                    </a:lnTo>
                    <a:lnTo>
                      <a:pt x="8895" y="122"/>
                    </a:lnTo>
                    <a:lnTo>
                      <a:pt x="9060" y="1470"/>
                    </a:lnTo>
                    <a:lnTo>
                      <a:pt x="9637" y="2736"/>
                    </a:lnTo>
                    <a:lnTo>
                      <a:pt x="9575" y="3879"/>
                    </a:lnTo>
                    <a:lnTo>
                      <a:pt x="10193" y="4328"/>
                    </a:lnTo>
                    <a:lnTo>
                      <a:pt x="11037" y="3838"/>
                    </a:lnTo>
                    <a:lnTo>
                      <a:pt x="11572" y="3838"/>
                    </a:lnTo>
                    <a:lnTo>
                      <a:pt x="12128" y="3838"/>
                    </a:lnTo>
                    <a:lnTo>
                      <a:pt x="12931" y="4083"/>
                    </a:lnTo>
                    <a:lnTo>
                      <a:pt x="13508" y="3634"/>
                    </a:lnTo>
                    <a:lnTo>
                      <a:pt x="14064" y="2409"/>
                    </a:lnTo>
                    <a:lnTo>
                      <a:pt x="14064" y="857"/>
                    </a:lnTo>
                    <a:lnTo>
                      <a:pt x="14517" y="1143"/>
                    </a:lnTo>
                    <a:lnTo>
                      <a:pt x="15464" y="1102"/>
                    </a:lnTo>
                    <a:lnTo>
                      <a:pt x="16123" y="367"/>
                    </a:lnTo>
                    <a:lnTo>
                      <a:pt x="16782" y="0"/>
                    </a:lnTo>
                    <a:lnTo>
                      <a:pt x="17399" y="898"/>
                    </a:lnTo>
                    <a:lnTo>
                      <a:pt x="18882" y="1143"/>
                    </a:lnTo>
                    <a:lnTo>
                      <a:pt x="19253" y="2409"/>
                    </a:lnTo>
                    <a:lnTo>
                      <a:pt x="20179" y="3471"/>
                    </a:lnTo>
                    <a:lnTo>
                      <a:pt x="20879" y="4410"/>
                    </a:lnTo>
                    <a:lnTo>
                      <a:pt x="21476" y="4859"/>
                    </a:lnTo>
                    <a:lnTo>
                      <a:pt x="21415" y="6002"/>
                    </a:lnTo>
                    <a:lnTo>
                      <a:pt x="21044" y="6615"/>
                    </a:lnTo>
                    <a:lnTo>
                      <a:pt x="21147" y="7064"/>
                    </a:lnTo>
                    <a:lnTo>
                      <a:pt x="21415" y="7636"/>
                    </a:lnTo>
                    <a:lnTo>
                      <a:pt x="21353" y="8820"/>
                    </a:lnTo>
                    <a:lnTo>
                      <a:pt x="21600" y="9881"/>
                    </a:lnTo>
                    <a:lnTo>
                      <a:pt x="20838" y="10004"/>
                    </a:lnTo>
                    <a:lnTo>
                      <a:pt x="21415" y="10575"/>
                    </a:lnTo>
                    <a:lnTo>
                      <a:pt x="20612" y="11555"/>
                    </a:lnTo>
                    <a:lnTo>
                      <a:pt x="19932" y="12250"/>
                    </a:lnTo>
                    <a:lnTo>
                      <a:pt x="19376" y="12495"/>
                    </a:lnTo>
                    <a:lnTo>
                      <a:pt x="18882" y="12495"/>
                    </a:lnTo>
                    <a:lnTo>
                      <a:pt x="18079" y="12821"/>
                    </a:lnTo>
                    <a:lnTo>
                      <a:pt x="17482" y="13964"/>
                    </a:lnTo>
                    <a:lnTo>
                      <a:pt x="16349" y="16414"/>
                    </a:lnTo>
                    <a:lnTo>
                      <a:pt x="16288" y="17558"/>
                    </a:lnTo>
                    <a:lnTo>
                      <a:pt x="15814" y="18333"/>
                    </a:lnTo>
                    <a:lnTo>
                      <a:pt x="15876" y="16414"/>
                    </a:lnTo>
                    <a:lnTo>
                      <a:pt x="15196" y="14332"/>
                    </a:lnTo>
                    <a:lnTo>
                      <a:pt x="14826" y="13189"/>
                    </a:lnTo>
                    <a:lnTo>
                      <a:pt x="13899" y="12005"/>
                    </a:lnTo>
                    <a:lnTo>
                      <a:pt x="12828" y="11596"/>
                    </a:lnTo>
                    <a:lnTo>
                      <a:pt x="12396" y="11351"/>
                    </a:lnTo>
                    <a:lnTo>
                      <a:pt x="11922" y="11351"/>
                    </a:lnTo>
                    <a:lnTo>
                      <a:pt x="11737" y="12005"/>
                    </a:lnTo>
                    <a:lnTo>
                      <a:pt x="10996" y="11882"/>
                    </a:lnTo>
                    <a:lnTo>
                      <a:pt x="10460" y="12250"/>
                    </a:lnTo>
                    <a:lnTo>
                      <a:pt x="11037" y="12699"/>
                    </a:lnTo>
                    <a:lnTo>
                      <a:pt x="10666" y="13229"/>
                    </a:lnTo>
                    <a:lnTo>
                      <a:pt x="10131" y="13229"/>
                    </a:lnTo>
                    <a:lnTo>
                      <a:pt x="9431" y="13066"/>
                    </a:lnTo>
                    <a:lnTo>
                      <a:pt x="9060" y="13597"/>
                    </a:lnTo>
                    <a:lnTo>
                      <a:pt x="8607" y="15312"/>
                    </a:lnTo>
                    <a:lnTo>
                      <a:pt x="8154" y="16210"/>
                    </a:lnTo>
                    <a:lnTo>
                      <a:pt x="7639" y="16210"/>
                    </a:lnTo>
                    <a:lnTo>
                      <a:pt x="7372" y="17190"/>
                    </a:lnTo>
                    <a:lnTo>
                      <a:pt x="6733" y="16986"/>
                    </a:lnTo>
                    <a:lnTo>
                      <a:pt x="6466" y="17803"/>
                    </a:lnTo>
                    <a:lnTo>
                      <a:pt x="6404" y="18987"/>
                    </a:lnTo>
                    <a:lnTo>
                      <a:pt x="6301" y="20130"/>
                    </a:lnTo>
                    <a:lnTo>
                      <a:pt x="6116" y="20702"/>
                    </a:lnTo>
                    <a:lnTo>
                      <a:pt x="6116" y="21600"/>
                    </a:lnTo>
                    <a:lnTo>
                      <a:pt x="5910" y="21437"/>
                    </a:lnTo>
                    <a:lnTo>
                      <a:pt x="5868" y="20906"/>
                    </a:lnTo>
                    <a:lnTo>
                      <a:pt x="5539" y="20212"/>
                    </a:lnTo>
                    <a:lnTo>
                      <a:pt x="4921" y="19803"/>
                    </a:lnTo>
                    <a:lnTo>
                      <a:pt x="4633" y="20008"/>
                    </a:lnTo>
                    <a:lnTo>
                      <a:pt x="4345" y="19395"/>
                    </a:lnTo>
                    <a:lnTo>
                      <a:pt x="3789" y="19395"/>
                    </a:lnTo>
                    <a:lnTo>
                      <a:pt x="3212" y="18987"/>
                    </a:lnTo>
                    <a:lnTo>
                      <a:pt x="3851" y="18170"/>
                    </a:lnTo>
                    <a:lnTo>
                      <a:pt x="4509" y="17884"/>
                    </a:lnTo>
                    <a:lnTo>
                      <a:pt x="4880" y="17313"/>
                    </a:lnTo>
                    <a:lnTo>
                      <a:pt x="3789" y="16945"/>
                    </a:lnTo>
                    <a:lnTo>
                      <a:pt x="3047" y="16782"/>
                    </a:lnTo>
                    <a:lnTo>
                      <a:pt x="2265" y="16986"/>
                    </a:lnTo>
                    <a:lnTo>
                      <a:pt x="2183" y="16455"/>
                    </a:lnTo>
                    <a:lnTo>
                      <a:pt x="2986" y="15475"/>
                    </a:lnTo>
                    <a:lnTo>
                      <a:pt x="1894" y="14659"/>
                    </a:lnTo>
                    <a:lnTo>
                      <a:pt x="2656" y="14373"/>
                    </a:lnTo>
                    <a:lnTo>
                      <a:pt x="3047" y="14332"/>
                    </a:lnTo>
                    <a:lnTo>
                      <a:pt x="2986" y="13474"/>
                    </a:lnTo>
                    <a:lnTo>
                      <a:pt x="2265" y="12495"/>
                    </a:lnTo>
                    <a:lnTo>
                      <a:pt x="2656" y="12005"/>
                    </a:lnTo>
                    <a:lnTo>
                      <a:pt x="3315" y="13393"/>
                    </a:lnTo>
                    <a:lnTo>
                      <a:pt x="3645" y="12821"/>
                    </a:lnTo>
                    <a:lnTo>
                      <a:pt x="3789" y="12454"/>
                    </a:lnTo>
                    <a:lnTo>
                      <a:pt x="3274" y="11596"/>
                    </a:lnTo>
                    <a:lnTo>
                      <a:pt x="3851" y="11310"/>
                    </a:lnTo>
                    <a:lnTo>
                      <a:pt x="2903" y="10575"/>
                    </a:lnTo>
                    <a:lnTo>
                      <a:pt x="3274" y="10004"/>
                    </a:lnTo>
                    <a:lnTo>
                      <a:pt x="2656" y="9514"/>
                    </a:lnTo>
                    <a:lnTo>
                      <a:pt x="3212" y="8371"/>
                    </a:lnTo>
                    <a:lnTo>
                      <a:pt x="1730" y="8493"/>
                    </a:lnTo>
                    <a:lnTo>
                      <a:pt x="0" y="8371"/>
                    </a:lnTo>
                    <a:lnTo>
                      <a:pt x="1894" y="7799"/>
                    </a:lnTo>
                    <a:lnTo>
                      <a:pt x="2986" y="7391"/>
                    </a:lnTo>
                    <a:lnTo>
                      <a:pt x="3953" y="6615"/>
                    </a:lnTo>
                    <a:lnTo>
                      <a:pt x="5415" y="5553"/>
                    </a:lnTo>
                  </a:path>
                </a:pathLst>
              </a:custGeom>
              <a:grpFill/>
              <a:ln w="1440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6699CC">
                    <a:alpha val="89999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  <a:cs typeface="Times New Roman" pitchFamily="18" charset="0"/>
                </a:endParaRPr>
              </a:p>
            </p:txBody>
          </p:sp>
          <p:sp>
            <p:nvSpPr>
              <p:cNvPr id="14" name="Freeform 7"/>
              <p:cNvSpPr>
                <a:spLocks noChangeArrowheads="1"/>
              </p:cNvSpPr>
              <p:nvPr/>
            </p:nvSpPr>
            <p:spPr bwMode="auto">
              <a:xfrm>
                <a:off x="3382197" y="3712182"/>
                <a:ext cx="730091" cy="829158"/>
              </a:xfrm>
              <a:custGeom>
                <a:avLst/>
                <a:gdLst/>
                <a:ahLst/>
                <a:cxnLst>
                  <a:cxn ang="0">
                    <a:pos x="17021" y="3782"/>
                  </a:cxn>
                  <a:cxn ang="0">
                    <a:pos x="20281" y="4028"/>
                  </a:cxn>
                  <a:cxn ang="0">
                    <a:pos x="19011" y="5857"/>
                  </a:cxn>
                  <a:cxn ang="0">
                    <a:pos x="18388" y="6905"/>
                  </a:cxn>
                  <a:cxn ang="0">
                    <a:pos x="20737" y="7358"/>
                  </a:cxn>
                  <a:cxn ang="0">
                    <a:pos x="20545" y="8467"/>
                  </a:cxn>
                  <a:cxn ang="0">
                    <a:pos x="20018" y="9351"/>
                  </a:cxn>
                  <a:cxn ang="0">
                    <a:pos x="20737" y="9927"/>
                  </a:cxn>
                  <a:cxn ang="0">
                    <a:pos x="18819" y="11139"/>
                  </a:cxn>
                  <a:cxn ang="0">
                    <a:pos x="17261" y="12311"/>
                  </a:cxn>
                  <a:cxn ang="0">
                    <a:pos x="15727" y="13811"/>
                  </a:cxn>
                  <a:cxn ang="0">
                    <a:pos x="12226" y="18764"/>
                  </a:cxn>
                  <a:cxn ang="0">
                    <a:pos x="10141" y="20367"/>
                  </a:cxn>
                  <a:cxn ang="0">
                    <a:pos x="8175" y="19483"/>
                  </a:cxn>
                  <a:cxn ang="0">
                    <a:pos x="8175" y="20737"/>
                  </a:cxn>
                  <a:cxn ang="0">
                    <a:pos x="4363" y="21333"/>
                  </a:cxn>
                  <a:cxn ang="0">
                    <a:pos x="5394" y="19380"/>
                  </a:cxn>
                  <a:cxn ang="0">
                    <a:pos x="5634" y="18024"/>
                  </a:cxn>
                  <a:cxn ang="0">
                    <a:pos x="5394" y="17120"/>
                  </a:cxn>
                  <a:cxn ang="0">
                    <a:pos x="6737" y="16770"/>
                  </a:cxn>
                  <a:cxn ang="0">
                    <a:pos x="4099" y="17325"/>
                  </a:cxn>
                  <a:cxn ang="0">
                    <a:pos x="3740" y="19668"/>
                  </a:cxn>
                  <a:cxn ang="0">
                    <a:pos x="2445" y="19833"/>
                  </a:cxn>
                  <a:cxn ang="0">
                    <a:pos x="479" y="18168"/>
                  </a:cxn>
                  <a:cxn ang="0">
                    <a:pos x="2014" y="17490"/>
                  </a:cxn>
                  <a:cxn ang="0">
                    <a:pos x="2014" y="15619"/>
                  </a:cxn>
                  <a:cxn ang="0">
                    <a:pos x="1582" y="15044"/>
                  </a:cxn>
                  <a:cxn ang="0">
                    <a:pos x="3093" y="12722"/>
                  </a:cxn>
                  <a:cxn ang="0">
                    <a:pos x="6689" y="10564"/>
                  </a:cxn>
                  <a:cxn ang="0">
                    <a:pos x="6353" y="9248"/>
                  </a:cxn>
                  <a:cxn ang="0">
                    <a:pos x="8367" y="7933"/>
                  </a:cxn>
                  <a:cxn ang="0">
                    <a:pos x="7743" y="6309"/>
                  </a:cxn>
                  <a:cxn ang="0">
                    <a:pos x="6065" y="4912"/>
                  </a:cxn>
                  <a:cxn ang="0">
                    <a:pos x="5010" y="6597"/>
                  </a:cxn>
                  <a:cxn ang="0">
                    <a:pos x="6305" y="7625"/>
                  </a:cxn>
                  <a:cxn ang="0">
                    <a:pos x="4099" y="8961"/>
                  </a:cxn>
                  <a:cxn ang="0">
                    <a:pos x="4219" y="7358"/>
                  </a:cxn>
                  <a:cxn ang="0">
                    <a:pos x="1390" y="8221"/>
                  </a:cxn>
                  <a:cxn ang="0">
                    <a:pos x="1582" y="7481"/>
                  </a:cxn>
                  <a:cxn ang="0">
                    <a:pos x="527" y="6515"/>
                  </a:cxn>
                  <a:cxn ang="0">
                    <a:pos x="767" y="4336"/>
                  </a:cxn>
                  <a:cxn ang="0">
                    <a:pos x="1822" y="5734"/>
                  </a:cxn>
                  <a:cxn ang="0">
                    <a:pos x="2613" y="6392"/>
                  </a:cxn>
                  <a:cxn ang="0">
                    <a:pos x="3548" y="5713"/>
                  </a:cxn>
                  <a:cxn ang="0">
                    <a:pos x="2014" y="4604"/>
                  </a:cxn>
                  <a:cxn ang="0">
                    <a:pos x="719" y="3514"/>
                  </a:cxn>
                  <a:cxn ang="0">
                    <a:pos x="1918" y="2096"/>
                  </a:cxn>
                  <a:cxn ang="0">
                    <a:pos x="3045" y="3042"/>
                  </a:cxn>
                  <a:cxn ang="0">
                    <a:pos x="4603" y="1336"/>
                  </a:cxn>
                  <a:cxn ang="0">
                    <a:pos x="6545" y="1398"/>
                  </a:cxn>
                  <a:cxn ang="0">
                    <a:pos x="9086" y="1541"/>
                  </a:cxn>
                  <a:cxn ang="0">
                    <a:pos x="11100" y="206"/>
                  </a:cxn>
                  <a:cxn ang="0">
                    <a:pos x="14288" y="473"/>
                  </a:cxn>
                  <a:cxn ang="0">
                    <a:pos x="14816" y="1028"/>
                  </a:cxn>
                </a:cxnLst>
                <a:rect l="0" t="0" r="r" b="b"/>
                <a:pathLst>
                  <a:path w="21600" h="21600">
                    <a:moveTo>
                      <a:pt x="14911" y="2548"/>
                    </a:moveTo>
                    <a:lnTo>
                      <a:pt x="15199" y="3021"/>
                    </a:lnTo>
                    <a:lnTo>
                      <a:pt x="16949" y="3391"/>
                    </a:lnTo>
                    <a:lnTo>
                      <a:pt x="17021" y="3782"/>
                    </a:lnTo>
                    <a:lnTo>
                      <a:pt x="18292" y="4028"/>
                    </a:lnTo>
                    <a:lnTo>
                      <a:pt x="18963" y="3884"/>
                    </a:lnTo>
                    <a:lnTo>
                      <a:pt x="19538" y="3412"/>
                    </a:lnTo>
                    <a:lnTo>
                      <a:pt x="20281" y="4028"/>
                    </a:lnTo>
                    <a:lnTo>
                      <a:pt x="20593" y="4809"/>
                    </a:lnTo>
                    <a:lnTo>
                      <a:pt x="20138" y="5487"/>
                    </a:lnTo>
                    <a:lnTo>
                      <a:pt x="19586" y="5878"/>
                    </a:lnTo>
                    <a:lnTo>
                      <a:pt x="19011" y="5857"/>
                    </a:lnTo>
                    <a:lnTo>
                      <a:pt x="18292" y="5857"/>
                    </a:lnTo>
                    <a:lnTo>
                      <a:pt x="17740" y="6104"/>
                    </a:lnTo>
                    <a:lnTo>
                      <a:pt x="18076" y="6597"/>
                    </a:lnTo>
                    <a:lnTo>
                      <a:pt x="18388" y="6905"/>
                    </a:lnTo>
                    <a:lnTo>
                      <a:pt x="19107" y="6762"/>
                    </a:lnTo>
                    <a:lnTo>
                      <a:pt x="20138" y="6885"/>
                    </a:lnTo>
                    <a:lnTo>
                      <a:pt x="20449" y="7173"/>
                    </a:lnTo>
                    <a:lnTo>
                      <a:pt x="20737" y="7358"/>
                    </a:lnTo>
                    <a:lnTo>
                      <a:pt x="20138" y="7707"/>
                    </a:lnTo>
                    <a:lnTo>
                      <a:pt x="19826" y="7851"/>
                    </a:lnTo>
                    <a:lnTo>
                      <a:pt x="20785" y="8118"/>
                    </a:lnTo>
                    <a:lnTo>
                      <a:pt x="20545" y="8467"/>
                    </a:lnTo>
                    <a:lnTo>
                      <a:pt x="21600" y="8591"/>
                    </a:lnTo>
                    <a:lnTo>
                      <a:pt x="21168" y="8837"/>
                    </a:lnTo>
                    <a:lnTo>
                      <a:pt x="20281" y="8961"/>
                    </a:lnTo>
                    <a:lnTo>
                      <a:pt x="20018" y="9351"/>
                    </a:lnTo>
                    <a:lnTo>
                      <a:pt x="20737" y="9536"/>
                    </a:lnTo>
                    <a:lnTo>
                      <a:pt x="21552" y="9598"/>
                    </a:lnTo>
                    <a:lnTo>
                      <a:pt x="21552" y="10070"/>
                    </a:lnTo>
                    <a:lnTo>
                      <a:pt x="20737" y="9927"/>
                    </a:lnTo>
                    <a:lnTo>
                      <a:pt x="20281" y="10173"/>
                    </a:lnTo>
                    <a:lnTo>
                      <a:pt x="20329" y="10646"/>
                    </a:lnTo>
                    <a:lnTo>
                      <a:pt x="19394" y="10666"/>
                    </a:lnTo>
                    <a:lnTo>
                      <a:pt x="18819" y="11139"/>
                    </a:lnTo>
                    <a:lnTo>
                      <a:pt x="18076" y="11488"/>
                    </a:lnTo>
                    <a:lnTo>
                      <a:pt x="17572" y="11756"/>
                    </a:lnTo>
                    <a:lnTo>
                      <a:pt x="17644" y="12167"/>
                    </a:lnTo>
                    <a:lnTo>
                      <a:pt x="17261" y="12311"/>
                    </a:lnTo>
                    <a:lnTo>
                      <a:pt x="17309" y="12722"/>
                    </a:lnTo>
                    <a:lnTo>
                      <a:pt x="16685" y="12722"/>
                    </a:lnTo>
                    <a:lnTo>
                      <a:pt x="16566" y="12886"/>
                    </a:lnTo>
                    <a:lnTo>
                      <a:pt x="15727" y="13811"/>
                    </a:lnTo>
                    <a:lnTo>
                      <a:pt x="13233" y="16894"/>
                    </a:lnTo>
                    <a:lnTo>
                      <a:pt x="12922" y="17798"/>
                    </a:lnTo>
                    <a:lnTo>
                      <a:pt x="12370" y="18250"/>
                    </a:lnTo>
                    <a:lnTo>
                      <a:pt x="12226" y="18764"/>
                    </a:lnTo>
                    <a:lnTo>
                      <a:pt x="11843" y="19093"/>
                    </a:lnTo>
                    <a:lnTo>
                      <a:pt x="11148" y="19668"/>
                    </a:lnTo>
                    <a:lnTo>
                      <a:pt x="10333" y="20429"/>
                    </a:lnTo>
                    <a:lnTo>
                      <a:pt x="10141" y="20367"/>
                    </a:lnTo>
                    <a:lnTo>
                      <a:pt x="9541" y="19524"/>
                    </a:lnTo>
                    <a:lnTo>
                      <a:pt x="9398" y="19298"/>
                    </a:lnTo>
                    <a:lnTo>
                      <a:pt x="8942" y="19134"/>
                    </a:lnTo>
                    <a:lnTo>
                      <a:pt x="8175" y="19483"/>
                    </a:lnTo>
                    <a:lnTo>
                      <a:pt x="7935" y="19833"/>
                    </a:lnTo>
                    <a:lnTo>
                      <a:pt x="7576" y="19956"/>
                    </a:lnTo>
                    <a:lnTo>
                      <a:pt x="8463" y="20367"/>
                    </a:lnTo>
                    <a:lnTo>
                      <a:pt x="8175" y="20737"/>
                    </a:lnTo>
                    <a:lnTo>
                      <a:pt x="6928" y="20942"/>
                    </a:lnTo>
                    <a:lnTo>
                      <a:pt x="6113" y="21292"/>
                    </a:lnTo>
                    <a:lnTo>
                      <a:pt x="4651" y="21456"/>
                    </a:lnTo>
                    <a:lnTo>
                      <a:pt x="4363" y="21333"/>
                    </a:lnTo>
                    <a:lnTo>
                      <a:pt x="3356" y="21600"/>
                    </a:lnTo>
                    <a:lnTo>
                      <a:pt x="4171" y="20819"/>
                    </a:lnTo>
                    <a:lnTo>
                      <a:pt x="4915" y="20470"/>
                    </a:lnTo>
                    <a:lnTo>
                      <a:pt x="5394" y="19380"/>
                    </a:lnTo>
                    <a:lnTo>
                      <a:pt x="5538" y="19031"/>
                    </a:lnTo>
                    <a:lnTo>
                      <a:pt x="5202" y="18743"/>
                    </a:lnTo>
                    <a:lnTo>
                      <a:pt x="5202" y="18291"/>
                    </a:lnTo>
                    <a:lnTo>
                      <a:pt x="5634" y="18024"/>
                    </a:lnTo>
                    <a:lnTo>
                      <a:pt x="5250" y="17736"/>
                    </a:lnTo>
                    <a:lnTo>
                      <a:pt x="4555" y="17531"/>
                    </a:lnTo>
                    <a:lnTo>
                      <a:pt x="4915" y="16976"/>
                    </a:lnTo>
                    <a:lnTo>
                      <a:pt x="5394" y="17120"/>
                    </a:lnTo>
                    <a:lnTo>
                      <a:pt x="5826" y="17675"/>
                    </a:lnTo>
                    <a:lnTo>
                      <a:pt x="6737" y="17613"/>
                    </a:lnTo>
                    <a:lnTo>
                      <a:pt x="6928" y="17243"/>
                    </a:lnTo>
                    <a:lnTo>
                      <a:pt x="6737" y="16770"/>
                    </a:lnTo>
                    <a:lnTo>
                      <a:pt x="5921" y="16298"/>
                    </a:lnTo>
                    <a:lnTo>
                      <a:pt x="5250" y="16503"/>
                    </a:lnTo>
                    <a:lnTo>
                      <a:pt x="4459" y="16668"/>
                    </a:lnTo>
                    <a:lnTo>
                      <a:pt x="4099" y="17325"/>
                    </a:lnTo>
                    <a:lnTo>
                      <a:pt x="3236" y="18291"/>
                    </a:lnTo>
                    <a:lnTo>
                      <a:pt x="3476" y="18743"/>
                    </a:lnTo>
                    <a:lnTo>
                      <a:pt x="3476" y="19134"/>
                    </a:lnTo>
                    <a:lnTo>
                      <a:pt x="3740" y="19668"/>
                    </a:lnTo>
                    <a:lnTo>
                      <a:pt x="3740" y="20059"/>
                    </a:lnTo>
                    <a:lnTo>
                      <a:pt x="3476" y="20182"/>
                    </a:lnTo>
                    <a:lnTo>
                      <a:pt x="2661" y="20531"/>
                    </a:lnTo>
                    <a:lnTo>
                      <a:pt x="2445" y="19833"/>
                    </a:lnTo>
                    <a:lnTo>
                      <a:pt x="1918" y="19483"/>
                    </a:lnTo>
                    <a:lnTo>
                      <a:pt x="839" y="18867"/>
                    </a:lnTo>
                    <a:lnTo>
                      <a:pt x="0" y="18846"/>
                    </a:lnTo>
                    <a:lnTo>
                      <a:pt x="479" y="18168"/>
                    </a:lnTo>
                    <a:lnTo>
                      <a:pt x="192" y="17675"/>
                    </a:lnTo>
                    <a:lnTo>
                      <a:pt x="911" y="17942"/>
                    </a:lnTo>
                    <a:lnTo>
                      <a:pt x="1343" y="17675"/>
                    </a:lnTo>
                    <a:lnTo>
                      <a:pt x="2014" y="17490"/>
                    </a:lnTo>
                    <a:lnTo>
                      <a:pt x="2014" y="17079"/>
                    </a:lnTo>
                    <a:lnTo>
                      <a:pt x="1774" y="16565"/>
                    </a:lnTo>
                    <a:lnTo>
                      <a:pt x="1966" y="16195"/>
                    </a:lnTo>
                    <a:lnTo>
                      <a:pt x="2014" y="15619"/>
                    </a:lnTo>
                    <a:lnTo>
                      <a:pt x="1966" y="15393"/>
                    </a:lnTo>
                    <a:lnTo>
                      <a:pt x="1007" y="15476"/>
                    </a:lnTo>
                    <a:lnTo>
                      <a:pt x="911" y="15249"/>
                    </a:lnTo>
                    <a:lnTo>
                      <a:pt x="1582" y="15044"/>
                    </a:lnTo>
                    <a:lnTo>
                      <a:pt x="2397" y="14140"/>
                    </a:lnTo>
                    <a:lnTo>
                      <a:pt x="2661" y="13400"/>
                    </a:lnTo>
                    <a:lnTo>
                      <a:pt x="2445" y="12722"/>
                    </a:lnTo>
                    <a:lnTo>
                      <a:pt x="3093" y="12722"/>
                    </a:lnTo>
                    <a:lnTo>
                      <a:pt x="3668" y="12722"/>
                    </a:lnTo>
                    <a:lnTo>
                      <a:pt x="5010" y="11941"/>
                    </a:lnTo>
                    <a:lnTo>
                      <a:pt x="5730" y="11345"/>
                    </a:lnTo>
                    <a:lnTo>
                      <a:pt x="6689" y="10564"/>
                    </a:lnTo>
                    <a:lnTo>
                      <a:pt x="7935" y="9988"/>
                    </a:lnTo>
                    <a:lnTo>
                      <a:pt x="8511" y="9988"/>
                    </a:lnTo>
                    <a:lnTo>
                      <a:pt x="8654" y="9824"/>
                    </a:lnTo>
                    <a:lnTo>
                      <a:pt x="6353" y="9248"/>
                    </a:lnTo>
                    <a:lnTo>
                      <a:pt x="6737" y="9166"/>
                    </a:lnTo>
                    <a:lnTo>
                      <a:pt x="7743" y="8920"/>
                    </a:lnTo>
                    <a:lnTo>
                      <a:pt x="7839" y="8365"/>
                    </a:lnTo>
                    <a:lnTo>
                      <a:pt x="8367" y="7933"/>
                    </a:lnTo>
                    <a:lnTo>
                      <a:pt x="8175" y="7481"/>
                    </a:lnTo>
                    <a:lnTo>
                      <a:pt x="7576" y="7008"/>
                    </a:lnTo>
                    <a:lnTo>
                      <a:pt x="7312" y="6515"/>
                    </a:lnTo>
                    <a:lnTo>
                      <a:pt x="7743" y="6309"/>
                    </a:lnTo>
                    <a:lnTo>
                      <a:pt x="7456" y="5960"/>
                    </a:lnTo>
                    <a:lnTo>
                      <a:pt x="7000" y="5241"/>
                    </a:lnTo>
                    <a:lnTo>
                      <a:pt x="7144" y="4604"/>
                    </a:lnTo>
                    <a:lnTo>
                      <a:pt x="6065" y="4912"/>
                    </a:lnTo>
                    <a:lnTo>
                      <a:pt x="5538" y="4932"/>
                    </a:lnTo>
                    <a:lnTo>
                      <a:pt x="4867" y="5939"/>
                    </a:lnTo>
                    <a:lnTo>
                      <a:pt x="5106" y="6474"/>
                    </a:lnTo>
                    <a:lnTo>
                      <a:pt x="5010" y="6597"/>
                    </a:lnTo>
                    <a:lnTo>
                      <a:pt x="4267" y="6762"/>
                    </a:lnTo>
                    <a:lnTo>
                      <a:pt x="5634" y="7008"/>
                    </a:lnTo>
                    <a:lnTo>
                      <a:pt x="6305" y="7173"/>
                    </a:lnTo>
                    <a:lnTo>
                      <a:pt x="6305" y="7625"/>
                    </a:lnTo>
                    <a:lnTo>
                      <a:pt x="6185" y="8221"/>
                    </a:lnTo>
                    <a:lnTo>
                      <a:pt x="5538" y="8837"/>
                    </a:lnTo>
                    <a:lnTo>
                      <a:pt x="4651" y="8920"/>
                    </a:lnTo>
                    <a:lnTo>
                      <a:pt x="4099" y="8961"/>
                    </a:lnTo>
                    <a:lnTo>
                      <a:pt x="3908" y="8673"/>
                    </a:lnTo>
                    <a:lnTo>
                      <a:pt x="3788" y="8426"/>
                    </a:lnTo>
                    <a:lnTo>
                      <a:pt x="4411" y="7995"/>
                    </a:lnTo>
                    <a:lnTo>
                      <a:pt x="4219" y="7358"/>
                    </a:lnTo>
                    <a:lnTo>
                      <a:pt x="3740" y="7173"/>
                    </a:lnTo>
                    <a:lnTo>
                      <a:pt x="2733" y="7481"/>
                    </a:lnTo>
                    <a:lnTo>
                      <a:pt x="2206" y="7933"/>
                    </a:lnTo>
                    <a:lnTo>
                      <a:pt x="1390" y="8221"/>
                    </a:lnTo>
                    <a:lnTo>
                      <a:pt x="120" y="8426"/>
                    </a:lnTo>
                    <a:lnTo>
                      <a:pt x="839" y="7871"/>
                    </a:lnTo>
                    <a:lnTo>
                      <a:pt x="1438" y="7707"/>
                    </a:lnTo>
                    <a:lnTo>
                      <a:pt x="1582" y="7481"/>
                    </a:lnTo>
                    <a:lnTo>
                      <a:pt x="1199" y="7173"/>
                    </a:lnTo>
                    <a:lnTo>
                      <a:pt x="1630" y="6515"/>
                    </a:lnTo>
                    <a:lnTo>
                      <a:pt x="1007" y="6515"/>
                    </a:lnTo>
                    <a:lnTo>
                      <a:pt x="527" y="6515"/>
                    </a:lnTo>
                    <a:lnTo>
                      <a:pt x="527" y="5960"/>
                    </a:lnTo>
                    <a:lnTo>
                      <a:pt x="264" y="5611"/>
                    </a:lnTo>
                    <a:lnTo>
                      <a:pt x="527" y="5117"/>
                    </a:lnTo>
                    <a:lnTo>
                      <a:pt x="767" y="4336"/>
                    </a:lnTo>
                    <a:lnTo>
                      <a:pt x="959" y="4439"/>
                    </a:lnTo>
                    <a:lnTo>
                      <a:pt x="1103" y="5117"/>
                    </a:lnTo>
                    <a:lnTo>
                      <a:pt x="1822" y="5385"/>
                    </a:lnTo>
                    <a:lnTo>
                      <a:pt x="1822" y="5734"/>
                    </a:lnTo>
                    <a:lnTo>
                      <a:pt x="1390" y="5960"/>
                    </a:lnTo>
                    <a:lnTo>
                      <a:pt x="1966" y="6433"/>
                    </a:lnTo>
                    <a:lnTo>
                      <a:pt x="2158" y="6659"/>
                    </a:lnTo>
                    <a:lnTo>
                      <a:pt x="2613" y="6392"/>
                    </a:lnTo>
                    <a:lnTo>
                      <a:pt x="2925" y="6309"/>
                    </a:lnTo>
                    <a:lnTo>
                      <a:pt x="2805" y="6063"/>
                    </a:lnTo>
                    <a:lnTo>
                      <a:pt x="3476" y="5878"/>
                    </a:lnTo>
                    <a:lnTo>
                      <a:pt x="3548" y="5713"/>
                    </a:lnTo>
                    <a:lnTo>
                      <a:pt x="3356" y="5241"/>
                    </a:lnTo>
                    <a:lnTo>
                      <a:pt x="2733" y="4830"/>
                    </a:lnTo>
                    <a:lnTo>
                      <a:pt x="1966" y="4727"/>
                    </a:lnTo>
                    <a:lnTo>
                      <a:pt x="2014" y="4604"/>
                    </a:lnTo>
                    <a:lnTo>
                      <a:pt x="1774" y="4069"/>
                    </a:lnTo>
                    <a:lnTo>
                      <a:pt x="839" y="4213"/>
                    </a:lnTo>
                    <a:lnTo>
                      <a:pt x="1295" y="3514"/>
                    </a:lnTo>
                    <a:lnTo>
                      <a:pt x="719" y="3514"/>
                    </a:lnTo>
                    <a:lnTo>
                      <a:pt x="312" y="3186"/>
                    </a:lnTo>
                    <a:lnTo>
                      <a:pt x="959" y="2569"/>
                    </a:lnTo>
                    <a:lnTo>
                      <a:pt x="1390" y="1952"/>
                    </a:lnTo>
                    <a:lnTo>
                      <a:pt x="1918" y="2096"/>
                    </a:lnTo>
                    <a:lnTo>
                      <a:pt x="2613" y="1891"/>
                    </a:lnTo>
                    <a:lnTo>
                      <a:pt x="2206" y="2384"/>
                    </a:lnTo>
                    <a:lnTo>
                      <a:pt x="3356" y="2569"/>
                    </a:lnTo>
                    <a:lnTo>
                      <a:pt x="3045" y="3042"/>
                    </a:lnTo>
                    <a:lnTo>
                      <a:pt x="3740" y="2713"/>
                    </a:lnTo>
                    <a:lnTo>
                      <a:pt x="3476" y="1809"/>
                    </a:lnTo>
                    <a:lnTo>
                      <a:pt x="3980" y="1541"/>
                    </a:lnTo>
                    <a:lnTo>
                      <a:pt x="4603" y="1336"/>
                    </a:lnTo>
                    <a:lnTo>
                      <a:pt x="4651" y="1809"/>
                    </a:lnTo>
                    <a:lnTo>
                      <a:pt x="5250" y="2158"/>
                    </a:lnTo>
                    <a:lnTo>
                      <a:pt x="6545" y="1994"/>
                    </a:lnTo>
                    <a:lnTo>
                      <a:pt x="6545" y="1398"/>
                    </a:lnTo>
                    <a:lnTo>
                      <a:pt x="7887" y="1192"/>
                    </a:lnTo>
                    <a:lnTo>
                      <a:pt x="7887" y="1624"/>
                    </a:lnTo>
                    <a:lnTo>
                      <a:pt x="8367" y="1767"/>
                    </a:lnTo>
                    <a:lnTo>
                      <a:pt x="9086" y="1541"/>
                    </a:lnTo>
                    <a:lnTo>
                      <a:pt x="9134" y="1439"/>
                    </a:lnTo>
                    <a:lnTo>
                      <a:pt x="8798" y="1069"/>
                    </a:lnTo>
                    <a:lnTo>
                      <a:pt x="10452" y="596"/>
                    </a:lnTo>
                    <a:lnTo>
                      <a:pt x="11100" y="206"/>
                    </a:lnTo>
                    <a:lnTo>
                      <a:pt x="12922" y="0"/>
                    </a:lnTo>
                    <a:lnTo>
                      <a:pt x="13353" y="103"/>
                    </a:lnTo>
                    <a:lnTo>
                      <a:pt x="13353" y="575"/>
                    </a:lnTo>
                    <a:lnTo>
                      <a:pt x="14288" y="473"/>
                    </a:lnTo>
                    <a:lnTo>
                      <a:pt x="15103" y="555"/>
                    </a:lnTo>
                    <a:lnTo>
                      <a:pt x="15535" y="267"/>
                    </a:lnTo>
                    <a:lnTo>
                      <a:pt x="15247" y="760"/>
                    </a:lnTo>
                    <a:lnTo>
                      <a:pt x="14816" y="1028"/>
                    </a:lnTo>
                    <a:lnTo>
                      <a:pt x="14288" y="1315"/>
                    </a:lnTo>
                    <a:lnTo>
                      <a:pt x="14911" y="2548"/>
                    </a:lnTo>
                  </a:path>
                </a:pathLst>
              </a:custGeom>
              <a:grpFill/>
              <a:ln w="1440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6699CC">
                    <a:alpha val="89999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  <a:cs typeface="Times New Roman" pitchFamily="18" charset="0"/>
                </a:endParaRPr>
              </a:p>
            </p:txBody>
          </p:sp>
          <p:sp>
            <p:nvSpPr>
              <p:cNvPr id="15" name="Freeform 9"/>
              <p:cNvSpPr>
                <a:spLocks noChangeArrowheads="1"/>
              </p:cNvSpPr>
              <p:nvPr/>
            </p:nvSpPr>
            <p:spPr bwMode="auto">
              <a:xfrm>
                <a:off x="4141340" y="4410978"/>
                <a:ext cx="281464" cy="176683"/>
              </a:xfrm>
              <a:custGeom>
                <a:avLst/>
                <a:gdLst/>
                <a:ahLst/>
                <a:cxnLst>
                  <a:cxn ang="0">
                    <a:pos x="11267" y="1929"/>
                  </a:cxn>
                  <a:cxn ang="0">
                    <a:pos x="10644" y="3568"/>
                  </a:cxn>
                  <a:cxn ang="0">
                    <a:pos x="11765" y="6846"/>
                  </a:cxn>
                  <a:cxn ang="0">
                    <a:pos x="8092" y="8775"/>
                  </a:cxn>
                  <a:cxn ang="0">
                    <a:pos x="7968" y="9354"/>
                  </a:cxn>
                  <a:cxn ang="0">
                    <a:pos x="6225" y="10221"/>
                  </a:cxn>
                  <a:cxn ang="0">
                    <a:pos x="4918" y="9643"/>
                  </a:cxn>
                  <a:cxn ang="0">
                    <a:pos x="4295" y="11282"/>
                  </a:cxn>
                  <a:cxn ang="0">
                    <a:pos x="4731" y="12343"/>
                  </a:cxn>
                  <a:cxn ang="0">
                    <a:pos x="4108" y="14079"/>
                  </a:cxn>
                  <a:cxn ang="0">
                    <a:pos x="1494" y="15043"/>
                  </a:cxn>
                  <a:cxn ang="0">
                    <a:pos x="1743" y="16393"/>
                  </a:cxn>
                  <a:cxn ang="0">
                    <a:pos x="1494" y="16971"/>
                  </a:cxn>
                  <a:cxn ang="0">
                    <a:pos x="622" y="17743"/>
                  </a:cxn>
                  <a:cxn ang="0">
                    <a:pos x="0" y="19093"/>
                  </a:cxn>
                  <a:cxn ang="0">
                    <a:pos x="622" y="21600"/>
                  </a:cxn>
                  <a:cxn ang="0">
                    <a:pos x="2428" y="20829"/>
                  </a:cxn>
                  <a:cxn ang="0">
                    <a:pos x="3610" y="19382"/>
                  </a:cxn>
                  <a:cxn ang="0">
                    <a:pos x="5104" y="19093"/>
                  </a:cxn>
                  <a:cxn ang="0">
                    <a:pos x="4606" y="16971"/>
                  </a:cxn>
                  <a:cxn ang="0">
                    <a:pos x="5104" y="15525"/>
                  </a:cxn>
                  <a:cxn ang="0">
                    <a:pos x="6038" y="15043"/>
                  </a:cxn>
                  <a:cxn ang="0">
                    <a:pos x="6536" y="15236"/>
                  </a:cxn>
                  <a:cxn ang="0">
                    <a:pos x="6723" y="16682"/>
                  </a:cxn>
                  <a:cxn ang="0">
                    <a:pos x="7843" y="16393"/>
                  </a:cxn>
                  <a:cxn ang="0">
                    <a:pos x="8341" y="14561"/>
                  </a:cxn>
                  <a:cxn ang="0">
                    <a:pos x="7843" y="11475"/>
                  </a:cxn>
                  <a:cxn ang="0">
                    <a:pos x="10644" y="10125"/>
                  </a:cxn>
                  <a:cxn ang="0">
                    <a:pos x="12076" y="10221"/>
                  </a:cxn>
                  <a:cxn ang="0">
                    <a:pos x="12574" y="8486"/>
                  </a:cxn>
                  <a:cxn ang="0">
                    <a:pos x="14193" y="8389"/>
                  </a:cxn>
                  <a:cxn ang="0">
                    <a:pos x="17616" y="6846"/>
                  </a:cxn>
                  <a:cxn ang="0">
                    <a:pos x="18239" y="7232"/>
                  </a:cxn>
                  <a:cxn ang="0">
                    <a:pos x="20231" y="6268"/>
                  </a:cxn>
                  <a:cxn ang="0">
                    <a:pos x="21600" y="4339"/>
                  </a:cxn>
                  <a:cxn ang="0">
                    <a:pos x="21413" y="386"/>
                  </a:cxn>
                  <a:cxn ang="0">
                    <a:pos x="20791" y="0"/>
                  </a:cxn>
                  <a:cxn ang="0">
                    <a:pos x="18737" y="3568"/>
                  </a:cxn>
                  <a:cxn ang="0">
                    <a:pos x="16496" y="3664"/>
                  </a:cxn>
                  <a:cxn ang="0">
                    <a:pos x="16371" y="4918"/>
                  </a:cxn>
                  <a:cxn ang="0">
                    <a:pos x="14317" y="5786"/>
                  </a:cxn>
                  <a:cxn ang="0">
                    <a:pos x="13570" y="6268"/>
                  </a:cxn>
                  <a:cxn ang="0">
                    <a:pos x="14317" y="3664"/>
                  </a:cxn>
                  <a:cxn ang="0">
                    <a:pos x="11267" y="1929"/>
                  </a:cxn>
                </a:cxnLst>
                <a:rect l="0" t="0" r="r" b="b"/>
                <a:pathLst>
                  <a:path w="21600" h="21600">
                    <a:moveTo>
                      <a:pt x="11267" y="1929"/>
                    </a:moveTo>
                    <a:lnTo>
                      <a:pt x="10644" y="3568"/>
                    </a:lnTo>
                    <a:lnTo>
                      <a:pt x="11765" y="6846"/>
                    </a:lnTo>
                    <a:lnTo>
                      <a:pt x="8092" y="8775"/>
                    </a:lnTo>
                    <a:lnTo>
                      <a:pt x="7968" y="9354"/>
                    </a:lnTo>
                    <a:lnTo>
                      <a:pt x="6225" y="10221"/>
                    </a:lnTo>
                    <a:lnTo>
                      <a:pt x="4918" y="9643"/>
                    </a:lnTo>
                    <a:lnTo>
                      <a:pt x="4295" y="11282"/>
                    </a:lnTo>
                    <a:lnTo>
                      <a:pt x="4731" y="12343"/>
                    </a:lnTo>
                    <a:lnTo>
                      <a:pt x="4108" y="14079"/>
                    </a:lnTo>
                    <a:lnTo>
                      <a:pt x="1494" y="15043"/>
                    </a:lnTo>
                    <a:lnTo>
                      <a:pt x="1743" y="16393"/>
                    </a:lnTo>
                    <a:lnTo>
                      <a:pt x="1494" y="16971"/>
                    </a:lnTo>
                    <a:lnTo>
                      <a:pt x="622" y="17743"/>
                    </a:lnTo>
                    <a:lnTo>
                      <a:pt x="0" y="19093"/>
                    </a:lnTo>
                    <a:lnTo>
                      <a:pt x="622" y="21600"/>
                    </a:lnTo>
                    <a:lnTo>
                      <a:pt x="2428" y="20829"/>
                    </a:lnTo>
                    <a:lnTo>
                      <a:pt x="3610" y="19382"/>
                    </a:lnTo>
                    <a:lnTo>
                      <a:pt x="5104" y="19093"/>
                    </a:lnTo>
                    <a:lnTo>
                      <a:pt x="4606" y="16971"/>
                    </a:lnTo>
                    <a:lnTo>
                      <a:pt x="5104" y="15525"/>
                    </a:lnTo>
                    <a:lnTo>
                      <a:pt x="6038" y="15043"/>
                    </a:lnTo>
                    <a:lnTo>
                      <a:pt x="6536" y="15236"/>
                    </a:lnTo>
                    <a:lnTo>
                      <a:pt x="6723" y="16682"/>
                    </a:lnTo>
                    <a:lnTo>
                      <a:pt x="7843" y="16393"/>
                    </a:lnTo>
                    <a:lnTo>
                      <a:pt x="8341" y="14561"/>
                    </a:lnTo>
                    <a:lnTo>
                      <a:pt x="7843" y="11475"/>
                    </a:lnTo>
                    <a:lnTo>
                      <a:pt x="10644" y="10125"/>
                    </a:lnTo>
                    <a:lnTo>
                      <a:pt x="12076" y="10221"/>
                    </a:lnTo>
                    <a:lnTo>
                      <a:pt x="12574" y="8486"/>
                    </a:lnTo>
                    <a:lnTo>
                      <a:pt x="14193" y="8389"/>
                    </a:lnTo>
                    <a:lnTo>
                      <a:pt x="17616" y="6846"/>
                    </a:lnTo>
                    <a:lnTo>
                      <a:pt x="18239" y="7232"/>
                    </a:lnTo>
                    <a:lnTo>
                      <a:pt x="20231" y="6268"/>
                    </a:lnTo>
                    <a:lnTo>
                      <a:pt x="21600" y="4339"/>
                    </a:lnTo>
                    <a:lnTo>
                      <a:pt x="21413" y="386"/>
                    </a:lnTo>
                    <a:lnTo>
                      <a:pt x="20791" y="0"/>
                    </a:lnTo>
                    <a:lnTo>
                      <a:pt x="18737" y="3568"/>
                    </a:lnTo>
                    <a:lnTo>
                      <a:pt x="16496" y="3664"/>
                    </a:lnTo>
                    <a:lnTo>
                      <a:pt x="16371" y="4918"/>
                    </a:lnTo>
                    <a:lnTo>
                      <a:pt x="14317" y="5786"/>
                    </a:lnTo>
                    <a:lnTo>
                      <a:pt x="13570" y="6268"/>
                    </a:lnTo>
                    <a:lnTo>
                      <a:pt x="14317" y="3664"/>
                    </a:lnTo>
                    <a:lnTo>
                      <a:pt x="11267" y="1929"/>
                    </a:lnTo>
                  </a:path>
                </a:pathLst>
              </a:custGeom>
              <a:grpFill/>
              <a:ln w="14400">
                <a:solidFill>
                  <a:schemeClr val="tx1">
                    <a:lumMod val="65000"/>
                    <a:lumOff val="35000"/>
                  </a:schemeClr>
                </a:solidFill>
                <a:miter lim="800000"/>
                <a:headEnd/>
                <a:tailEnd/>
              </a:ln>
              <a:effectLst>
                <a:outerShdw dist="35921" dir="2700000" algn="ctr" rotWithShape="0">
                  <a:srgbClr val="6699CC">
                    <a:alpha val="89999"/>
                  </a:srgbClr>
                </a:outerShdw>
              </a:effec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sz="1600">
                  <a:latin typeface="+mn-ea"/>
                  <a:cs typeface="Times New Roman" pitchFamily="18" charset="0"/>
                </a:endParaRPr>
              </a:p>
            </p:txBody>
          </p:sp>
          <p:grpSp>
            <p:nvGrpSpPr>
              <p:cNvPr id="16" name="グループ化 1739"/>
              <p:cNvGrpSpPr/>
              <p:nvPr/>
            </p:nvGrpSpPr>
            <p:grpSpPr>
              <a:xfrm>
                <a:off x="3396485" y="1313745"/>
                <a:ext cx="5056344" cy="3292001"/>
                <a:chOff x="3396485" y="1313745"/>
                <a:chExt cx="5056344" cy="3292001"/>
              </a:xfrm>
              <a:grpFill/>
            </p:grpSpPr>
            <p:sp>
              <p:nvSpPr>
                <p:cNvPr id="18" name="Freeform 6"/>
                <p:cNvSpPr>
                  <a:spLocks noChangeArrowheads="1"/>
                </p:cNvSpPr>
                <p:nvPr/>
              </p:nvSpPr>
              <p:spPr bwMode="auto">
                <a:xfrm>
                  <a:off x="5008114" y="3809566"/>
                  <a:ext cx="115729" cy="105732"/>
                </a:xfrm>
                <a:custGeom>
                  <a:avLst/>
                  <a:gdLst/>
                  <a:ahLst/>
                  <a:cxnLst>
                    <a:cxn ang="0">
                      <a:pos x="2115" y="9672"/>
                    </a:cxn>
                    <a:cxn ang="0">
                      <a:pos x="604" y="13863"/>
                    </a:cxn>
                    <a:cxn ang="0">
                      <a:pos x="0" y="18537"/>
                    </a:cxn>
                    <a:cxn ang="0">
                      <a:pos x="604" y="20149"/>
                    </a:cxn>
                    <a:cxn ang="0">
                      <a:pos x="3927" y="21600"/>
                    </a:cxn>
                    <a:cxn ang="0">
                      <a:pos x="6646" y="19666"/>
                    </a:cxn>
                    <a:cxn ang="0">
                      <a:pos x="12235" y="18699"/>
                    </a:cxn>
                    <a:cxn ang="0">
                      <a:pos x="12990" y="17087"/>
                    </a:cxn>
                    <a:cxn ang="0">
                      <a:pos x="13443" y="13057"/>
                    </a:cxn>
                    <a:cxn ang="0">
                      <a:pos x="15407" y="8704"/>
                    </a:cxn>
                    <a:cxn ang="0">
                      <a:pos x="19636" y="3869"/>
                    </a:cxn>
                    <a:cxn ang="0">
                      <a:pos x="21600" y="161"/>
                    </a:cxn>
                    <a:cxn ang="0">
                      <a:pos x="19938" y="0"/>
                    </a:cxn>
                    <a:cxn ang="0">
                      <a:pos x="14199" y="1612"/>
                    </a:cxn>
                    <a:cxn ang="0">
                      <a:pos x="8459" y="4513"/>
                    </a:cxn>
                    <a:cxn ang="0">
                      <a:pos x="6646" y="8221"/>
                    </a:cxn>
                    <a:cxn ang="0">
                      <a:pos x="2115" y="9672"/>
                    </a:cxn>
                  </a:cxnLst>
                  <a:rect l="0" t="0" r="r" b="b"/>
                  <a:pathLst>
                    <a:path w="21600" h="21600">
                      <a:moveTo>
                        <a:pt x="2115" y="9672"/>
                      </a:moveTo>
                      <a:lnTo>
                        <a:pt x="604" y="13863"/>
                      </a:lnTo>
                      <a:lnTo>
                        <a:pt x="0" y="18537"/>
                      </a:lnTo>
                      <a:lnTo>
                        <a:pt x="604" y="20149"/>
                      </a:lnTo>
                      <a:lnTo>
                        <a:pt x="3927" y="21600"/>
                      </a:lnTo>
                      <a:lnTo>
                        <a:pt x="6646" y="19666"/>
                      </a:lnTo>
                      <a:lnTo>
                        <a:pt x="12235" y="18699"/>
                      </a:lnTo>
                      <a:lnTo>
                        <a:pt x="12990" y="17087"/>
                      </a:lnTo>
                      <a:lnTo>
                        <a:pt x="13443" y="13057"/>
                      </a:lnTo>
                      <a:lnTo>
                        <a:pt x="15407" y="8704"/>
                      </a:lnTo>
                      <a:lnTo>
                        <a:pt x="19636" y="3869"/>
                      </a:lnTo>
                      <a:lnTo>
                        <a:pt x="21600" y="161"/>
                      </a:lnTo>
                      <a:lnTo>
                        <a:pt x="19938" y="0"/>
                      </a:lnTo>
                      <a:lnTo>
                        <a:pt x="14199" y="1612"/>
                      </a:lnTo>
                      <a:lnTo>
                        <a:pt x="8459" y="4513"/>
                      </a:lnTo>
                      <a:lnTo>
                        <a:pt x="6646" y="8221"/>
                      </a:lnTo>
                      <a:lnTo>
                        <a:pt x="2115" y="9672"/>
                      </a:lnTo>
                    </a:path>
                  </a:pathLst>
                </a:cu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6699CC">
                      <a:alpha val="89999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9" name="Freeform 8"/>
                <p:cNvSpPr>
                  <a:spLocks noChangeArrowheads="1"/>
                </p:cNvSpPr>
                <p:nvPr/>
              </p:nvSpPr>
              <p:spPr bwMode="auto">
                <a:xfrm>
                  <a:off x="6322564" y="2924760"/>
                  <a:ext cx="142875" cy="139120"/>
                </a:xfrm>
                <a:custGeom>
                  <a:avLst/>
                  <a:gdLst/>
                  <a:ahLst/>
                  <a:cxnLst>
                    <a:cxn ang="0">
                      <a:pos x="6382" y="6712"/>
                    </a:cxn>
                    <a:cxn ang="0">
                      <a:pos x="10309" y="4515"/>
                    </a:cxn>
                    <a:cxn ang="0">
                      <a:pos x="13255" y="1708"/>
                    </a:cxn>
                    <a:cxn ang="0">
                      <a:pos x="20250" y="0"/>
                    </a:cxn>
                    <a:cxn ang="0">
                      <a:pos x="20005" y="732"/>
                    </a:cxn>
                    <a:cxn ang="0">
                      <a:pos x="14850" y="7200"/>
                    </a:cxn>
                    <a:cxn ang="0">
                      <a:pos x="12273" y="10007"/>
                    </a:cxn>
                    <a:cxn ang="0">
                      <a:pos x="12518" y="11227"/>
                    </a:cxn>
                    <a:cxn ang="0">
                      <a:pos x="14605" y="10739"/>
                    </a:cxn>
                    <a:cxn ang="0">
                      <a:pos x="17059" y="10739"/>
                    </a:cxn>
                    <a:cxn ang="0">
                      <a:pos x="21600" y="11105"/>
                    </a:cxn>
                    <a:cxn ang="0">
                      <a:pos x="20986" y="11959"/>
                    </a:cxn>
                    <a:cxn ang="0">
                      <a:pos x="20005" y="14156"/>
                    </a:cxn>
                    <a:cxn ang="0">
                      <a:pos x="15832" y="16231"/>
                    </a:cxn>
                    <a:cxn ang="0">
                      <a:pos x="13500" y="17573"/>
                    </a:cxn>
                    <a:cxn ang="0">
                      <a:pos x="10555" y="20258"/>
                    </a:cxn>
                    <a:cxn ang="0">
                      <a:pos x="7118" y="21600"/>
                    </a:cxn>
                    <a:cxn ang="0">
                      <a:pos x="1227" y="21600"/>
                    </a:cxn>
                    <a:cxn ang="0">
                      <a:pos x="0" y="21112"/>
                    </a:cxn>
                    <a:cxn ang="0">
                      <a:pos x="3927" y="19037"/>
                    </a:cxn>
                    <a:cxn ang="0">
                      <a:pos x="7364" y="15254"/>
                    </a:cxn>
                    <a:cxn ang="0">
                      <a:pos x="6136" y="15010"/>
                    </a:cxn>
                    <a:cxn ang="0">
                      <a:pos x="2209" y="14644"/>
                    </a:cxn>
                    <a:cxn ang="0">
                      <a:pos x="245" y="12569"/>
                    </a:cxn>
                    <a:cxn ang="0">
                      <a:pos x="6382" y="6712"/>
                    </a:cxn>
                  </a:cxnLst>
                  <a:rect l="0" t="0" r="r" b="b"/>
                  <a:pathLst>
                    <a:path w="21600" h="21600">
                      <a:moveTo>
                        <a:pt x="6382" y="6712"/>
                      </a:moveTo>
                      <a:lnTo>
                        <a:pt x="10309" y="4515"/>
                      </a:lnTo>
                      <a:lnTo>
                        <a:pt x="13255" y="1708"/>
                      </a:lnTo>
                      <a:lnTo>
                        <a:pt x="20250" y="0"/>
                      </a:lnTo>
                      <a:lnTo>
                        <a:pt x="20005" y="732"/>
                      </a:lnTo>
                      <a:lnTo>
                        <a:pt x="14850" y="7200"/>
                      </a:lnTo>
                      <a:lnTo>
                        <a:pt x="12273" y="10007"/>
                      </a:lnTo>
                      <a:lnTo>
                        <a:pt x="12518" y="11227"/>
                      </a:lnTo>
                      <a:lnTo>
                        <a:pt x="14605" y="10739"/>
                      </a:lnTo>
                      <a:lnTo>
                        <a:pt x="17059" y="10739"/>
                      </a:lnTo>
                      <a:lnTo>
                        <a:pt x="21600" y="11105"/>
                      </a:lnTo>
                      <a:lnTo>
                        <a:pt x="20986" y="11959"/>
                      </a:lnTo>
                      <a:lnTo>
                        <a:pt x="20005" y="14156"/>
                      </a:lnTo>
                      <a:lnTo>
                        <a:pt x="15832" y="16231"/>
                      </a:lnTo>
                      <a:lnTo>
                        <a:pt x="13500" y="17573"/>
                      </a:lnTo>
                      <a:lnTo>
                        <a:pt x="10555" y="20258"/>
                      </a:lnTo>
                      <a:lnTo>
                        <a:pt x="7118" y="21600"/>
                      </a:lnTo>
                      <a:lnTo>
                        <a:pt x="1227" y="21600"/>
                      </a:lnTo>
                      <a:lnTo>
                        <a:pt x="0" y="21112"/>
                      </a:lnTo>
                      <a:lnTo>
                        <a:pt x="3927" y="19037"/>
                      </a:lnTo>
                      <a:lnTo>
                        <a:pt x="7364" y="15254"/>
                      </a:lnTo>
                      <a:lnTo>
                        <a:pt x="6136" y="15010"/>
                      </a:lnTo>
                      <a:lnTo>
                        <a:pt x="2209" y="14644"/>
                      </a:lnTo>
                      <a:lnTo>
                        <a:pt x="245" y="12569"/>
                      </a:lnTo>
                      <a:lnTo>
                        <a:pt x="6382" y="6712"/>
                      </a:lnTo>
                    </a:path>
                  </a:pathLst>
                </a:cu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miter lim="800000"/>
                  <a:headEnd/>
                  <a:tailEnd/>
                </a:ln>
                <a:effectLst>
                  <a:outerShdw dist="35921" dir="2700000" algn="ctr" rotWithShape="0">
                    <a:srgbClr val="6699CC">
                      <a:alpha val="89999"/>
                    </a:srgbClr>
                  </a:outerShdw>
                </a:effec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0" name="Oval 13"/>
                <p:cNvSpPr>
                  <a:spLocks noChangeArrowheads="1"/>
                </p:cNvSpPr>
                <p:nvPr/>
              </p:nvSpPr>
              <p:spPr bwMode="auto">
                <a:xfrm>
                  <a:off x="8394251" y="1473734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1" name="Oval 14"/>
                <p:cNvSpPr>
                  <a:spLocks noChangeArrowheads="1"/>
                </p:cNvSpPr>
                <p:nvPr/>
              </p:nvSpPr>
              <p:spPr bwMode="auto">
                <a:xfrm>
                  <a:off x="8321385" y="1522426"/>
                  <a:ext cx="58579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2" name="Oval 15"/>
                <p:cNvSpPr>
                  <a:spLocks noChangeArrowheads="1"/>
                </p:cNvSpPr>
                <p:nvPr/>
              </p:nvSpPr>
              <p:spPr bwMode="auto">
                <a:xfrm>
                  <a:off x="8255663" y="1398609"/>
                  <a:ext cx="60007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3" name="Oval 16"/>
                <p:cNvSpPr>
                  <a:spLocks noChangeArrowheads="1"/>
                </p:cNvSpPr>
                <p:nvPr/>
              </p:nvSpPr>
              <p:spPr bwMode="auto">
                <a:xfrm>
                  <a:off x="7921335" y="1313745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4" name="Oval 17"/>
                <p:cNvSpPr>
                  <a:spLocks noChangeArrowheads="1"/>
                </p:cNvSpPr>
                <p:nvPr/>
              </p:nvSpPr>
              <p:spPr bwMode="auto">
                <a:xfrm>
                  <a:off x="7877044" y="1368002"/>
                  <a:ext cx="58578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5" name="Oval 18"/>
                <p:cNvSpPr>
                  <a:spLocks noChangeArrowheads="1"/>
                </p:cNvSpPr>
                <p:nvPr/>
              </p:nvSpPr>
              <p:spPr bwMode="auto">
                <a:xfrm>
                  <a:off x="7825609" y="1479299"/>
                  <a:ext cx="60007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6" name="Oval 19"/>
                <p:cNvSpPr>
                  <a:spLocks noChangeArrowheads="1"/>
                </p:cNvSpPr>
                <p:nvPr/>
              </p:nvSpPr>
              <p:spPr bwMode="auto">
                <a:xfrm>
                  <a:off x="7731312" y="1465387"/>
                  <a:ext cx="58578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7" name="Oval 20"/>
                <p:cNvSpPr>
                  <a:spLocks noChangeArrowheads="1"/>
                </p:cNvSpPr>
                <p:nvPr/>
              </p:nvSpPr>
              <p:spPr bwMode="auto">
                <a:xfrm>
                  <a:off x="7652730" y="1562771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8" name="Oval 21"/>
                <p:cNvSpPr>
                  <a:spLocks noChangeArrowheads="1"/>
                </p:cNvSpPr>
                <p:nvPr/>
              </p:nvSpPr>
              <p:spPr bwMode="auto">
                <a:xfrm>
                  <a:off x="8088499" y="1829882"/>
                  <a:ext cx="60007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29" name="Oval 22"/>
                <p:cNvSpPr>
                  <a:spLocks noChangeArrowheads="1"/>
                </p:cNvSpPr>
                <p:nvPr/>
              </p:nvSpPr>
              <p:spPr bwMode="auto">
                <a:xfrm>
                  <a:off x="8129932" y="1878574"/>
                  <a:ext cx="58579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30" name="Oval 23"/>
                <p:cNvSpPr>
                  <a:spLocks noChangeArrowheads="1"/>
                </p:cNvSpPr>
                <p:nvPr/>
              </p:nvSpPr>
              <p:spPr bwMode="auto">
                <a:xfrm>
                  <a:off x="7569862" y="1607290"/>
                  <a:ext cx="60007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31" name="Oval 24"/>
                <p:cNvSpPr>
                  <a:spLocks noChangeArrowheads="1"/>
                </p:cNvSpPr>
                <p:nvPr/>
              </p:nvSpPr>
              <p:spPr bwMode="auto">
                <a:xfrm>
                  <a:off x="7559861" y="1664330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32" name="Oval 25"/>
                <p:cNvSpPr>
                  <a:spLocks noChangeArrowheads="1"/>
                </p:cNvSpPr>
                <p:nvPr/>
              </p:nvSpPr>
              <p:spPr bwMode="auto">
                <a:xfrm>
                  <a:off x="7551289" y="1700500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33" name="Oval 26"/>
                <p:cNvSpPr>
                  <a:spLocks noChangeArrowheads="1"/>
                </p:cNvSpPr>
                <p:nvPr/>
              </p:nvSpPr>
              <p:spPr bwMode="auto">
                <a:xfrm>
                  <a:off x="7541288" y="1767279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34" name="Oval 27"/>
                <p:cNvSpPr>
                  <a:spLocks noChangeArrowheads="1"/>
                </p:cNvSpPr>
                <p:nvPr/>
              </p:nvSpPr>
              <p:spPr bwMode="auto">
                <a:xfrm>
                  <a:off x="7424130" y="1821535"/>
                  <a:ext cx="60007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35" name="Oval 28"/>
                <p:cNvSpPr>
                  <a:spLocks noChangeArrowheads="1"/>
                </p:cNvSpPr>
                <p:nvPr/>
              </p:nvSpPr>
              <p:spPr bwMode="auto">
                <a:xfrm>
                  <a:off x="7324118" y="1985697"/>
                  <a:ext cx="58579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36" name="Oval 29"/>
                <p:cNvSpPr>
                  <a:spLocks noChangeArrowheads="1"/>
                </p:cNvSpPr>
                <p:nvPr/>
              </p:nvSpPr>
              <p:spPr bwMode="auto">
                <a:xfrm>
                  <a:off x="7251251" y="2283415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37" name="Oval 30"/>
                <p:cNvSpPr>
                  <a:spLocks noChangeArrowheads="1"/>
                </p:cNvSpPr>
                <p:nvPr/>
              </p:nvSpPr>
              <p:spPr bwMode="auto">
                <a:xfrm>
                  <a:off x="7219820" y="2323759"/>
                  <a:ext cx="58578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38" name="Oval 31"/>
                <p:cNvSpPr>
                  <a:spLocks noChangeArrowheads="1"/>
                </p:cNvSpPr>
                <p:nvPr/>
              </p:nvSpPr>
              <p:spPr bwMode="auto">
                <a:xfrm>
                  <a:off x="7356980" y="2358540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39" name="Oval 32"/>
                <p:cNvSpPr>
                  <a:spLocks noChangeArrowheads="1"/>
                </p:cNvSpPr>
                <p:nvPr/>
              </p:nvSpPr>
              <p:spPr bwMode="auto">
                <a:xfrm>
                  <a:off x="7434132" y="2408623"/>
                  <a:ext cx="58578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40" name="Oval 33"/>
                <p:cNvSpPr>
                  <a:spLocks noChangeArrowheads="1"/>
                </p:cNvSpPr>
                <p:nvPr/>
              </p:nvSpPr>
              <p:spPr bwMode="auto">
                <a:xfrm>
                  <a:off x="7021223" y="2404450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41" name="Oval 34"/>
                <p:cNvSpPr>
                  <a:spLocks noChangeArrowheads="1"/>
                </p:cNvSpPr>
                <p:nvPr/>
              </p:nvSpPr>
              <p:spPr bwMode="auto">
                <a:xfrm>
                  <a:off x="7296972" y="2622870"/>
                  <a:ext cx="60007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42" name="Oval 35"/>
                <p:cNvSpPr>
                  <a:spLocks noChangeArrowheads="1"/>
                </p:cNvSpPr>
                <p:nvPr/>
              </p:nvSpPr>
              <p:spPr bwMode="auto">
                <a:xfrm>
                  <a:off x="7276969" y="2686864"/>
                  <a:ext cx="58578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43" name="Oval 36"/>
                <p:cNvSpPr>
                  <a:spLocks noChangeArrowheads="1"/>
                </p:cNvSpPr>
                <p:nvPr/>
              </p:nvSpPr>
              <p:spPr bwMode="auto">
                <a:xfrm>
                  <a:off x="7376981" y="2828767"/>
                  <a:ext cx="60007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44" name="Oval 37"/>
                <p:cNvSpPr>
                  <a:spLocks noChangeArrowheads="1"/>
                </p:cNvSpPr>
                <p:nvPr/>
              </p:nvSpPr>
              <p:spPr bwMode="auto">
                <a:xfrm>
                  <a:off x="7241250" y="2813464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45" name="Oval 38"/>
                <p:cNvSpPr>
                  <a:spLocks noChangeArrowheads="1"/>
                </p:cNvSpPr>
                <p:nvPr/>
              </p:nvSpPr>
              <p:spPr bwMode="auto">
                <a:xfrm>
                  <a:off x="7216961" y="2869112"/>
                  <a:ext cx="58578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46" name="Oval 39"/>
                <p:cNvSpPr>
                  <a:spLocks noChangeArrowheads="1"/>
                </p:cNvSpPr>
                <p:nvPr/>
              </p:nvSpPr>
              <p:spPr bwMode="auto">
                <a:xfrm>
                  <a:off x="7216961" y="2912239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47" name="Oval 40"/>
                <p:cNvSpPr>
                  <a:spLocks noChangeArrowheads="1"/>
                </p:cNvSpPr>
                <p:nvPr/>
              </p:nvSpPr>
              <p:spPr bwMode="auto">
                <a:xfrm>
                  <a:off x="6981218" y="2561656"/>
                  <a:ext cx="58579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48" name="Oval 41"/>
                <p:cNvSpPr>
                  <a:spLocks noChangeArrowheads="1"/>
                </p:cNvSpPr>
                <p:nvPr/>
              </p:nvSpPr>
              <p:spPr bwMode="auto">
                <a:xfrm>
                  <a:off x="7164098" y="3008232"/>
                  <a:ext cx="58579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49" name="Oval 42"/>
                <p:cNvSpPr>
                  <a:spLocks noChangeArrowheads="1"/>
                </p:cNvSpPr>
                <p:nvPr/>
              </p:nvSpPr>
              <p:spPr bwMode="auto">
                <a:xfrm>
                  <a:off x="6926925" y="2937281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50" name="Oval 43"/>
                <p:cNvSpPr>
                  <a:spLocks noChangeArrowheads="1"/>
                </p:cNvSpPr>
                <p:nvPr/>
              </p:nvSpPr>
              <p:spPr bwMode="auto">
                <a:xfrm>
                  <a:off x="6896921" y="2995712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51" name="Oval 44"/>
                <p:cNvSpPr>
                  <a:spLocks noChangeArrowheads="1"/>
                </p:cNvSpPr>
                <p:nvPr/>
              </p:nvSpPr>
              <p:spPr bwMode="auto">
                <a:xfrm>
                  <a:off x="6831199" y="3055533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52" name="Oval 45"/>
                <p:cNvSpPr>
                  <a:spLocks noChangeArrowheads="1"/>
                </p:cNvSpPr>
                <p:nvPr/>
              </p:nvSpPr>
              <p:spPr bwMode="auto">
                <a:xfrm>
                  <a:off x="6781192" y="3094487"/>
                  <a:ext cx="58579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53" name="Oval 46"/>
                <p:cNvSpPr>
                  <a:spLocks noChangeArrowheads="1"/>
                </p:cNvSpPr>
                <p:nvPr/>
              </p:nvSpPr>
              <p:spPr bwMode="auto">
                <a:xfrm>
                  <a:off x="6829770" y="3187698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54" name="Oval 47"/>
                <p:cNvSpPr>
                  <a:spLocks noChangeArrowheads="1"/>
                </p:cNvSpPr>
                <p:nvPr/>
              </p:nvSpPr>
              <p:spPr bwMode="auto">
                <a:xfrm>
                  <a:off x="7075515" y="3077792"/>
                  <a:ext cx="58579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55" name="Oval 48"/>
                <p:cNvSpPr>
                  <a:spLocks noChangeArrowheads="1"/>
                </p:cNvSpPr>
                <p:nvPr/>
              </p:nvSpPr>
              <p:spPr bwMode="auto">
                <a:xfrm>
                  <a:off x="7071230" y="3240564"/>
                  <a:ext cx="58578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56" name="Oval 49"/>
                <p:cNvSpPr>
                  <a:spLocks noChangeArrowheads="1"/>
                </p:cNvSpPr>
                <p:nvPr/>
              </p:nvSpPr>
              <p:spPr bwMode="auto">
                <a:xfrm>
                  <a:off x="6759762" y="2876069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57" name="Oval 50"/>
                <p:cNvSpPr>
                  <a:spLocks noChangeArrowheads="1"/>
                </p:cNvSpPr>
                <p:nvPr/>
              </p:nvSpPr>
              <p:spPr bwMode="auto">
                <a:xfrm>
                  <a:off x="6774049" y="2841287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58" name="Oval 51"/>
                <p:cNvSpPr>
                  <a:spLocks noChangeArrowheads="1"/>
                </p:cNvSpPr>
                <p:nvPr/>
              </p:nvSpPr>
              <p:spPr bwMode="auto">
                <a:xfrm>
                  <a:off x="6999792" y="3396379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59" name="Oval 52"/>
                <p:cNvSpPr>
                  <a:spLocks noChangeArrowheads="1"/>
                </p:cNvSpPr>
                <p:nvPr/>
              </p:nvSpPr>
              <p:spPr bwMode="auto">
                <a:xfrm>
                  <a:off x="6784051" y="3271170"/>
                  <a:ext cx="58579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60" name="Oval 53"/>
                <p:cNvSpPr>
                  <a:spLocks noChangeArrowheads="1"/>
                </p:cNvSpPr>
                <p:nvPr/>
              </p:nvSpPr>
              <p:spPr bwMode="auto">
                <a:xfrm>
                  <a:off x="6668321" y="3212740"/>
                  <a:ext cx="58578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61" name="Oval 54"/>
                <p:cNvSpPr>
                  <a:spLocks noChangeArrowheads="1"/>
                </p:cNvSpPr>
                <p:nvPr/>
              </p:nvSpPr>
              <p:spPr bwMode="auto">
                <a:xfrm>
                  <a:off x="6662606" y="3376902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62" name="Oval 55"/>
                <p:cNvSpPr>
                  <a:spLocks noChangeArrowheads="1"/>
                </p:cNvSpPr>
                <p:nvPr/>
              </p:nvSpPr>
              <p:spPr bwMode="auto">
                <a:xfrm>
                  <a:off x="6646890" y="3401943"/>
                  <a:ext cx="58579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63" name="Oval 56"/>
                <p:cNvSpPr>
                  <a:spLocks noChangeArrowheads="1"/>
                </p:cNvSpPr>
                <p:nvPr/>
              </p:nvSpPr>
              <p:spPr bwMode="auto">
                <a:xfrm>
                  <a:off x="6518303" y="3063880"/>
                  <a:ext cx="58579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64" name="Oval 57"/>
                <p:cNvSpPr>
                  <a:spLocks noChangeArrowheads="1"/>
                </p:cNvSpPr>
                <p:nvPr/>
              </p:nvSpPr>
              <p:spPr bwMode="auto">
                <a:xfrm>
                  <a:off x="6462582" y="3107008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65" name="Oval 58"/>
                <p:cNvSpPr>
                  <a:spLocks noChangeArrowheads="1"/>
                </p:cNvSpPr>
                <p:nvPr/>
              </p:nvSpPr>
              <p:spPr bwMode="auto">
                <a:xfrm>
                  <a:off x="6422577" y="3190480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66" name="Oval 59"/>
                <p:cNvSpPr>
                  <a:spLocks noChangeArrowheads="1"/>
                </p:cNvSpPr>
                <p:nvPr/>
              </p:nvSpPr>
              <p:spPr bwMode="auto">
                <a:xfrm>
                  <a:off x="6352568" y="3176568"/>
                  <a:ext cx="58579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67" name="Oval 60"/>
                <p:cNvSpPr>
                  <a:spLocks noChangeArrowheads="1"/>
                </p:cNvSpPr>
                <p:nvPr/>
              </p:nvSpPr>
              <p:spPr bwMode="auto">
                <a:xfrm>
                  <a:off x="6339709" y="3250303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68" name="Oval 61"/>
                <p:cNvSpPr>
                  <a:spLocks noChangeArrowheads="1"/>
                </p:cNvSpPr>
                <p:nvPr/>
              </p:nvSpPr>
              <p:spPr bwMode="auto">
                <a:xfrm>
                  <a:off x="6365426" y="3275343"/>
                  <a:ext cx="58578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69" name="Oval 62"/>
                <p:cNvSpPr>
                  <a:spLocks noChangeArrowheads="1"/>
                </p:cNvSpPr>
                <p:nvPr/>
              </p:nvSpPr>
              <p:spPr bwMode="auto">
                <a:xfrm>
                  <a:off x="6339709" y="3289255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70" name="Oval 63"/>
                <p:cNvSpPr>
                  <a:spLocks noChangeArrowheads="1"/>
                </p:cNvSpPr>
                <p:nvPr/>
              </p:nvSpPr>
              <p:spPr bwMode="auto">
                <a:xfrm>
                  <a:off x="6261127" y="3207175"/>
                  <a:ext cx="60007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71" name="Oval 64"/>
                <p:cNvSpPr>
                  <a:spLocks noChangeArrowheads="1"/>
                </p:cNvSpPr>
                <p:nvPr/>
              </p:nvSpPr>
              <p:spPr bwMode="auto">
                <a:xfrm>
                  <a:off x="6696896" y="3417246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72" name="Oval 65"/>
                <p:cNvSpPr>
                  <a:spLocks noChangeArrowheads="1"/>
                </p:cNvSpPr>
                <p:nvPr/>
              </p:nvSpPr>
              <p:spPr bwMode="auto">
                <a:xfrm>
                  <a:off x="6611172" y="3426985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73" name="Oval 66"/>
                <p:cNvSpPr>
                  <a:spLocks noChangeArrowheads="1"/>
                </p:cNvSpPr>
                <p:nvPr/>
              </p:nvSpPr>
              <p:spPr bwMode="auto">
                <a:xfrm>
                  <a:off x="6546877" y="3489589"/>
                  <a:ext cx="58579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74" name="Oval 67"/>
                <p:cNvSpPr>
                  <a:spLocks noChangeArrowheads="1"/>
                </p:cNvSpPr>
                <p:nvPr/>
              </p:nvSpPr>
              <p:spPr bwMode="auto">
                <a:xfrm>
                  <a:off x="6935497" y="3517413"/>
                  <a:ext cx="58579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75" name="Oval 68"/>
                <p:cNvSpPr>
                  <a:spLocks noChangeArrowheads="1"/>
                </p:cNvSpPr>
                <p:nvPr/>
              </p:nvSpPr>
              <p:spPr bwMode="auto">
                <a:xfrm>
                  <a:off x="6909780" y="3536890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76" name="Oval 69"/>
                <p:cNvSpPr>
                  <a:spLocks noChangeArrowheads="1"/>
                </p:cNvSpPr>
                <p:nvPr/>
              </p:nvSpPr>
              <p:spPr bwMode="auto">
                <a:xfrm>
                  <a:off x="6881205" y="3659316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77" name="Oval 70"/>
                <p:cNvSpPr>
                  <a:spLocks noChangeArrowheads="1"/>
                </p:cNvSpPr>
                <p:nvPr/>
              </p:nvSpPr>
              <p:spPr bwMode="auto">
                <a:xfrm>
                  <a:off x="6544020" y="3656533"/>
                  <a:ext cx="58579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78" name="Oval 71"/>
                <p:cNvSpPr>
                  <a:spLocks noChangeArrowheads="1"/>
                </p:cNvSpPr>
                <p:nvPr/>
              </p:nvSpPr>
              <p:spPr bwMode="auto">
                <a:xfrm>
                  <a:off x="6551165" y="3570279"/>
                  <a:ext cx="58578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79" name="Oval 72"/>
                <p:cNvSpPr>
                  <a:spLocks noChangeArrowheads="1"/>
                </p:cNvSpPr>
                <p:nvPr/>
              </p:nvSpPr>
              <p:spPr bwMode="auto">
                <a:xfrm>
                  <a:off x="6495443" y="3531325"/>
                  <a:ext cx="58579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80" name="Oval 73"/>
                <p:cNvSpPr>
                  <a:spLocks noChangeArrowheads="1"/>
                </p:cNvSpPr>
                <p:nvPr/>
              </p:nvSpPr>
              <p:spPr bwMode="auto">
                <a:xfrm>
                  <a:off x="6788337" y="3660707"/>
                  <a:ext cx="60007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81" name="Oval 74"/>
                <p:cNvSpPr>
                  <a:spLocks noChangeArrowheads="1"/>
                </p:cNvSpPr>
                <p:nvPr/>
              </p:nvSpPr>
              <p:spPr bwMode="auto">
                <a:xfrm>
                  <a:off x="6752617" y="3695487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82" name="Oval 75"/>
                <p:cNvSpPr>
                  <a:spLocks noChangeArrowheads="1"/>
                </p:cNvSpPr>
                <p:nvPr/>
              </p:nvSpPr>
              <p:spPr bwMode="auto">
                <a:xfrm>
                  <a:off x="6818340" y="3714964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83" name="Oval 76"/>
                <p:cNvSpPr>
                  <a:spLocks noChangeArrowheads="1"/>
                </p:cNvSpPr>
                <p:nvPr/>
              </p:nvSpPr>
              <p:spPr bwMode="auto">
                <a:xfrm>
                  <a:off x="6928354" y="3762265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84" name="Oval 77"/>
                <p:cNvSpPr>
                  <a:spLocks noChangeArrowheads="1"/>
                </p:cNvSpPr>
                <p:nvPr/>
              </p:nvSpPr>
              <p:spPr bwMode="auto">
                <a:xfrm>
                  <a:off x="6729757" y="3666272"/>
                  <a:ext cx="58579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85" name="Oval 78"/>
                <p:cNvSpPr>
                  <a:spLocks noChangeArrowheads="1"/>
                </p:cNvSpPr>
                <p:nvPr/>
              </p:nvSpPr>
              <p:spPr bwMode="auto">
                <a:xfrm>
                  <a:off x="6724042" y="3773394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86" name="Oval 79"/>
                <p:cNvSpPr>
                  <a:spLocks noChangeArrowheads="1"/>
                </p:cNvSpPr>
                <p:nvPr/>
              </p:nvSpPr>
              <p:spPr bwMode="auto">
                <a:xfrm>
                  <a:off x="6688325" y="3753918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87" name="Oval 80"/>
                <p:cNvSpPr>
                  <a:spLocks noChangeArrowheads="1"/>
                </p:cNvSpPr>
                <p:nvPr/>
              </p:nvSpPr>
              <p:spPr bwMode="auto">
                <a:xfrm>
                  <a:off x="6694040" y="3724703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88" name="Oval 81"/>
                <p:cNvSpPr>
                  <a:spLocks noChangeArrowheads="1"/>
                </p:cNvSpPr>
                <p:nvPr/>
              </p:nvSpPr>
              <p:spPr bwMode="auto">
                <a:xfrm>
                  <a:off x="6556880" y="3809566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89" name="Oval 82"/>
                <p:cNvSpPr>
                  <a:spLocks noChangeArrowheads="1"/>
                </p:cNvSpPr>
                <p:nvPr/>
              </p:nvSpPr>
              <p:spPr bwMode="auto">
                <a:xfrm>
                  <a:off x="6585454" y="3756700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90" name="Oval 83"/>
                <p:cNvSpPr>
                  <a:spLocks noChangeArrowheads="1"/>
                </p:cNvSpPr>
                <p:nvPr/>
              </p:nvSpPr>
              <p:spPr bwMode="auto">
                <a:xfrm>
                  <a:off x="6535447" y="3692705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91" name="Oval 84"/>
                <p:cNvSpPr>
                  <a:spLocks noChangeArrowheads="1"/>
                </p:cNvSpPr>
                <p:nvPr/>
              </p:nvSpPr>
              <p:spPr bwMode="auto">
                <a:xfrm>
                  <a:off x="6551165" y="3706617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92" name="Oval 85"/>
                <p:cNvSpPr>
                  <a:spLocks noChangeArrowheads="1"/>
                </p:cNvSpPr>
                <p:nvPr/>
              </p:nvSpPr>
              <p:spPr bwMode="auto">
                <a:xfrm>
                  <a:off x="6606886" y="3702443"/>
                  <a:ext cx="60007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93" name="Oval 86"/>
                <p:cNvSpPr>
                  <a:spLocks noChangeArrowheads="1"/>
                </p:cNvSpPr>
                <p:nvPr/>
              </p:nvSpPr>
              <p:spPr bwMode="auto">
                <a:xfrm>
                  <a:off x="6602599" y="3653751"/>
                  <a:ext cx="58578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94" name="Oval 87"/>
                <p:cNvSpPr>
                  <a:spLocks noChangeArrowheads="1"/>
                </p:cNvSpPr>
                <p:nvPr/>
              </p:nvSpPr>
              <p:spPr bwMode="auto">
                <a:xfrm>
                  <a:off x="6445437" y="3525760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95" name="Oval 88"/>
                <p:cNvSpPr>
                  <a:spLocks noChangeArrowheads="1"/>
                </p:cNvSpPr>
                <p:nvPr/>
              </p:nvSpPr>
              <p:spPr bwMode="auto">
                <a:xfrm>
                  <a:off x="6409717" y="3545237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96" name="Oval 89"/>
                <p:cNvSpPr>
                  <a:spLocks noChangeArrowheads="1"/>
                </p:cNvSpPr>
                <p:nvPr/>
              </p:nvSpPr>
              <p:spPr bwMode="auto">
                <a:xfrm>
                  <a:off x="6355425" y="3496545"/>
                  <a:ext cx="58579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97" name="Oval 90"/>
                <p:cNvSpPr>
                  <a:spLocks noChangeArrowheads="1"/>
                </p:cNvSpPr>
                <p:nvPr/>
              </p:nvSpPr>
              <p:spPr bwMode="auto">
                <a:xfrm>
                  <a:off x="6263986" y="3826260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98" name="Oval 91"/>
                <p:cNvSpPr>
                  <a:spLocks noChangeArrowheads="1"/>
                </p:cNvSpPr>
                <p:nvPr/>
              </p:nvSpPr>
              <p:spPr bwMode="auto">
                <a:xfrm>
                  <a:off x="6299704" y="3859649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99" name="Oval 92"/>
                <p:cNvSpPr>
                  <a:spLocks noChangeArrowheads="1"/>
                </p:cNvSpPr>
                <p:nvPr/>
              </p:nvSpPr>
              <p:spPr bwMode="auto">
                <a:xfrm>
                  <a:off x="6088249" y="3513240"/>
                  <a:ext cx="58578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00" name="Oval 93"/>
                <p:cNvSpPr>
                  <a:spLocks noChangeArrowheads="1"/>
                </p:cNvSpPr>
                <p:nvPr/>
              </p:nvSpPr>
              <p:spPr bwMode="auto">
                <a:xfrm>
                  <a:off x="6068246" y="3468721"/>
                  <a:ext cx="58578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01" name="Oval 94"/>
                <p:cNvSpPr>
                  <a:spLocks noChangeArrowheads="1"/>
                </p:cNvSpPr>
                <p:nvPr/>
              </p:nvSpPr>
              <p:spPr bwMode="auto">
                <a:xfrm>
                  <a:off x="6123968" y="3435333"/>
                  <a:ext cx="58579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02" name="Oval 95"/>
                <p:cNvSpPr>
                  <a:spLocks noChangeArrowheads="1"/>
                </p:cNvSpPr>
                <p:nvPr/>
              </p:nvSpPr>
              <p:spPr bwMode="auto">
                <a:xfrm>
                  <a:off x="5933944" y="3283691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03" name="Oval 96"/>
                <p:cNvSpPr>
                  <a:spLocks noChangeArrowheads="1"/>
                </p:cNvSpPr>
                <p:nvPr/>
              </p:nvSpPr>
              <p:spPr bwMode="auto">
                <a:xfrm>
                  <a:off x="5912512" y="3689922"/>
                  <a:ext cx="58579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04" name="Oval 97"/>
                <p:cNvSpPr>
                  <a:spLocks noChangeArrowheads="1"/>
                </p:cNvSpPr>
                <p:nvPr/>
              </p:nvSpPr>
              <p:spPr bwMode="auto">
                <a:xfrm>
                  <a:off x="5782498" y="3340730"/>
                  <a:ext cx="58578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05" name="Oval 98"/>
                <p:cNvSpPr>
                  <a:spLocks noChangeArrowheads="1"/>
                </p:cNvSpPr>
                <p:nvPr/>
              </p:nvSpPr>
              <p:spPr bwMode="auto">
                <a:xfrm>
                  <a:off x="5762494" y="3286473"/>
                  <a:ext cx="58578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06" name="Oval 99"/>
                <p:cNvSpPr>
                  <a:spLocks noChangeArrowheads="1"/>
                </p:cNvSpPr>
                <p:nvPr/>
              </p:nvSpPr>
              <p:spPr bwMode="auto">
                <a:xfrm>
                  <a:off x="5643908" y="3478459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07" name="Oval 100"/>
                <p:cNvSpPr>
                  <a:spLocks noChangeArrowheads="1"/>
                </p:cNvSpPr>
                <p:nvPr/>
              </p:nvSpPr>
              <p:spPr bwMode="auto">
                <a:xfrm>
                  <a:off x="5562469" y="3443679"/>
                  <a:ext cx="60007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08" name="Oval 101"/>
                <p:cNvSpPr>
                  <a:spLocks noChangeArrowheads="1"/>
                </p:cNvSpPr>
                <p:nvPr/>
              </p:nvSpPr>
              <p:spPr bwMode="auto">
                <a:xfrm>
                  <a:off x="5553897" y="3472894"/>
                  <a:ext cx="58578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09" name="Oval 102"/>
                <p:cNvSpPr>
                  <a:spLocks noChangeArrowheads="1"/>
                </p:cNvSpPr>
                <p:nvPr/>
              </p:nvSpPr>
              <p:spPr bwMode="auto">
                <a:xfrm>
                  <a:off x="5559612" y="3502110"/>
                  <a:ext cx="60007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10" name="Oval 103"/>
                <p:cNvSpPr>
                  <a:spLocks noChangeArrowheads="1"/>
                </p:cNvSpPr>
                <p:nvPr/>
              </p:nvSpPr>
              <p:spPr bwMode="auto">
                <a:xfrm>
                  <a:off x="5509605" y="3541064"/>
                  <a:ext cx="58579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11" name="Oval 104"/>
                <p:cNvSpPr>
                  <a:spLocks noChangeArrowheads="1"/>
                </p:cNvSpPr>
                <p:nvPr/>
              </p:nvSpPr>
              <p:spPr bwMode="auto">
                <a:xfrm>
                  <a:off x="5621048" y="3637056"/>
                  <a:ext cx="58579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12" name="Oval 105"/>
                <p:cNvSpPr>
                  <a:spLocks noChangeArrowheads="1"/>
                </p:cNvSpPr>
                <p:nvPr/>
              </p:nvSpPr>
              <p:spPr bwMode="auto">
                <a:xfrm>
                  <a:off x="5663910" y="3684357"/>
                  <a:ext cx="58579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13" name="Oval 106"/>
                <p:cNvSpPr>
                  <a:spLocks noChangeArrowheads="1"/>
                </p:cNvSpPr>
                <p:nvPr/>
              </p:nvSpPr>
              <p:spPr bwMode="auto">
                <a:xfrm>
                  <a:off x="5808214" y="3817913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14" name="Oval 107"/>
                <p:cNvSpPr>
                  <a:spLocks noChangeArrowheads="1"/>
                </p:cNvSpPr>
                <p:nvPr/>
              </p:nvSpPr>
              <p:spPr bwMode="auto">
                <a:xfrm>
                  <a:off x="6101107" y="3906950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15" name="Oval 108"/>
                <p:cNvSpPr>
                  <a:spLocks noChangeArrowheads="1"/>
                </p:cNvSpPr>
                <p:nvPr/>
              </p:nvSpPr>
              <p:spPr bwMode="auto">
                <a:xfrm>
                  <a:off x="5772495" y="3842955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16" name="Oval 109"/>
                <p:cNvSpPr>
                  <a:spLocks noChangeArrowheads="1"/>
                </p:cNvSpPr>
                <p:nvPr/>
              </p:nvSpPr>
              <p:spPr bwMode="auto">
                <a:xfrm>
                  <a:off x="5731062" y="3792871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17" name="Oval 110"/>
                <p:cNvSpPr>
                  <a:spLocks noChangeArrowheads="1"/>
                </p:cNvSpPr>
                <p:nvPr/>
              </p:nvSpPr>
              <p:spPr bwMode="auto">
                <a:xfrm>
                  <a:off x="5613904" y="3778959"/>
                  <a:ext cx="58578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18" name="Oval 111"/>
                <p:cNvSpPr>
                  <a:spLocks noChangeArrowheads="1"/>
                </p:cNvSpPr>
                <p:nvPr/>
              </p:nvSpPr>
              <p:spPr bwMode="auto">
                <a:xfrm>
                  <a:off x="5389591" y="3758092"/>
                  <a:ext cx="58579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19" name="Oval 112"/>
                <p:cNvSpPr>
                  <a:spLocks noChangeArrowheads="1"/>
                </p:cNvSpPr>
                <p:nvPr/>
              </p:nvSpPr>
              <p:spPr bwMode="auto">
                <a:xfrm>
                  <a:off x="5343870" y="3709399"/>
                  <a:ext cx="58579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20" name="Oval 113"/>
                <p:cNvSpPr>
                  <a:spLocks noChangeArrowheads="1"/>
                </p:cNvSpPr>
                <p:nvPr/>
              </p:nvSpPr>
              <p:spPr bwMode="auto">
                <a:xfrm>
                  <a:off x="5241001" y="3797045"/>
                  <a:ext cx="58579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21" name="Oval 114"/>
                <p:cNvSpPr>
                  <a:spLocks noChangeArrowheads="1"/>
                </p:cNvSpPr>
                <p:nvPr/>
              </p:nvSpPr>
              <p:spPr bwMode="auto">
                <a:xfrm>
                  <a:off x="5363872" y="3876344"/>
                  <a:ext cx="58579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22" name="Oval 115"/>
                <p:cNvSpPr>
                  <a:spLocks noChangeArrowheads="1"/>
                </p:cNvSpPr>
                <p:nvPr/>
              </p:nvSpPr>
              <p:spPr bwMode="auto">
                <a:xfrm>
                  <a:off x="5132415" y="3763656"/>
                  <a:ext cx="60007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23" name="Oval 116"/>
                <p:cNvSpPr>
                  <a:spLocks noChangeArrowheads="1"/>
                </p:cNvSpPr>
                <p:nvPr/>
              </p:nvSpPr>
              <p:spPr bwMode="auto">
                <a:xfrm>
                  <a:off x="5035260" y="3695487"/>
                  <a:ext cx="58579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24" name="Oval 117"/>
                <p:cNvSpPr>
                  <a:spLocks noChangeArrowheads="1"/>
                </p:cNvSpPr>
                <p:nvPr/>
              </p:nvSpPr>
              <p:spPr bwMode="auto">
                <a:xfrm>
                  <a:off x="4943820" y="3660707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25" name="Oval 118"/>
                <p:cNvSpPr>
                  <a:spLocks noChangeArrowheads="1"/>
                </p:cNvSpPr>
                <p:nvPr/>
              </p:nvSpPr>
              <p:spPr bwMode="auto">
                <a:xfrm>
                  <a:off x="4803804" y="3682967"/>
                  <a:ext cx="58579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26" name="Oval 119"/>
                <p:cNvSpPr>
                  <a:spLocks noChangeArrowheads="1"/>
                </p:cNvSpPr>
                <p:nvPr/>
              </p:nvSpPr>
              <p:spPr bwMode="auto">
                <a:xfrm>
                  <a:off x="4848095" y="3710791"/>
                  <a:ext cx="60007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27" name="Oval 120"/>
                <p:cNvSpPr>
                  <a:spLocks noChangeArrowheads="1"/>
                </p:cNvSpPr>
                <p:nvPr/>
              </p:nvSpPr>
              <p:spPr bwMode="auto">
                <a:xfrm>
                  <a:off x="4798089" y="3727485"/>
                  <a:ext cx="58579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28" name="Oval 121"/>
                <p:cNvSpPr>
                  <a:spLocks noChangeArrowheads="1"/>
                </p:cNvSpPr>
                <p:nvPr/>
              </p:nvSpPr>
              <p:spPr bwMode="auto">
                <a:xfrm>
                  <a:off x="4743795" y="3705226"/>
                  <a:ext cx="58579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29" name="Oval 122"/>
                <p:cNvSpPr>
                  <a:spLocks noChangeArrowheads="1"/>
                </p:cNvSpPr>
                <p:nvPr/>
              </p:nvSpPr>
              <p:spPr bwMode="auto">
                <a:xfrm>
                  <a:off x="4680930" y="3705226"/>
                  <a:ext cx="58579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30" name="Oval 123"/>
                <p:cNvSpPr>
                  <a:spLocks noChangeArrowheads="1"/>
                </p:cNvSpPr>
                <p:nvPr/>
              </p:nvSpPr>
              <p:spPr bwMode="auto">
                <a:xfrm>
                  <a:off x="4640925" y="3713573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31" name="Oval 124"/>
                <p:cNvSpPr>
                  <a:spLocks noChangeArrowheads="1"/>
                </p:cNvSpPr>
                <p:nvPr/>
              </p:nvSpPr>
              <p:spPr bwMode="auto">
                <a:xfrm>
                  <a:off x="4738080" y="3653751"/>
                  <a:ext cx="58579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32" name="Oval 125"/>
                <p:cNvSpPr>
                  <a:spLocks noChangeArrowheads="1"/>
                </p:cNvSpPr>
                <p:nvPr/>
              </p:nvSpPr>
              <p:spPr bwMode="auto">
                <a:xfrm>
                  <a:off x="4712363" y="3649578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33" name="Oval 126"/>
                <p:cNvSpPr>
                  <a:spLocks noChangeArrowheads="1"/>
                </p:cNvSpPr>
                <p:nvPr/>
              </p:nvSpPr>
              <p:spPr bwMode="auto">
                <a:xfrm>
                  <a:off x="4890957" y="3478459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34" name="Oval 127"/>
                <p:cNvSpPr>
                  <a:spLocks noChangeArrowheads="1"/>
                </p:cNvSpPr>
                <p:nvPr/>
              </p:nvSpPr>
              <p:spPr bwMode="auto">
                <a:xfrm>
                  <a:off x="4769513" y="3447853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35" name="Oval 128"/>
                <p:cNvSpPr>
                  <a:spLocks noChangeArrowheads="1"/>
                </p:cNvSpPr>
                <p:nvPr/>
              </p:nvSpPr>
              <p:spPr bwMode="auto">
                <a:xfrm>
                  <a:off x="4935248" y="3919471"/>
                  <a:ext cx="58579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36" name="Oval 129"/>
                <p:cNvSpPr>
                  <a:spLocks noChangeArrowheads="1"/>
                </p:cNvSpPr>
                <p:nvPr/>
              </p:nvSpPr>
              <p:spPr bwMode="auto">
                <a:xfrm>
                  <a:off x="4750939" y="3790089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37" name="Oval 130"/>
                <p:cNvSpPr>
                  <a:spLocks noChangeArrowheads="1"/>
                </p:cNvSpPr>
                <p:nvPr/>
              </p:nvSpPr>
              <p:spPr bwMode="auto">
                <a:xfrm>
                  <a:off x="4688075" y="3790089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38" name="Oval 131"/>
                <p:cNvSpPr>
                  <a:spLocks noChangeArrowheads="1"/>
                </p:cNvSpPr>
                <p:nvPr/>
              </p:nvSpPr>
              <p:spPr bwMode="auto">
                <a:xfrm>
                  <a:off x="4648069" y="3829044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39" name="Oval 132"/>
                <p:cNvSpPr>
                  <a:spLocks noChangeArrowheads="1"/>
                </p:cNvSpPr>
                <p:nvPr/>
              </p:nvSpPr>
              <p:spPr bwMode="auto">
                <a:xfrm>
                  <a:off x="4622352" y="3856867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40" name="Oval 133"/>
                <p:cNvSpPr>
                  <a:spLocks noChangeArrowheads="1"/>
                </p:cNvSpPr>
                <p:nvPr/>
              </p:nvSpPr>
              <p:spPr bwMode="auto">
                <a:xfrm>
                  <a:off x="4602349" y="3867996"/>
                  <a:ext cx="58578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41" name="Oval 134"/>
                <p:cNvSpPr>
                  <a:spLocks noChangeArrowheads="1"/>
                </p:cNvSpPr>
                <p:nvPr/>
              </p:nvSpPr>
              <p:spPr bwMode="auto">
                <a:xfrm>
                  <a:off x="4523768" y="3856867"/>
                  <a:ext cx="58579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42" name="Oval 135"/>
                <p:cNvSpPr>
                  <a:spLocks noChangeArrowheads="1"/>
                </p:cNvSpPr>
                <p:nvPr/>
              </p:nvSpPr>
              <p:spPr bwMode="auto">
                <a:xfrm>
                  <a:off x="4472334" y="3840172"/>
                  <a:ext cx="58579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43" name="Oval 136"/>
                <p:cNvSpPr>
                  <a:spLocks noChangeArrowheads="1"/>
                </p:cNvSpPr>
                <p:nvPr/>
              </p:nvSpPr>
              <p:spPr bwMode="auto">
                <a:xfrm>
                  <a:off x="4472334" y="3790089"/>
                  <a:ext cx="58579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44" name="Oval 137"/>
                <p:cNvSpPr>
                  <a:spLocks noChangeArrowheads="1"/>
                </p:cNvSpPr>
                <p:nvPr/>
              </p:nvSpPr>
              <p:spPr bwMode="auto">
                <a:xfrm>
                  <a:off x="4379464" y="3829044"/>
                  <a:ext cx="58578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45" name="Oval 138"/>
                <p:cNvSpPr>
                  <a:spLocks noChangeArrowheads="1"/>
                </p:cNvSpPr>
                <p:nvPr/>
              </p:nvSpPr>
              <p:spPr bwMode="auto">
                <a:xfrm>
                  <a:off x="4346603" y="3660707"/>
                  <a:ext cx="58579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46" name="Oval 139"/>
                <p:cNvSpPr>
                  <a:spLocks noChangeArrowheads="1"/>
                </p:cNvSpPr>
                <p:nvPr/>
              </p:nvSpPr>
              <p:spPr bwMode="auto">
                <a:xfrm>
                  <a:off x="4996684" y="3479851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47" name="Oval 140"/>
                <p:cNvSpPr>
                  <a:spLocks noChangeArrowheads="1"/>
                </p:cNvSpPr>
                <p:nvPr/>
              </p:nvSpPr>
              <p:spPr bwMode="auto">
                <a:xfrm>
                  <a:off x="4113717" y="3695487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48" name="Oval 141"/>
                <p:cNvSpPr>
                  <a:spLocks noChangeArrowheads="1"/>
                </p:cNvSpPr>
                <p:nvPr/>
              </p:nvSpPr>
              <p:spPr bwMode="auto">
                <a:xfrm>
                  <a:off x="4060853" y="3678793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49" name="Oval 142"/>
                <p:cNvSpPr>
                  <a:spLocks noChangeArrowheads="1"/>
                </p:cNvSpPr>
                <p:nvPr/>
              </p:nvSpPr>
              <p:spPr bwMode="auto">
                <a:xfrm>
                  <a:off x="3985130" y="3560541"/>
                  <a:ext cx="58578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50" name="Oval 143"/>
                <p:cNvSpPr>
                  <a:spLocks noChangeArrowheads="1"/>
                </p:cNvSpPr>
                <p:nvPr/>
              </p:nvSpPr>
              <p:spPr bwMode="auto">
                <a:xfrm>
                  <a:off x="3992273" y="3631492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51" name="Oval 144"/>
                <p:cNvSpPr>
                  <a:spLocks noChangeArrowheads="1"/>
                </p:cNvSpPr>
                <p:nvPr/>
              </p:nvSpPr>
              <p:spPr bwMode="auto">
                <a:xfrm>
                  <a:off x="4015133" y="3681575"/>
                  <a:ext cx="58579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52" name="Oval 145"/>
                <p:cNvSpPr>
                  <a:spLocks noChangeArrowheads="1"/>
                </p:cNvSpPr>
                <p:nvPr/>
              </p:nvSpPr>
              <p:spPr bwMode="auto">
                <a:xfrm>
                  <a:off x="3956555" y="3699661"/>
                  <a:ext cx="60007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53" name="Oval 146"/>
                <p:cNvSpPr>
                  <a:spLocks noChangeArrowheads="1"/>
                </p:cNvSpPr>
                <p:nvPr/>
              </p:nvSpPr>
              <p:spPr bwMode="auto">
                <a:xfrm>
                  <a:off x="3826538" y="3684357"/>
                  <a:ext cx="58579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54" name="Oval 147"/>
                <p:cNvSpPr>
                  <a:spLocks noChangeArrowheads="1"/>
                </p:cNvSpPr>
                <p:nvPr/>
              </p:nvSpPr>
              <p:spPr bwMode="auto">
                <a:xfrm>
                  <a:off x="3772245" y="3727485"/>
                  <a:ext cx="58579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55" name="Oval 148"/>
                <p:cNvSpPr>
                  <a:spLocks noChangeArrowheads="1"/>
                </p:cNvSpPr>
                <p:nvPr/>
              </p:nvSpPr>
              <p:spPr bwMode="auto">
                <a:xfrm>
                  <a:off x="3703666" y="3726094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56" name="Oval 149"/>
                <p:cNvSpPr>
                  <a:spLocks noChangeArrowheads="1"/>
                </p:cNvSpPr>
                <p:nvPr/>
              </p:nvSpPr>
              <p:spPr bwMode="auto">
                <a:xfrm>
                  <a:off x="3659375" y="3767830"/>
                  <a:ext cx="58578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57" name="Oval 150"/>
                <p:cNvSpPr>
                  <a:spLocks noChangeArrowheads="1"/>
                </p:cNvSpPr>
                <p:nvPr/>
              </p:nvSpPr>
              <p:spPr bwMode="auto">
                <a:xfrm>
                  <a:off x="3902262" y="3835999"/>
                  <a:ext cx="60007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58" name="Oval 151"/>
                <p:cNvSpPr>
                  <a:spLocks noChangeArrowheads="1"/>
                </p:cNvSpPr>
                <p:nvPr/>
              </p:nvSpPr>
              <p:spPr bwMode="auto">
                <a:xfrm>
                  <a:off x="3800820" y="3905559"/>
                  <a:ext cx="58579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59" name="Oval 152"/>
                <p:cNvSpPr>
                  <a:spLocks noChangeArrowheads="1"/>
                </p:cNvSpPr>
                <p:nvPr/>
              </p:nvSpPr>
              <p:spPr bwMode="auto">
                <a:xfrm>
                  <a:off x="4139435" y="3720529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60" name="Oval 153"/>
                <p:cNvSpPr>
                  <a:spLocks noChangeArrowheads="1"/>
                </p:cNvSpPr>
                <p:nvPr/>
              </p:nvSpPr>
              <p:spPr bwMode="auto">
                <a:xfrm>
                  <a:off x="3896547" y="4201885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61" name="Oval 154"/>
                <p:cNvSpPr>
                  <a:spLocks noChangeArrowheads="1"/>
                </p:cNvSpPr>
                <p:nvPr/>
              </p:nvSpPr>
              <p:spPr bwMode="auto">
                <a:xfrm>
                  <a:off x="3865115" y="4245013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62" name="Oval 155"/>
                <p:cNvSpPr>
                  <a:spLocks noChangeArrowheads="1"/>
                </p:cNvSpPr>
                <p:nvPr/>
              </p:nvSpPr>
              <p:spPr bwMode="auto">
                <a:xfrm>
                  <a:off x="3763673" y="4350745"/>
                  <a:ext cx="58579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63" name="Oval 156"/>
                <p:cNvSpPr>
                  <a:spLocks noChangeArrowheads="1"/>
                </p:cNvSpPr>
                <p:nvPr/>
              </p:nvSpPr>
              <p:spPr bwMode="auto">
                <a:xfrm>
                  <a:off x="3793677" y="4325703"/>
                  <a:ext cx="60007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64" name="Oval 157"/>
                <p:cNvSpPr>
                  <a:spLocks noChangeArrowheads="1"/>
                </p:cNvSpPr>
                <p:nvPr/>
              </p:nvSpPr>
              <p:spPr bwMode="auto">
                <a:xfrm>
                  <a:off x="3657946" y="4400828"/>
                  <a:ext cx="58579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65" name="Oval 158"/>
                <p:cNvSpPr>
                  <a:spLocks noChangeArrowheads="1"/>
                </p:cNvSpPr>
                <p:nvPr/>
              </p:nvSpPr>
              <p:spPr bwMode="auto">
                <a:xfrm>
                  <a:off x="3629371" y="4239448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66" name="Oval 159"/>
                <p:cNvSpPr>
                  <a:spLocks noChangeArrowheads="1"/>
                </p:cNvSpPr>
                <p:nvPr/>
              </p:nvSpPr>
              <p:spPr bwMode="auto">
                <a:xfrm>
                  <a:off x="3597938" y="4101719"/>
                  <a:ext cx="58579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67" name="Oval 160"/>
                <p:cNvSpPr>
                  <a:spLocks noChangeArrowheads="1"/>
                </p:cNvSpPr>
                <p:nvPr/>
              </p:nvSpPr>
              <p:spPr bwMode="auto">
                <a:xfrm>
                  <a:off x="3645087" y="3980684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68" name="Oval 161"/>
                <p:cNvSpPr>
                  <a:spLocks noChangeArrowheads="1"/>
                </p:cNvSpPr>
                <p:nvPr/>
              </p:nvSpPr>
              <p:spPr bwMode="auto">
                <a:xfrm>
                  <a:off x="3712238" y="3980684"/>
                  <a:ext cx="58579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69" name="Oval 162"/>
                <p:cNvSpPr>
                  <a:spLocks noChangeArrowheads="1"/>
                </p:cNvSpPr>
                <p:nvPr/>
              </p:nvSpPr>
              <p:spPr bwMode="auto">
                <a:xfrm>
                  <a:off x="3637943" y="4015464"/>
                  <a:ext cx="58579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70" name="Oval 163"/>
                <p:cNvSpPr>
                  <a:spLocks noChangeArrowheads="1"/>
                </p:cNvSpPr>
                <p:nvPr/>
              </p:nvSpPr>
              <p:spPr bwMode="auto">
                <a:xfrm>
                  <a:off x="3626514" y="4087807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71" name="Oval 164"/>
                <p:cNvSpPr>
                  <a:spLocks noChangeArrowheads="1"/>
                </p:cNvSpPr>
                <p:nvPr/>
              </p:nvSpPr>
              <p:spPr bwMode="auto">
                <a:xfrm>
                  <a:off x="3605082" y="3919471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72" name="Oval 165"/>
                <p:cNvSpPr>
                  <a:spLocks noChangeArrowheads="1"/>
                </p:cNvSpPr>
                <p:nvPr/>
              </p:nvSpPr>
              <p:spPr bwMode="auto">
                <a:xfrm>
                  <a:off x="3616512" y="3883300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73" name="Oval 166"/>
                <p:cNvSpPr>
                  <a:spLocks noChangeArrowheads="1"/>
                </p:cNvSpPr>
                <p:nvPr/>
              </p:nvSpPr>
              <p:spPr bwMode="auto">
                <a:xfrm>
                  <a:off x="3580793" y="3773394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74" name="Oval 167"/>
                <p:cNvSpPr>
                  <a:spLocks noChangeArrowheads="1"/>
                </p:cNvSpPr>
                <p:nvPr/>
              </p:nvSpPr>
              <p:spPr bwMode="auto">
                <a:xfrm>
                  <a:off x="3532216" y="3855476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75" name="Oval 168"/>
                <p:cNvSpPr>
                  <a:spLocks noChangeArrowheads="1"/>
                </p:cNvSpPr>
                <p:nvPr/>
              </p:nvSpPr>
              <p:spPr bwMode="auto">
                <a:xfrm>
                  <a:off x="3509356" y="3801219"/>
                  <a:ext cx="60007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76" name="Oval 169"/>
                <p:cNvSpPr>
                  <a:spLocks noChangeArrowheads="1"/>
                </p:cNvSpPr>
                <p:nvPr/>
              </p:nvSpPr>
              <p:spPr bwMode="auto">
                <a:xfrm>
                  <a:off x="3719382" y="3886082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77" name="Oval 170"/>
                <p:cNvSpPr>
                  <a:spLocks noChangeArrowheads="1"/>
                </p:cNvSpPr>
                <p:nvPr/>
              </p:nvSpPr>
              <p:spPr bwMode="auto">
                <a:xfrm>
                  <a:off x="3679377" y="3854084"/>
                  <a:ext cx="58578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78" name="Oval 171"/>
                <p:cNvSpPr>
                  <a:spLocks noChangeArrowheads="1"/>
                </p:cNvSpPr>
                <p:nvPr/>
              </p:nvSpPr>
              <p:spPr bwMode="auto">
                <a:xfrm>
                  <a:off x="3453635" y="3827652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79" name="Oval 172"/>
                <p:cNvSpPr>
                  <a:spLocks noChangeArrowheads="1"/>
                </p:cNvSpPr>
                <p:nvPr/>
              </p:nvSpPr>
              <p:spPr bwMode="auto">
                <a:xfrm>
                  <a:off x="3396485" y="3827652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80" name="Oval 173"/>
                <p:cNvSpPr>
                  <a:spLocks noChangeArrowheads="1"/>
                </p:cNvSpPr>
                <p:nvPr/>
              </p:nvSpPr>
              <p:spPr bwMode="auto">
                <a:xfrm>
                  <a:off x="3495068" y="3909733"/>
                  <a:ext cx="58579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81" name="Oval 174"/>
                <p:cNvSpPr>
                  <a:spLocks noChangeArrowheads="1"/>
                </p:cNvSpPr>
                <p:nvPr/>
              </p:nvSpPr>
              <p:spPr bwMode="auto">
                <a:xfrm>
                  <a:off x="3472208" y="3915297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82" name="Oval 175"/>
                <p:cNvSpPr>
                  <a:spLocks noChangeArrowheads="1"/>
                </p:cNvSpPr>
                <p:nvPr/>
              </p:nvSpPr>
              <p:spPr bwMode="auto">
                <a:xfrm>
                  <a:off x="3460778" y="3952860"/>
                  <a:ext cx="60007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83" name="Oval 176"/>
                <p:cNvSpPr>
                  <a:spLocks noChangeArrowheads="1"/>
                </p:cNvSpPr>
                <p:nvPr/>
              </p:nvSpPr>
              <p:spPr bwMode="auto">
                <a:xfrm>
                  <a:off x="4172772" y="4490276"/>
                  <a:ext cx="58578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84" name="Oval 177"/>
                <p:cNvSpPr>
                  <a:spLocks noChangeArrowheads="1"/>
                </p:cNvSpPr>
                <p:nvPr/>
              </p:nvSpPr>
              <p:spPr bwMode="auto">
                <a:xfrm>
                  <a:off x="4135625" y="4547315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85" name="Oval 178"/>
                <p:cNvSpPr>
                  <a:spLocks noChangeArrowheads="1"/>
                </p:cNvSpPr>
                <p:nvPr/>
              </p:nvSpPr>
              <p:spPr bwMode="auto">
                <a:xfrm>
                  <a:off x="4257068" y="4429063"/>
                  <a:ext cx="58579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86" name="Oval 179"/>
                <p:cNvSpPr>
                  <a:spLocks noChangeArrowheads="1"/>
                </p:cNvSpPr>
                <p:nvPr/>
              </p:nvSpPr>
              <p:spPr bwMode="auto">
                <a:xfrm>
                  <a:off x="7734169" y="1822926"/>
                  <a:ext cx="58578" cy="57040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87" name="Oval 180"/>
                <p:cNvSpPr>
                  <a:spLocks noChangeArrowheads="1"/>
                </p:cNvSpPr>
                <p:nvPr/>
              </p:nvSpPr>
              <p:spPr bwMode="auto">
                <a:xfrm>
                  <a:off x="5382447" y="3812348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88" name="Oval 181"/>
                <p:cNvSpPr>
                  <a:spLocks noChangeArrowheads="1"/>
                </p:cNvSpPr>
                <p:nvPr/>
              </p:nvSpPr>
              <p:spPr bwMode="auto">
                <a:xfrm>
                  <a:off x="5233857" y="3844346"/>
                  <a:ext cx="60007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89" name="Oval 182"/>
                <p:cNvSpPr>
                  <a:spLocks noChangeArrowheads="1"/>
                </p:cNvSpPr>
                <p:nvPr/>
              </p:nvSpPr>
              <p:spPr bwMode="auto">
                <a:xfrm>
                  <a:off x="4405182" y="3797045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90" name="Oval 183"/>
                <p:cNvSpPr>
                  <a:spLocks noChangeArrowheads="1"/>
                </p:cNvSpPr>
                <p:nvPr/>
              </p:nvSpPr>
              <p:spPr bwMode="auto">
                <a:xfrm>
                  <a:off x="4812375" y="3657925"/>
                  <a:ext cx="60007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91" name="Oval 184"/>
                <p:cNvSpPr>
                  <a:spLocks noChangeArrowheads="1"/>
                </p:cNvSpPr>
                <p:nvPr/>
              </p:nvSpPr>
              <p:spPr bwMode="auto">
                <a:xfrm>
                  <a:off x="6591170" y="3593929"/>
                  <a:ext cx="58578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92" name="Oval 185"/>
                <p:cNvSpPr>
                  <a:spLocks noChangeArrowheads="1"/>
                </p:cNvSpPr>
                <p:nvPr/>
              </p:nvSpPr>
              <p:spPr bwMode="auto">
                <a:xfrm>
                  <a:off x="3947983" y="3944511"/>
                  <a:ext cx="58578" cy="58431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93" name="Oval 186"/>
                <p:cNvSpPr>
                  <a:spLocks noChangeArrowheads="1"/>
                </p:cNvSpPr>
                <p:nvPr/>
              </p:nvSpPr>
              <p:spPr bwMode="auto">
                <a:xfrm>
                  <a:off x="4172769" y="4537601"/>
                  <a:ext cx="58578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  <p:sp>
              <p:nvSpPr>
                <p:cNvPr id="194" name="Oval 187"/>
                <p:cNvSpPr>
                  <a:spLocks noChangeArrowheads="1"/>
                </p:cNvSpPr>
                <p:nvPr/>
              </p:nvSpPr>
              <p:spPr bwMode="auto">
                <a:xfrm>
                  <a:off x="4208500" y="4512565"/>
                  <a:ext cx="60007" cy="57039"/>
                </a:xfrm>
                <a:prstGeom prst="ellipse">
                  <a:avLst/>
                </a:prstGeom>
                <a:grpFill/>
                <a:ln w="14400">
                  <a:solidFill>
                    <a:schemeClr val="tx1">
                      <a:lumMod val="65000"/>
                      <a:lumOff val="35000"/>
                    </a:schemeClr>
                  </a:solidFill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ja-JP" altLang="en-US" sz="1600">
                    <a:latin typeface="+mn-ea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7" name="タイトル 1"/>
              <p:cNvSpPr txBox="1">
                <a:spLocks/>
              </p:cNvSpPr>
              <p:nvPr/>
            </p:nvSpPr>
            <p:spPr>
              <a:xfrm>
                <a:off x="4805575" y="4426012"/>
                <a:ext cx="4240875" cy="262270"/>
              </a:xfrm>
              <a:prstGeom prst="rect">
                <a:avLst/>
              </a:prstGeom>
              <a:grpFill/>
              <a:ln>
                <a:noFill/>
              </a:ln>
            </p:spPr>
            <p:txBody>
              <a:bodyPr vert="horz" lIns="91440" tIns="45720" rIns="91440" bIns="45720" rtlCol="0" anchor="ctr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ja-JP" altLang="en-US" sz="1200" noProof="0" dirty="0" smtClean="0">
                    <a:latin typeface="+mn-ea"/>
                    <a:cs typeface="Times New Roman" pitchFamily="18" charset="0"/>
                  </a:rPr>
                  <a:t>出典</a:t>
                </a:r>
                <a:r>
                  <a:rPr lang="en-US" altLang="ja-JP" sz="1200" noProof="0" dirty="0" smtClean="0">
                    <a:latin typeface="+mn-ea"/>
                    <a:cs typeface="Times New Roman" pitchFamily="18" charset="0"/>
                  </a:rPr>
                  <a:t>)</a:t>
                </a:r>
                <a:r>
                  <a:rPr lang="ja-JP" altLang="en-US" sz="1200" noProof="0" dirty="0" smtClean="0">
                    <a:latin typeface="+mn-ea"/>
                    <a:cs typeface="Times New Roman" pitchFamily="18" charset="0"/>
                  </a:rPr>
                  <a:t>国土交通省，下水道，</a:t>
                </a:r>
                <a:r>
                  <a:rPr lang="en-US" altLang="ja-JP" sz="1200" noProof="0" dirty="0" smtClean="0">
                    <a:latin typeface="+mn-ea"/>
                    <a:cs typeface="Times New Roman" pitchFamily="18" charset="0"/>
                  </a:rPr>
                  <a:t>2006</a:t>
                </a:r>
                <a:endParaRPr kumimoji="1" lang="en-US" altLang="ja-JP" sz="1200" i="0" u="none" strike="noStrike" kern="1200" cap="none" spc="0" normalizeH="0" baseline="0" noProof="0" dirty="0" smtClean="0">
                  <a:ln>
                    <a:noFill/>
                  </a:ln>
                  <a:effectLst/>
                  <a:uLnTx/>
                  <a:uFillTx/>
                  <a:latin typeface="+mn-ea"/>
                  <a:cs typeface="Times New Roman" pitchFamily="18" charset="0"/>
                </a:endParaRPr>
              </a:p>
            </p:txBody>
          </p:sp>
        </p:grpSp>
        <p:sp>
          <p:nvSpPr>
            <p:cNvPr id="5" name="テキスト ボックス 4"/>
            <p:cNvSpPr txBox="1"/>
            <p:nvPr/>
          </p:nvSpPr>
          <p:spPr>
            <a:xfrm>
              <a:off x="5071897" y="2010771"/>
              <a:ext cx="1943517" cy="75974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kumimoji="1" lang="en-US" altLang="ja-JP" dirty="0" smtClean="0">
                  <a:latin typeface="+mn-ea"/>
                  <a:cs typeface="Times New Roman" pitchFamily="18" charset="0"/>
                </a:rPr>
                <a:t>Small- and middle scale</a:t>
              </a:r>
              <a:r>
                <a:rPr kumimoji="1" lang="ja-JP" altLang="en-US" dirty="0" smtClean="0">
                  <a:latin typeface="+mn-ea"/>
                  <a:cs typeface="Times New Roman" pitchFamily="18" charset="0"/>
                </a:rPr>
                <a:t>：</a:t>
              </a:r>
              <a:r>
                <a:rPr kumimoji="1" lang="en-US" altLang="ja-JP" dirty="0" smtClean="0">
                  <a:latin typeface="+mn-ea"/>
                  <a:cs typeface="Times New Roman" pitchFamily="18" charset="0"/>
                </a:rPr>
                <a:t>8plants</a:t>
              </a:r>
            </a:p>
            <a:p>
              <a:r>
                <a:rPr kumimoji="1" lang="en-US" altLang="ja-JP" dirty="0" smtClean="0">
                  <a:latin typeface="+mn-ea"/>
                  <a:cs typeface="Times New Roman" pitchFamily="18" charset="0"/>
                </a:rPr>
                <a:t>Large scale</a:t>
              </a:r>
              <a:r>
                <a:rPr kumimoji="1" lang="ja-JP" altLang="en-US" dirty="0" smtClean="0">
                  <a:latin typeface="+mn-ea"/>
                  <a:cs typeface="Times New Roman" pitchFamily="18" charset="0"/>
                </a:rPr>
                <a:t>：</a:t>
              </a:r>
              <a:r>
                <a:rPr kumimoji="1" lang="en-US" altLang="ja-JP" b="1" dirty="0" smtClean="0">
                  <a:solidFill>
                    <a:srgbClr val="FF0000"/>
                  </a:solidFill>
                  <a:latin typeface="+mn-ea"/>
                  <a:cs typeface="Times New Roman" pitchFamily="18" charset="0"/>
                </a:rPr>
                <a:t>23</a:t>
              </a:r>
              <a:r>
                <a:rPr kumimoji="1" lang="en-US" altLang="ja-JP" dirty="0" smtClean="0">
                  <a:latin typeface="+mn-ea"/>
                  <a:cs typeface="Times New Roman" pitchFamily="18" charset="0"/>
                </a:rPr>
                <a:t>plants</a:t>
              </a:r>
              <a:endParaRPr kumimoji="1" lang="ja-JP" altLang="en-US" dirty="0">
                <a:latin typeface="+mn-ea"/>
                <a:cs typeface="Times New Roman" pitchFamily="18" charset="0"/>
              </a:endParaRPr>
            </a:p>
          </p:txBody>
        </p:sp>
        <p:sp>
          <p:nvSpPr>
            <p:cNvPr id="6" name="テキスト ボックス 5"/>
            <p:cNvSpPr txBox="1"/>
            <p:nvPr/>
          </p:nvSpPr>
          <p:spPr>
            <a:xfrm>
              <a:off x="4962627" y="1318545"/>
              <a:ext cx="2441305" cy="531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dirty="0" smtClean="0">
                  <a:latin typeface="+mn-ea"/>
                  <a:cs typeface="Times New Roman" pitchFamily="18" charset="0"/>
                </a:rPr>
                <a:t>Only </a:t>
              </a:r>
              <a:r>
                <a:rPr kumimoji="1" lang="en-US" altLang="ja-JP" b="1" dirty="0" smtClean="0">
                  <a:solidFill>
                    <a:srgbClr val="FF0000"/>
                  </a:solidFill>
                  <a:latin typeface="+mn-ea"/>
                  <a:cs typeface="Times New Roman" pitchFamily="18" charset="0"/>
                </a:rPr>
                <a:t>30</a:t>
              </a:r>
              <a:r>
                <a:rPr kumimoji="1" lang="en-US" altLang="ja-JP" dirty="0" smtClean="0">
                  <a:latin typeface="+mn-ea"/>
                  <a:cs typeface="Times New Roman" pitchFamily="18" charset="0"/>
                </a:rPr>
                <a:t>plants generate power </a:t>
              </a:r>
              <a:endParaRPr kumimoji="1" lang="ja-JP" altLang="en-US" dirty="0">
                <a:latin typeface="+mn-ea"/>
                <a:cs typeface="Times New Roman" pitchFamily="18" charset="0"/>
              </a:endParaRPr>
            </a:p>
          </p:txBody>
        </p:sp>
        <p:sp>
          <p:nvSpPr>
            <p:cNvPr id="7" name="下矢印 6"/>
            <p:cNvSpPr/>
            <p:nvPr/>
          </p:nvSpPr>
          <p:spPr>
            <a:xfrm>
              <a:off x="6064898" y="1886833"/>
              <a:ext cx="261257" cy="233265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chemeClr val="tx1"/>
                </a:solidFill>
                <a:latin typeface="+mn-ea"/>
                <a:cs typeface="Times New Roman" pitchFamily="18" charset="0"/>
              </a:endParaRPr>
            </a:p>
          </p:txBody>
        </p:sp>
        <p:sp>
          <p:nvSpPr>
            <p:cNvPr id="8" name="テキスト ボックス 7"/>
            <p:cNvSpPr txBox="1"/>
            <p:nvPr/>
          </p:nvSpPr>
          <p:spPr>
            <a:xfrm>
              <a:off x="5103845" y="472404"/>
              <a:ext cx="2174033" cy="53182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dirty="0" smtClean="0">
                  <a:latin typeface="+mn-ea"/>
                  <a:cs typeface="Times New Roman" pitchFamily="18" charset="0"/>
                </a:rPr>
                <a:t>There are about</a:t>
              </a:r>
              <a:r>
                <a:rPr kumimoji="1" lang="en-US" altLang="ja-JP" b="1" dirty="0" smtClean="0">
                  <a:solidFill>
                    <a:srgbClr val="FF0000"/>
                  </a:solidFill>
                  <a:latin typeface="+mn-ea"/>
                  <a:cs typeface="Times New Roman" pitchFamily="18" charset="0"/>
                </a:rPr>
                <a:t>1900</a:t>
              </a:r>
              <a:r>
                <a:rPr kumimoji="1" lang="ja-JP" altLang="en-US" dirty="0" smtClean="0">
                  <a:latin typeface="+mn-ea"/>
                  <a:cs typeface="Times New Roman" pitchFamily="18" charset="0"/>
                </a:rPr>
                <a:t> </a:t>
              </a:r>
              <a:r>
                <a:rPr kumimoji="1" lang="en-US" altLang="ja-JP" dirty="0" smtClean="0">
                  <a:latin typeface="+mn-ea"/>
                  <a:cs typeface="Times New Roman" pitchFamily="18" charset="0"/>
                </a:rPr>
                <a:t>sewage treatment plant</a:t>
              </a:r>
              <a:endParaRPr kumimoji="1" lang="ja-JP" altLang="en-US" dirty="0">
                <a:latin typeface="+mn-ea"/>
                <a:cs typeface="Times New Roman" pitchFamily="18" charset="0"/>
              </a:endParaRPr>
            </a:p>
          </p:txBody>
        </p:sp>
        <p:sp>
          <p:nvSpPr>
            <p:cNvPr id="9" name="下矢印 8"/>
            <p:cNvSpPr/>
            <p:nvPr/>
          </p:nvSpPr>
          <p:spPr>
            <a:xfrm>
              <a:off x="6064898" y="1071020"/>
              <a:ext cx="261257" cy="233265"/>
            </a:xfrm>
            <a:prstGeom prst="downArrow">
              <a:avLst/>
            </a:prstGeom>
            <a:solidFill>
              <a:schemeClr val="bg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 sz="1600">
                <a:solidFill>
                  <a:schemeClr val="tx1"/>
                </a:solidFill>
                <a:latin typeface="+mn-ea"/>
                <a:cs typeface="Times New Roman" pitchFamily="18" charset="0"/>
              </a:endParaRPr>
            </a:p>
          </p:txBody>
        </p:sp>
      </p:grpSp>
      <p:sp>
        <p:nvSpPr>
          <p:cNvPr id="195" name="正方形/長方形 194"/>
          <p:cNvSpPr/>
          <p:nvPr/>
        </p:nvSpPr>
        <p:spPr>
          <a:xfrm>
            <a:off x="2595377" y="4989731"/>
            <a:ext cx="3995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/>
              <a:t>Power generation in </a:t>
            </a:r>
            <a:r>
              <a:rPr lang="en-US" altLang="ja-JP" dirty="0" smtClean="0">
                <a:solidFill>
                  <a:srgbClr val="FF0000"/>
                </a:solidFill>
              </a:rPr>
              <a:t>Small- and middle-scale plant</a:t>
            </a:r>
            <a:r>
              <a:rPr lang="ja-JP" altLang="en-US" dirty="0" smtClean="0"/>
              <a:t> </a:t>
            </a:r>
            <a:r>
              <a:rPr lang="en-US" altLang="ja-JP" dirty="0" smtClean="0"/>
              <a:t>is not widespread</a:t>
            </a:r>
            <a:r>
              <a:rPr lang="ja-JP" altLang="en-US" dirty="0" smtClean="0"/>
              <a:t>　</a:t>
            </a:r>
            <a:endParaRPr lang="en-US" dirty="0"/>
          </a:p>
        </p:txBody>
      </p:sp>
      <p:sp>
        <p:nvSpPr>
          <p:cNvPr id="200" name="正方形/長方形 199"/>
          <p:cNvSpPr/>
          <p:nvPr/>
        </p:nvSpPr>
        <p:spPr>
          <a:xfrm>
            <a:off x="2590800" y="5867400"/>
            <a:ext cx="399529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dirty="0" smtClean="0"/>
              <a:t>Even</a:t>
            </a:r>
            <a:r>
              <a:rPr lang="en-US" altLang="ja-JP" dirty="0" smtClean="0">
                <a:solidFill>
                  <a:srgbClr val="FF0000"/>
                </a:solidFill>
              </a:rPr>
              <a:t> </a:t>
            </a:r>
            <a:r>
              <a:rPr lang="en-US" altLang="ja-JP" dirty="0" smtClean="0">
                <a:solidFill>
                  <a:srgbClr val="00B050"/>
                </a:solidFill>
              </a:rPr>
              <a:t>large-scale plants </a:t>
            </a:r>
            <a:r>
              <a:rPr lang="en-US" altLang="ja-JP" dirty="0" smtClean="0"/>
              <a:t>do not efficiently use waste heat</a:t>
            </a:r>
            <a:r>
              <a:rPr lang="ja-JP" altLang="en-US" dirty="0"/>
              <a:t>　</a:t>
            </a:r>
            <a:r>
              <a:rPr lang="ja-JP" altLang="en-US" dirty="0" smtClean="0"/>
              <a:t>　　　　　　</a:t>
            </a:r>
            <a:endParaRPr lang="en-US" dirty="0"/>
          </a:p>
        </p:txBody>
      </p:sp>
      <p:sp>
        <p:nvSpPr>
          <p:cNvPr id="197" name="正方形/長方形 196"/>
          <p:cNvSpPr/>
          <p:nvPr/>
        </p:nvSpPr>
        <p:spPr>
          <a:xfrm>
            <a:off x="0" y="53340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Current status of biogas utilization for power generation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円弧 136"/>
          <p:cNvSpPr/>
          <p:nvPr/>
        </p:nvSpPr>
        <p:spPr>
          <a:xfrm>
            <a:off x="-457200" y="1752600"/>
            <a:ext cx="1905000" cy="1295400"/>
          </a:xfrm>
          <a:prstGeom prst="arc">
            <a:avLst>
              <a:gd name="adj1" fmla="val 16200000"/>
              <a:gd name="adj2" fmla="val 5435869"/>
            </a:avLst>
          </a:prstGeom>
          <a:ln w="38100">
            <a:gradFill>
              <a:gsLst>
                <a:gs pos="0">
                  <a:schemeClr val="accent6">
                    <a:lumMod val="50000"/>
                  </a:schemeClr>
                </a:gs>
                <a:gs pos="30000">
                  <a:schemeClr val="accent6">
                    <a:lumMod val="75000"/>
                  </a:schemeClr>
                </a:gs>
                <a:gs pos="64999">
                  <a:schemeClr val="accent3">
                    <a:lumMod val="60000"/>
                    <a:lumOff val="40000"/>
                  </a:schemeClr>
                </a:gs>
                <a:gs pos="89999">
                  <a:schemeClr val="tx2">
                    <a:lumMod val="40000"/>
                    <a:lumOff val="60000"/>
                  </a:schemeClr>
                </a:gs>
                <a:gs pos="100000">
                  <a:schemeClr val="tx2"/>
                </a:gs>
              </a:gsLst>
              <a:lin ang="5400000" scaled="0"/>
            </a:gra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cxnSp>
        <p:nvCxnSpPr>
          <p:cNvPr id="2" name="直線矢印コネクタ 1"/>
          <p:cNvCxnSpPr/>
          <p:nvPr/>
        </p:nvCxnSpPr>
        <p:spPr>
          <a:xfrm>
            <a:off x="2637947" y="2233587"/>
            <a:ext cx="10440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58"/>
          <p:cNvGrpSpPr>
            <a:grpSpLocks noChangeAspect="1"/>
          </p:cNvGrpSpPr>
          <p:nvPr/>
        </p:nvGrpSpPr>
        <p:grpSpPr>
          <a:xfrm>
            <a:off x="3703653" y="1608622"/>
            <a:ext cx="1145108" cy="1459474"/>
            <a:chOff x="1714497" y="1209834"/>
            <a:chExt cx="2923589" cy="3705066"/>
          </a:xfrm>
        </p:grpSpPr>
        <p:sp>
          <p:nvSpPr>
            <p:cNvPr id="4" name="正方形/長方形 3"/>
            <p:cNvSpPr/>
            <p:nvPr/>
          </p:nvSpPr>
          <p:spPr>
            <a:xfrm>
              <a:off x="1714497" y="3125755"/>
              <a:ext cx="2914651" cy="17891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cxnSp>
          <p:nvCxnSpPr>
            <p:cNvPr id="5" name="直線コネクタ 4"/>
            <p:cNvCxnSpPr/>
            <p:nvPr/>
          </p:nvCxnSpPr>
          <p:spPr>
            <a:xfrm rot="10800000">
              <a:off x="1722086" y="3108960"/>
              <a:ext cx="2916000" cy="1588"/>
            </a:xfrm>
            <a:prstGeom prst="line">
              <a:avLst/>
            </a:prstGeom>
            <a:ln w="63500" cmpd="thinThick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フリーフォーム 5"/>
            <p:cNvSpPr/>
            <p:nvPr/>
          </p:nvSpPr>
          <p:spPr>
            <a:xfrm>
              <a:off x="2115820" y="1363980"/>
              <a:ext cx="2125980" cy="3223260"/>
            </a:xfrm>
            <a:custGeom>
              <a:avLst/>
              <a:gdLst>
                <a:gd name="connsiteX0" fmla="*/ 815340 w 2125980"/>
                <a:gd name="connsiteY0" fmla="*/ 0 h 3223260"/>
                <a:gd name="connsiteX1" fmla="*/ 1325880 w 2125980"/>
                <a:gd name="connsiteY1" fmla="*/ 0 h 3223260"/>
                <a:gd name="connsiteX2" fmla="*/ 2125980 w 2125980"/>
                <a:gd name="connsiteY2" fmla="*/ 815340 h 3223260"/>
                <a:gd name="connsiteX3" fmla="*/ 2125980 w 2125980"/>
                <a:gd name="connsiteY3" fmla="*/ 2209800 h 3223260"/>
                <a:gd name="connsiteX4" fmla="*/ 1348740 w 2125980"/>
                <a:gd name="connsiteY4" fmla="*/ 3215640 h 3223260"/>
                <a:gd name="connsiteX5" fmla="*/ 784860 w 2125980"/>
                <a:gd name="connsiteY5" fmla="*/ 3223260 h 3223260"/>
                <a:gd name="connsiteX6" fmla="*/ 0 w 2125980"/>
                <a:gd name="connsiteY6" fmla="*/ 2209800 h 3223260"/>
                <a:gd name="connsiteX7" fmla="*/ 0 w 2125980"/>
                <a:gd name="connsiteY7" fmla="*/ 807720 h 3223260"/>
                <a:gd name="connsiteX8" fmla="*/ 815340 w 2125980"/>
                <a:gd name="connsiteY8" fmla="*/ 0 h 322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5980" h="3223260">
                  <a:moveTo>
                    <a:pt x="815340" y="0"/>
                  </a:moveTo>
                  <a:lnTo>
                    <a:pt x="1325880" y="0"/>
                  </a:lnTo>
                  <a:lnTo>
                    <a:pt x="2125980" y="815340"/>
                  </a:lnTo>
                  <a:lnTo>
                    <a:pt x="2125980" y="2209800"/>
                  </a:lnTo>
                  <a:lnTo>
                    <a:pt x="1348740" y="3215640"/>
                  </a:lnTo>
                  <a:lnTo>
                    <a:pt x="784860" y="3223260"/>
                  </a:lnTo>
                  <a:lnTo>
                    <a:pt x="0" y="2209800"/>
                  </a:lnTo>
                  <a:lnTo>
                    <a:pt x="0" y="807720"/>
                  </a:lnTo>
                  <a:lnTo>
                    <a:pt x="81534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" name="Line 63"/>
            <p:cNvSpPr>
              <a:spLocks noChangeShapeType="1"/>
            </p:cNvSpPr>
            <p:nvPr/>
          </p:nvSpPr>
          <p:spPr bwMode="auto">
            <a:xfrm>
              <a:off x="2062481" y="2219326"/>
              <a:ext cx="1588" cy="890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" name="Line 65"/>
            <p:cNvSpPr>
              <a:spLocks noChangeShapeType="1"/>
            </p:cNvSpPr>
            <p:nvPr/>
          </p:nvSpPr>
          <p:spPr bwMode="auto">
            <a:xfrm>
              <a:off x="2062481" y="3109913"/>
              <a:ext cx="1588" cy="4016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" name="Line 67"/>
            <p:cNvSpPr>
              <a:spLocks noChangeShapeType="1"/>
            </p:cNvSpPr>
            <p:nvPr/>
          </p:nvSpPr>
          <p:spPr bwMode="auto">
            <a:xfrm>
              <a:off x="2878456" y="4624388"/>
              <a:ext cx="6159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" name="Line 68"/>
            <p:cNvSpPr>
              <a:spLocks noChangeShapeType="1"/>
            </p:cNvSpPr>
            <p:nvPr/>
          </p:nvSpPr>
          <p:spPr bwMode="auto">
            <a:xfrm>
              <a:off x="2870518" y="1211263"/>
              <a:ext cx="631825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" name="Line 69"/>
            <p:cNvSpPr>
              <a:spLocks noChangeShapeType="1"/>
            </p:cNvSpPr>
            <p:nvPr/>
          </p:nvSpPr>
          <p:spPr bwMode="auto">
            <a:xfrm flipH="1">
              <a:off x="2062481" y="1352551"/>
              <a:ext cx="808038" cy="815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" name="Line 70"/>
            <p:cNvSpPr>
              <a:spLocks noChangeShapeType="1"/>
            </p:cNvSpPr>
            <p:nvPr/>
          </p:nvSpPr>
          <p:spPr bwMode="auto">
            <a:xfrm>
              <a:off x="2062481" y="3570288"/>
              <a:ext cx="815975" cy="10541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" name="Line 71"/>
            <p:cNvSpPr>
              <a:spLocks noChangeShapeType="1"/>
            </p:cNvSpPr>
            <p:nvPr/>
          </p:nvSpPr>
          <p:spPr bwMode="auto">
            <a:xfrm>
              <a:off x="4302443" y="2219326"/>
              <a:ext cx="1588" cy="1292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" name="Line 72"/>
            <p:cNvSpPr>
              <a:spLocks noChangeShapeType="1"/>
            </p:cNvSpPr>
            <p:nvPr/>
          </p:nvSpPr>
          <p:spPr bwMode="auto">
            <a:xfrm>
              <a:off x="3502343" y="1352551"/>
              <a:ext cx="800100" cy="815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" name="Line 73"/>
            <p:cNvSpPr>
              <a:spLocks noChangeShapeType="1"/>
            </p:cNvSpPr>
            <p:nvPr/>
          </p:nvSpPr>
          <p:spPr bwMode="auto">
            <a:xfrm flipH="1">
              <a:off x="3494406" y="3570288"/>
              <a:ext cx="808038" cy="10541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" name="Line 79"/>
            <p:cNvSpPr>
              <a:spLocks noChangeShapeType="1"/>
            </p:cNvSpPr>
            <p:nvPr/>
          </p:nvSpPr>
          <p:spPr bwMode="auto">
            <a:xfrm>
              <a:off x="2915920" y="4579938"/>
              <a:ext cx="54000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" name="Line 81"/>
            <p:cNvSpPr>
              <a:spLocks noChangeShapeType="1"/>
            </p:cNvSpPr>
            <p:nvPr/>
          </p:nvSpPr>
          <p:spPr bwMode="auto">
            <a:xfrm>
              <a:off x="2121218" y="3570288"/>
              <a:ext cx="779463" cy="10096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" name="Line 82"/>
            <p:cNvSpPr>
              <a:spLocks noChangeShapeType="1"/>
            </p:cNvSpPr>
            <p:nvPr/>
          </p:nvSpPr>
          <p:spPr bwMode="auto">
            <a:xfrm flipH="1">
              <a:off x="3464243" y="3570288"/>
              <a:ext cx="779463" cy="10096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" name="Line 83"/>
            <p:cNvSpPr>
              <a:spLocks noChangeShapeType="1"/>
            </p:cNvSpPr>
            <p:nvPr/>
          </p:nvSpPr>
          <p:spPr bwMode="auto">
            <a:xfrm>
              <a:off x="2121218" y="2168526"/>
              <a:ext cx="1588" cy="14017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" name="Freeform 84"/>
            <p:cNvSpPr>
              <a:spLocks/>
            </p:cNvSpPr>
            <p:nvPr/>
          </p:nvSpPr>
          <p:spPr bwMode="auto">
            <a:xfrm>
              <a:off x="4243706" y="2168526"/>
              <a:ext cx="1588" cy="1401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7"/>
                </a:cxn>
                <a:cxn ang="0">
                  <a:pos x="0" y="189"/>
                </a:cxn>
              </a:cxnLst>
              <a:rect l="0" t="0" r="r" b="b"/>
              <a:pathLst>
                <a:path h="189">
                  <a:moveTo>
                    <a:pt x="0" y="0"/>
                  </a:moveTo>
                  <a:lnTo>
                    <a:pt x="0" y="127"/>
                  </a:lnTo>
                  <a:lnTo>
                    <a:pt x="0" y="18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" name="Line 85"/>
            <p:cNvSpPr>
              <a:spLocks noChangeShapeType="1"/>
            </p:cNvSpPr>
            <p:nvPr/>
          </p:nvSpPr>
          <p:spPr bwMode="auto">
            <a:xfrm flipH="1">
              <a:off x="2121218" y="1352551"/>
              <a:ext cx="809625" cy="815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" name="Line 86"/>
            <p:cNvSpPr>
              <a:spLocks noChangeShapeType="1"/>
            </p:cNvSpPr>
            <p:nvPr/>
          </p:nvSpPr>
          <p:spPr bwMode="auto">
            <a:xfrm>
              <a:off x="3442018" y="1352551"/>
              <a:ext cx="801688" cy="815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" name="Line 87"/>
            <p:cNvSpPr>
              <a:spLocks noChangeShapeType="1"/>
            </p:cNvSpPr>
            <p:nvPr/>
          </p:nvSpPr>
          <p:spPr bwMode="auto">
            <a:xfrm flipV="1">
              <a:off x="2930843" y="1255713"/>
              <a:ext cx="1588" cy="968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" name="Line 88"/>
            <p:cNvSpPr>
              <a:spLocks noChangeShapeType="1"/>
            </p:cNvSpPr>
            <p:nvPr/>
          </p:nvSpPr>
          <p:spPr bwMode="auto">
            <a:xfrm flipV="1">
              <a:off x="3442018" y="1255713"/>
              <a:ext cx="1588" cy="968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" name="Line 89"/>
            <p:cNvSpPr>
              <a:spLocks noChangeShapeType="1"/>
            </p:cNvSpPr>
            <p:nvPr/>
          </p:nvSpPr>
          <p:spPr bwMode="auto">
            <a:xfrm>
              <a:off x="2930843" y="1255713"/>
              <a:ext cx="511175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" name="Freeform 90"/>
            <p:cNvSpPr>
              <a:spLocks/>
            </p:cNvSpPr>
            <p:nvPr/>
          </p:nvSpPr>
          <p:spPr bwMode="auto">
            <a:xfrm>
              <a:off x="1951356" y="2168526"/>
              <a:ext cx="111125" cy="50800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" name="Freeform 93"/>
            <p:cNvSpPr>
              <a:spLocks/>
            </p:cNvSpPr>
            <p:nvPr/>
          </p:nvSpPr>
          <p:spPr bwMode="auto">
            <a:xfrm>
              <a:off x="4302443" y="2168526"/>
              <a:ext cx="111125" cy="508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5" y="7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15" h="7">
                  <a:moveTo>
                    <a:pt x="0" y="7"/>
                  </a:moveTo>
                  <a:lnTo>
                    <a:pt x="15" y="7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" name="Freeform 94"/>
            <p:cNvSpPr>
              <a:spLocks/>
            </p:cNvSpPr>
            <p:nvPr/>
          </p:nvSpPr>
          <p:spPr bwMode="auto">
            <a:xfrm>
              <a:off x="1951356" y="3511551"/>
              <a:ext cx="111125" cy="5873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5" y="8"/>
                </a:cxn>
              </a:cxnLst>
              <a:rect l="0" t="0" r="r" b="b"/>
              <a:pathLst>
                <a:path w="15" h="8">
                  <a:moveTo>
                    <a:pt x="15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5" y="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" name="Freeform 95"/>
            <p:cNvSpPr>
              <a:spLocks/>
            </p:cNvSpPr>
            <p:nvPr/>
          </p:nvSpPr>
          <p:spPr bwMode="auto">
            <a:xfrm>
              <a:off x="4302443" y="3511551"/>
              <a:ext cx="111125" cy="58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15" y="8"/>
                </a:cxn>
                <a:cxn ang="0">
                  <a:pos x="0" y="8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lnTo>
                    <a:pt x="15" y="0"/>
                  </a:lnTo>
                  <a:lnTo>
                    <a:pt x="15" y="8"/>
                  </a:lnTo>
                  <a:lnTo>
                    <a:pt x="0" y="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>
            <a:xfrm rot="5400000">
              <a:off x="3428120" y="1281040"/>
              <a:ext cx="144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5400000">
              <a:off x="2793120" y="1281040"/>
              <a:ext cx="144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 Box 69"/>
          <p:cNvSpPr txBox="1">
            <a:spLocks noChangeArrowheads="1"/>
          </p:cNvSpPr>
          <p:nvPr/>
        </p:nvSpPr>
        <p:spPr bwMode="auto">
          <a:xfrm>
            <a:off x="3276600" y="1295400"/>
            <a:ext cx="1963784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sz="16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Anaerobic Digestion</a:t>
            </a:r>
            <a:endParaRPr lang="ja-JP" altLang="en-US" sz="1600" b="1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2791902" y="1891225"/>
            <a:ext cx="789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Sludge</a:t>
            </a:r>
            <a:endParaRPr kumimoji="1" lang="ja-JP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67" name="テキスト ボックス 66"/>
          <p:cNvSpPr txBox="1"/>
          <p:nvPr/>
        </p:nvSpPr>
        <p:spPr>
          <a:xfrm>
            <a:off x="4955801" y="1867650"/>
            <a:ext cx="13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Biogas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cxnSp>
        <p:nvCxnSpPr>
          <p:cNvPr id="68" name="直線矢印コネクタ 67"/>
          <p:cNvCxnSpPr/>
          <p:nvPr/>
        </p:nvCxnSpPr>
        <p:spPr>
          <a:xfrm>
            <a:off x="4710657" y="2225054"/>
            <a:ext cx="1872000" cy="1588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2" name="グループ化 2953"/>
          <p:cNvGrpSpPr/>
          <p:nvPr/>
        </p:nvGrpSpPr>
        <p:grpSpPr>
          <a:xfrm>
            <a:off x="874648" y="2225054"/>
            <a:ext cx="7431151" cy="2243099"/>
            <a:chOff x="1712848" y="3350524"/>
            <a:chExt cx="7431151" cy="2243099"/>
          </a:xfrm>
        </p:grpSpPr>
        <p:cxnSp>
          <p:nvCxnSpPr>
            <p:cNvPr id="103" name="直線矢印コネクタ 102"/>
            <p:cNvCxnSpPr/>
            <p:nvPr/>
          </p:nvCxnSpPr>
          <p:spPr>
            <a:xfrm rot="5400000" flipH="1" flipV="1">
              <a:off x="1357956" y="4419393"/>
              <a:ext cx="7200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4" name="直線矢印コネクタ 103"/>
            <p:cNvCxnSpPr/>
            <p:nvPr/>
          </p:nvCxnSpPr>
          <p:spPr>
            <a:xfrm rot="5400000" flipH="1" flipV="1">
              <a:off x="2729556" y="4419393"/>
              <a:ext cx="7200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5" name="グループ化 2920"/>
            <p:cNvGrpSpPr/>
            <p:nvPr/>
          </p:nvGrpSpPr>
          <p:grpSpPr>
            <a:xfrm>
              <a:off x="6894682" y="4455652"/>
              <a:ext cx="1151996" cy="1137971"/>
              <a:chOff x="2530499" y="3291857"/>
              <a:chExt cx="888104" cy="877292"/>
            </a:xfrm>
          </p:grpSpPr>
          <p:sp>
            <p:nvSpPr>
              <p:cNvPr id="112" name="Text Box 7"/>
              <p:cNvSpPr txBox="1">
                <a:spLocks noChangeArrowheads="1"/>
              </p:cNvSpPr>
              <p:nvPr/>
            </p:nvSpPr>
            <p:spPr bwMode="auto">
              <a:xfrm>
                <a:off x="2768288" y="3908149"/>
                <a:ext cx="556356" cy="2610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  <a:effectLst/>
            </p:spPr>
            <p:txBody>
              <a:bodyPr wrap="none">
                <a:spAutoFit/>
              </a:bodyPr>
              <a:lstStyle/>
              <a:p>
                <a:pPr algn="ctr"/>
                <a:r>
                  <a:rPr lang="en-US" altLang="ja-JP" sz="1600" b="1" dirty="0" smtClean="0">
                    <a:latin typeface="Times New Roman" pitchFamily="18" charset="0"/>
                    <a:ea typeface="ＭＳ 明朝" pitchFamily="17" charset="-128"/>
                    <a:cs typeface="Times New Roman" pitchFamily="18" charset="0"/>
                  </a:rPr>
                  <a:t>Boiler</a:t>
                </a:r>
              </a:p>
            </p:txBody>
          </p:sp>
          <p:sp>
            <p:nvSpPr>
              <p:cNvPr id="113" name="Line 2"/>
              <p:cNvSpPr>
                <a:spLocks noChangeShapeType="1"/>
              </p:cNvSpPr>
              <p:nvPr/>
            </p:nvSpPr>
            <p:spPr bwMode="auto">
              <a:xfrm>
                <a:off x="2530499" y="3699533"/>
                <a:ext cx="186210" cy="186210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4" name="Line 3"/>
              <p:cNvSpPr>
                <a:spLocks noChangeShapeType="1"/>
              </p:cNvSpPr>
              <p:nvPr/>
            </p:nvSpPr>
            <p:spPr bwMode="auto">
              <a:xfrm>
                <a:off x="2716709" y="3885743"/>
                <a:ext cx="696445" cy="3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5" name="Line 4"/>
              <p:cNvSpPr>
                <a:spLocks noChangeShapeType="1"/>
              </p:cNvSpPr>
              <p:nvPr/>
            </p:nvSpPr>
            <p:spPr bwMode="auto">
              <a:xfrm>
                <a:off x="2958686" y="3797284"/>
                <a:ext cx="321" cy="1603"/>
              </a:xfrm>
              <a:prstGeom prst="line">
                <a:avLst/>
              </a:prstGeom>
              <a:noFill/>
              <a:ln w="12700">
                <a:solidFill>
                  <a:srgbClr val="0066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6" name="Freeform 5"/>
              <p:cNvSpPr>
                <a:spLocks noChangeArrowheads="1"/>
              </p:cNvSpPr>
              <p:nvPr/>
            </p:nvSpPr>
            <p:spPr bwMode="auto">
              <a:xfrm>
                <a:off x="2549408" y="3291857"/>
                <a:ext cx="173711" cy="453827"/>
              </a:xfrm>
              <a:custGeom>
                <a:avLst/>
                <a:gdLst/>
                <a:ahLst/>
                <a:cxnLst>
                  <a:cxn ang="0">
                    <a:pos x="21600" y="10800"/>
                  </a:cxn>
                  <a:cxn ang="0">
                    <a:pos x="10800" y="21600"/>
                  </a:cxn>
                  <a:cxn ang="0">
                    <a:pos x="0" y="1080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16742" y="21600"/>
                      <a:pt x="10800" y="21600"/>
                    </a:cubicBezTo>
                    <a:cubicBezTo>
                      <a:pt x="4858" y="21600"/>
                      <a:pt x="0" y="16758"/>
                      <a:pt x="0" y="10800"/>
                    </a:cubicBezTo>
                    <a:cubicBezTo>
                      <a:pt x="0" y="4842"/>
                      <a:pt x="4858" y="0"/>
                      <a:pt x="10800" y="0"/>
                    </a:cubicBezTo>
                    <a:cubicBezTo>
                      <a:pt x="16742" y="0"/>
                      <a:pt x="21600" y="4842"/>
                      <a:pt x="21600" y="10800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7" name="Freeform 6"/>
              <p:cNvSpPr>
                <a:spLocks noChangeArrowheads="1"/>
              </p:cNvSpPr>
              <p:nvPr/>
            </p:nvSpPr>
            <p:spPr bwMode="auto">
              <a:xfrm>
                <a:off x="2636264" y="3291857"/>
                <a:ext cx="695483" cy="321"/>
              </a:xfrm>
              <a:custGeom>
                <a:avLst/>
                <a:gdLst/>
                <a:ahLst/>
                <a:cxnLst>
                  <a:cxn ang="0">
                    <a:pos x="0" y="-1"/>
                  </a:cxn>
                  <a:cxn ang="0">
                    <a:pos x="21600" y="-1"/>
                  </a:cxn>
                </a:cxnLst>
                <a:rect l="0" t="0" r="r" b="b"/>
                <a:pathLst>
                  <a:path w="21600" h="21600">
                    <a:moveTo>
                      <a:pt x="0" y="-1"/>
                    </a:moveTo>
                    <a:cubicBezTo>
                      <a:pt x="0" y="-1"/>
                      <a:pt x="21600" y="-1"/>
                      <a:pt x="21600" y="-1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8" name="Freeform 7"/>
              <p:cNvSpPr>
                <a:spLocks noChangeArrowheads="1"/>
              </p:cNvSpPr>
              <p:nvPr/>
            </p:nvSpPr>
            <p:spPr bwMode="auto">
              <a:xfrm>
                <a:off x="3331747" y="3291857"/>
                <a:ext cx="86855" cy="226914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1600" y="21600"/>
                  </a:cxn>
                </a:cxnLst>
                <a:rect l="0" t="0" r="r" b="b"/>
                <a:pathLst>
                  <a:path w="21600" h="21600">
                    <a:moveTo>
                      <a:pt x="0" y="0"/>
                    </a:moveTo>
                    <a:cubicBezTo>
                      <a:pt x="11885" y="0"/>
                      <a:pt x="21600" y="9685"/>
                      <a:pt x="21600" y="2160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19" name="Freeform 8"/>
              <p:cNvSpPr>
                <a:spLocks noChangeArrowheads="1"/>
              </p:cNvSpPr>
              <p:nvPr/>
            </p:nvSpPr>
            <p:spPr bwMode="auto">
              <a:xfrm>
                <a:off x="3395527" y="3518771"/>
                <a:ext cx="23076" cy="155121"/>
              </a:xfrm>
              <a:custGeom>
                <a:avLst/>
                <a:gdLst/>
                <a:ahLst/>
                <a:cxnLst>
                  <a:cxn ang="0">
                    <a:pos x="21600" y="0"/>
                  </a:cxn>
                  <a:cxn ang="0">
                    <a:pos x="0" y="21600"/>
                  </a:cxn>
                </a:cxnLst>
                <a:rect l="0" t="0" r="r" b="b"/>
                <a:pathLst>
                  <a:path w="21600" h="21600">
                    <a:moveTo>
                      <a:pt x="21600" y="0"/>
                    </a:moveTo>
                    <a:cubicBezTo>
                      <a:pt x="21600" y="11913"/>
                      <a:pt x="11813" y="21600"/>
                      <a:pt x="0" y="21600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20" name="Freeform 9"/>
              <p:cNvSpPr>
                <a:spLocks noChangeArrowheads="1"/>
              </p:cNvSpPr>
              <p:nvPr/>
            </p:nvSpPr>
            <p:spPr bwMode="auto">
              <a:xfrm>
                <a:off x="2699723" y="3673892"/>
                <a:ext cx="695804" cy="321"/>
              </a:xfrm>
              <a:custGeom>
                <a:avLst/>
                <a:gdLst/>
                <a:ahLst/>
                <a:cxnLst>
                  <a:cxn ang="0">
                    <a:pos x="21600" y="-1"/>
                  </a:cxn>
                  <a:cxn ang="0">
                    <a:pos x="0" y="-1"/>
                  </a:cxn>
                </a:cxnLst>
                <a:rect l="0" t="0" r="r" b="b"/>
                <a:pathLst>
                  <a:path w="21600" h="21600">
                    <a:moveTo>
                      <a:pt x="21600" y="-1"/>
                    </a:moveTo>
                    <a:cubicBezTo>
                      <a:pt x="21600" y="-1"/>
                      <a:pt x="0" y="-1"/>
                      <a:pt x="0" y="-1"/>
                    </a:cubicBezTo>
                  </a:path>
                </a:pathLst>
              </a:custGeom>
              <a:noFill/>
              <a:ln w="12700">
                <a:solidFill>
                  <a:srgbClr val="000000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21" name="Line 10"/>
              <p:cNvSpPr>
                <a:spLocks noChangeShapeType="1"/>
              </p:cNvSpPr>
              <p:nvPr/>
            </p:nvSpPr>
            <p:spPr bwMode="auto">
              <a:xfrm>
                <a:off x="2699402" y="3668765"/>
                <a:ext cx="17307" cy="2169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22" name="Line 11"/>
              <p:cNvSpPr>
                <a:spLocks noChangeShapeType="1"/>
              </p:cNvSpPr>
              <p:nvPr/>
            </p:nvSpPr>
            <p:spPr bwMode="auto">
              <a:xfrm flipV="1">
                <a:off x="2530499" y="3566846"/>
                <a:ext cx="24358" cy="132687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23" name="Line 12"/>
              <p:cNvSpPr>
                <a:spLocks noChangeShapeType="1"/>
              </p:cNvSpPr>
              <p:nvPr/>
            </p:nvSpPr>
            <p:spPr bwMode="auto">
              <a:xfrm>
                <a:off x="3393924" y="3671009"/>
                <a:ext cx="16987" cy="216978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24" name="Line 3"/>
              <p:cNvSpPr>
                <a:spLocks noChangeShapeType="1"/>
              </p:cNvSpPr>
              <p:nvPr/>
            </p:nvSpPr>
            <p:spPr bwMode="auto">
              <a:xfrm>
                <a:off x="2713959" y="3855478"/>
                <a:ext cx="696445" cy="3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25" name="Line 3"/>
              <p:cNvSpPr>
                <a:spLocks noChangeShapeType="1"/>
              </p:cNvSpPr>
              <p:nvPr/>
            </p:nvSpPr>
            <p:spPr bwMode="auto">
              <a:xfrm>
                <a:off x="2708457" y="3825214"/>
                <a:ext cx="696445" cy="3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26" name="Line 3"/>
              <p:cNvSpPr>
                <a:spLocks noChangeShapeType="1"/>
              </p:cNvSpPr>
              <p:nvPr/>
            </p:nvSpPr>
            <p:spPr bwMode="auto">
              <a:xfrm>
                <a:off x="2708457" y="3794950"/>
                <a:ext cx="696445" cy="3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27" name="Line 3"/>
              <p:cNvSpPr>
                <a:spLocks noChangeShapeType="1"/>
              </p:cNvSpPr>
              <p:nvPr/>
            </p:nvSpPr>
            <p:spPr bwMode="auto">
              <a:xfrm>
                <a:off x="2705707" y="3764685"/>
                <a:ext cx="696445" cy="3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28" name="Line 3"/>
              <p:cNvSpPr>
                <a:spLocks noChangeShapeType="1"/>
              </p:cNvSpPr>
              <p:nvPr/>
            </p:nvSpPr>
            <p:spPr bwMode="auto">
              <a:xfrm>
                <a:off x="2702956" y="3734421"/>
                <a:ext cx="696445" cy="3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29" name="Line 3"/>
              <p:cNvSpPr>
                <a:spLocks noChangeShapeType="1"/>
              </p:cNvSpPr>
              <p:nvPr/>
            </p:nvSpPr>
            <p:spPr bwMode="auto">
              <a:xfrm>
                <a:off x="2700206" y="3704157"/>
                <a:ext cx="696445" cy="321"/>
              </a:xfrm>
              <a:prstGeom prst="line">
                <a:avLst/>
              </a:prstGeom>
              <a:noFill/>
              <a:ln w="12700">
                <a:solidFill>
                  <a:srgbClr val="000000"/>
                </a:solidFill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  <p:sp>
            <p:nvSpPr>
              <p:cNvPr id="130" name="Freeform 5"/>
              <p:cNvSpPr>
                <a:spLocks noChangeArrowheads="1"/>
              </p:cNvSpPr>
              <p:nvPr/>
            </p:nvSpPr>
            <p:spPr bwMode="auto">
              <a:xfrm>
                <a:off x="2590802" y="3364474"/>
                <a:ext cx="92421" cy="335671"/>
              </a:xfrm>
              <a:custGeom>
                <a:avLst/>
                <a:gdLst/>
                <a:ahLst/>
                <a:cxnLst>
                  <a:cxn ang="0">
                    <a:pos x="21600" y="10800"/>
                  </a:cxn>
                  <a:cxn ang="0">
                    <a:pos x="10800" y="21600"/>
                  </a:cxn>
                  <a:cxn ang="0">
                    <a:pos x="0" y="10800"/>
                  </a:cxn>
                  <a:cxn ang="0">
                    <a:pos x="10800" y="0"/>
                  </a:cxn>
                  <a:cxn ang="0">
                    <a:pos x="21600" y="10800"/>
                  </a:cxn>
                </a:cxnLst>
                <a:rect l="0" t="0" r="r" b="b"/>
                <a:pathLst>
                  <a:path w="21600" h="21600">
                    <a:moveTo>
                      <a:pt x="21600" y="10800"/>
                    </a:moveTo>
                    <a:cubicBezTo>
                      <a:pt x="21600" y="16758"/>
                      <a:pt x="16742" y="21600"/>
                      <a:pt x="10800" y="21600"/>
                    </a:cubicBezTo>
                    <a:cubicBezTo>
                      <a:pt x="4858" y="21600"/>
                      <a:pt x="0" y="16758"/>
                      <a:pt x="0" y="10800"/>
                    </a:cubicBezTo>
                    <a:cubicBezTo>
                      <a:pt x="0" y="4842"/>
                      <a:pt x="4858" y="0"/>
                      <a:pt x="10800" y="0"/>
                    </a:cubicBezTo>
                    <a:cubicBezTo>
                      <a:pt x="16742" y="0"/>
                      <a:pt x="21600" y="4842"/>
                      <a:pt x="21600" y="10800"/>
                    </a:cubicBezTo>
                  </a:path>
                </a:pathLst>
              </a:custGeom>
              <a:solidFill>
                <a:schemeClr val="bg1"/>
              </a:solidFill>
              <a:ln w="12700">
                <a:solidFill>
                  <a:schemeClr val="tx1"/>
                </a:solidFill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ja-JP" altLang="en-US" b="1">
                  <a:latin typeface="Times New Roman" pitchFamily="18" charset="0"/>
                  <a:ea typeface="ＭＳ 明朝" pitchFamily="17" charset="-128"/>
                  <a:cs typeface="Times New Roman" pitchFamily="18" charset="0"/>
                </a:endParaRPr>
              </a:p>
            </p:txBody>
          </p:sp>
        </p:grpSp>
        <p:cxnSp>
          <p:nvCxnSpPr>
            <p:cNvPr id="106" name="直線コネクタ 105"/>
            <p:cNvCxnSpPr/>
            <p:nvPr/>
          </p:nvCxnSpPr>
          <p:spPr>
            <a:xfrm rot="10800000">
              <a:off x="1712848" y="4765965"/>
              <a:ext cx="5256000" cy="0"/>
            </a:xfrm>
            <a:prstGeom prst="line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7" name="直線矢印コネクタ 106"/>
            <p:cNvCxnSpPr/>
            <p:nvPr/>
          </p:nvCxnSpPr>
          <p:spPr>
            <a:xfrm rot="5400000">
              <a:off x="6885709" y="3893127"/>
              <a:ext cx="1052946" cy="1588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直線矢印コネクタ 107"/>
            <p:cNvCxnSpPr/>
            <p:nvPr/>
          </p:nvCxnSpPr>
          <p:spPr>
            <a:xfrm rot="5400000" flipH="1" flipV="1">
              <a:off x="4752319" y="4419393"/>
              <a:ext cx="720000" cy="1588"/>
            </a:xfrm>
            <a:prstGeom prst="straightConnector1">
              <a:avLst/>
            </a:prstGeom>
            <a:ln w="28575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9" name="テキスト ボックス 108"/>
            <p:cNvSpPr txBox="1"/>
            <p:nvPr/>
          </p:nvSpPr>
          <p:spPr>
            <a:xfrm>
              <a:off x="5909051" y="4402149"/>
              <a:ext cx="72034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solidFill>
                    <a:srgbClr val="FF0000"/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Heat</a:t>
              </a:r>
              <a:endParaRPr kumimoji="1" lang="ja-JP" altLang="en-US" b="1" dirty="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cxnSp>
          <p:nvCxnSpPr>
            <p:cNvPr id="110" name="直線矢印コネクタ 109"/>
            <p:cNvCxnSpPr/>
            <p:nvPr/>
          </p:nvCxnSpPr>
          <p:spPr>
            <a:xfrm>
              <a:off x="7272000" y="3350524"/>
              <a:ext cx="777491" cy="1588"/>
            </a:xfrm>
            <a:prstGeom prst="straightConnector1">
              <a:avLst/>
            </a:prstGeom>
            <a:ln w="50800">
              <a:solidFill>
                <a:schemeClr val="accent6">
                  <a:lumMod val="75000"/>
                </a:schemeClr>
              </a:solidFill>
              <a:headEnd type="none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1" name="テキスト ボックス 110"/>
            <p:cNvSpPr txBox="1"/>
            <p:nvPr/>
          </p:nvSpPr>
          <p:spPr>
            <a:xfrm>
              <a:off x="7696200" y="3364468"/>
              <a:ext cx="1447799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kumimoji="1" lang="en-US" altLang="ja-JP" b="1" dirty="0" smtClean="0"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Incineration</a:t>
              </a:r>
              <a:endParaRPr kumimoji="1" lang="ja-JP" altLang="en-US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sp>
        <p:nvSpPr>
          <p:cNvPr id="131" name="Text Box 69"/>
          <p:cNvSpPr txBox="1">
            <a:spLocks noChangeArrowheads="1"/>
          </p:cNvSpPr>
          <p:nvPr/>
        </p:nvSpPr>
        <p:spPr bwMode="auto">
          <a:xfrm>
            <a:off x="533400" y="1295400"/>
            <a:ext cx="2315099" cy="3407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sz="16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Sewage Treatment Plant</a:t>
            </a:r>
            <a:endParaRPr lang="ja-JP" altLang="en-US" sz="1600" b="1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32" name="正方形/長方形 131"/>
          <p:cNvSpPr/>
          <p:nvPr/>
        </p:nvSpPr>
        <p:spPr>
          <a:xfrm>
            <a:off x="0" y="53340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Current status in </a:t>
            </a:r>
            <a:r>
              <a:rPr lang="en-US" altLang="ja-JP" sz="2000" b="1" dirty="0" smtClean="0">
                <a:solidFill>
                  <a:srgbClr val="FF0000"/>
                </a:solidFill>
              </a:rPr>
              <a:t>Small- and middle-scale plants</a:t>
            </a:r>
            <a:r>
              <a:rPr lang="ja-JP" altLang="en-US" sz="2000" b="1" dirty="0" smtClean="0"/>
              <a:t> 　</a:t>
            </a:r>
            <a:endParaRPr lang="en-US" sz="2000" b="1" dirty="0"/>
          </a:p>
        </p:txBody>
      </p:sp>
      <p:sp>
        <p:nvSpPr>
          <p:cNvPr id="133" name="正方形/長方形 132"/>
          <p:cNvSpPr/>
          <p:nvPr/>
        </p:nvSpPr>
        <p:spPr>
          <a:xfrm>
            <a:off x="457200" y="3681099"/>
            <a:ext cx="4484449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Aft>
                <a:spcPts val="1800"/>
              </a:spcAft>
              <a:buSzPct val="60000"/>
            </a:pPr>
            <a:r>
              <a:rPr lang="en-US" altLang="ja-JP" dirty="0" smtClean="0"/>
              <a:t>Why small- and middle-scale plants do not generate power?</a:t>
            </a:r>
          </a:p>
          <a:p>
            <a:pPr marL="285750" indent="-285750">
              <a:spcAft>
                <a:spcPts val="600"/>
              </a:spcAft>
              <a:buSzPct val="60000"/>
              <a:buFont typeface="Wingdings" pitchFamily="2" charset="2"/>
              <a:buChar char="v"/>
            </a:pPr>
            <a:r>
              <a:rPr lang="en-US" altLang="ja-JP" dirty="0" smtClean="0"/>
              <a:t>Cost time and money needed to purify biogas due to impurities in biogas</a:t>
            </a:r>
            <a:endParaRPr lang="en-US" altLang="ja-JP" dirty="0"/>
          </a:p>
          <a:p>
            <a:pPr marL="285750" indent="-285750">
              <a:spcAft>
                <a:spcPts val="600"/>
              </a:spcAft>
              <a:buSzPct val="60000"/>
              <a:buFont typeface="Wingdings" pitchFamily="2" charset="2"/>
              <a:buChar char="v"/>
            </a:pPr>
            <a:r>
              <a:rPr lang="en-US" altLang="ja-JP" dirty="0" smtClean="0"/>
              <a:t>Lack of power generator that has capacity lower than a few hundred kWs</a:t>
            </a:r>
          </a:p>
          <a:p>
            <a:pPr marL="742950" lvl="1" indent="-285750">
              <a:spcAft>
                <a:spcPts val="1200"/>
              </a:spcAft>
              <a:buSzPct val="60000"/>
              <a:buFont typeface="Wingdings" pitchFamily="2" charset="2"/>
              <a:buChar char="q"/>
            </a:pPr>
            <a:r>
              <a:rPr lang="en-US" altLang="ja-JP" dirty="0" smtClean="0"/>
              <a:t>Biogas production amount is small</a:t>
            </a:r>
            <a:r>
              <a:rPr lang="ja-JP" altLang="en-US" dirty="0" smtClean="0"/>
              <a:t>．</a:t>
            </a:r>
            <a:r>
              <a:rPr lang="en-US" altLang="ja-JP" dirty="0" smtClean="0"/>
              <a:t> </a:t>
            </a:r>
          </a:p>
          <a:p>
            <a:pPr marL="742950" lvl="1" indent="-285750">
              <a:spcAft>
                <a:spcPts val="1200"/>
              </a:spcAft>
              <a:buSzPct val="60000"/>
              <a:buFont typeface="Wingdings" pitchFamily="2" charset="2"/>
              <a:buChar char="q"/>
            </a:pPr>
            <a:r>
              <a:rPr lang="en-US" altLang="ja-JP" dirty="0" smtClean="0"/>
              <a:t>Biogas heating value is low</a:t>
            </a:r>
            <a:r>
              <a:rPr lang="ja-JP" altLang="en-US" dirty="0" smtClean="0"/>
              <a:t>．</a:t>
            </a:r>
            <a:endParaRPr lang="en-US" altLang="ja-JP" dirty="0" smtClean="0"/>
          </a:p>
        </p:txBody>
      </p:sp>
      <p:grpSp>
        <p:nvGrpSpPr>
          <p:cNvPr id="134" name="グループ化 3"/>
          <p:cNvGrpSpPr/>
          <p:nvPr/>
        </p:nvGrpSpPr>
        <p:grpSpPr>
          <a:xfrm>
            <a:off x="5181600" y="5105400"/>
            <a:ext cx="3118428" cy="940621"/>
            <a:chOff x="4813160" y="5519734"/>
            <a:chExt cx="3960500" cy="940621"/>
          </a:xfrm>
        </p:grpSpPr>
        <p:sp>
          <p:nvSpPr>
            <p:cNvPr id="135" name="角丸四角形 134"/>
            <p:cNvSpPr/>
            <p:nvPr/>
          </p:nvSpPr>
          <p:spPr>
            <a:xfrm>
              <a:off x="4813160" y="5519734"/>
              <a:ext cx="3960500" cy="932441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6" name="正方形/長方形 135"/>
            <p:cNvSpPr/>
            <p:nvPr/>
          </p:nvSpPr>
          <p:spPr>
            <a:xfrm>
              <a:off x="5115695" y="5537025"/>
              <a:ext cx="3353038" cy="923330"/>
            </a:xfrm>
            <a:prstGeom prst="rect">
              <a:avLst/>
            </a:prstGeom>
            <a:ln w="28575">
              <a:noFill/>
            </a:ln>
          </p:spPr>
          <p:txBody>
            <a:bodyPr wrap="square">
              <a:spAutoFit/>
            </a:bodyPr>
            <a:lstStyle/>
            <a:p>
              <a:pPr>
                <a:buSzPct val="60000"/>
              </a:pPr>
              <a:r>
                <a:rPr lang="en-US" altLang="ja-JP" b="1" dirty="0" smtClean="0"/>
                <a:t>Power generator that has capacity less than a few hundred kWs are needed</a:t>
              </a:r>
              <a:endParaRPr lang="en-US" b="1" dirty="0"/>
            </a:p>
          </p:txBody>
        </p:sp>
      </p:grpSp>
      <p:grpSp>
        <p:nvGrpSpPr>
          <p:cNvPr id="34" name="Group 529"/>
          <p:cNvGrpSpPr>
            <a:grpSpLocks/>
          </p:cNvGrpSpPr>
          <p:nvPr/>
        </p:nvGrpSpPr>
        <p:grpSpPr bwMode="auto">
          <a:xfrm>
            <a:off x="990600" y="1676400"/>
            <a:ext cx="1031274" cy="1194319"/>
            <a:chOff x="5" y="5"/>
            <a:chExt cx="1260" cy="843"/>
          </a:xfrm>
          <a:noFill/>
        </p:grpSpPr>
        <p:sp>
          <p:nvSpPr>
            <p:cNvPr id="35" name="Freeform 530"/>
            <p:cNvSpPr>
              <a:spLocks noChangeArrowheads="1"/>
            </p:cNvSpPr>
            <p:nvPr/>
          </p:nvSpPr>
          <p:spPr bwMode="auto">
            <a:xfrm>
              <a:off x="963" y="61"/>
              <a:ext cx="96" cy="76"/>
            </a:xfrm>
            <a:custGeom>
              <a:avLst/>
              <a:gdLst/>
              <a:ahLst/>
              <a:cxnLst>
                <a:cxn ang="0">
                  <a:pos x="0" y="15753"/>
                </a:cxn>
                <a:cxn ang="0">
                  <a:pos x="19059" y="0"/>
                </a:cxn>
                <a:cxn ang="0">
                  <a:pos x="21092" y="21600"/>
                </a:cxn>
              </a:cxnLst>
              <a:rect l="0" t="0" r="r" b="b"/>
              <a:pathLst>
                <a:path w="21600" h="21600">
                  <a:moveTo>
                    <a:pt x="0" y="15753"/>
                  </a:moveTo>
                  <a:cubicBezTo>
                    <a:pt x="5591" y="9095"/>
                    <a:pt x="12960" y="3411"/>
                    <a:pt x="19059" y="0"/>
                  </a:cubicBezTo>
                  <a:cubicBezTo>
                    <a:pt x="21600" y="5035"/>
                    <a:pt x="21092" y="13642"/>
                    <a:pt x="21092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" name="Freeform 531"/>
            <p:cNvSpPr>
              <a:spLocks noChangeArrowheads="1"/>
            </p:cNvSpPr>
            <p:nvPr/>
          </p:nvSpPr>
          <p:spPr bwMode="auto">
            <a:xfrm>
              <a:off x="1047" y="61"/>
              <a:ext cx="140" cy="124"/>
            </a:xfrm>
            <a:custGeom>
              <a:avLst/>
              <a:gdLst/>
              <a:ahLst/>
              <a:cxnLst>
                <a:cxn ang="0">
                  <a:pos x="21600" y="21600"/>
                </a:cxn>
                <a:cxn ang="0">
                  <a:pos x="21600" y="10206"/>
                </a:cxn>
                <a:cxn ang="0">
                  <a:pos x="174" y="0"/>
                </a:cxn>
                <a:cxn ang="0">
                  <a:pos x="0" y="11494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17240"/>
                    <a:pt x="21600" y="13277"/>
                    <a:pt x="21600" y="10206"/>
                  </a:cubicBezTo>
                  <a:cubicBezTo>
                    <a:pt x="16461" y="7134"/>
                    <a:pt x="7403" y="2576"/>
                    <a:pt x="174" y="0"/>
                  </a:cubicBezTo>
                  <a:cubicBezTo>
                    <a:pt x="87" y="3072"/>
                    <a:pt x="0" y="6738"/>
                    <a:pt x="0" y="11494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" name="Freeform 532"/>
            <p:cNvSpPr>
              <a:spLocks noChangeArrowheads="1"/>
            </p:cNvSpPr>
            <p:nvPr/>
          </p:nvSpPr>
          <p:spPr bwMode="auto">
            <a:xfrm>
              <a:off x="691" y="5"/>
              <a:ext cx="568" cy="840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21083" y="21600"/>
                </a:cxn>
                <a:cxn ang="0">
                  <a:pos x="21600" y="4795"/>
                </a:cxn>
                <a:cxn ang="0">
                  <a:pos x="2218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8463" y="21600"/>
                    <a:pt x="16453" y="21600"/>
                    <a:pt x="21083" y="21600"/>
                  </a:cubicBezTo>
                  <a:cubicBezTo>
                    <a:pt x="21342" y="16921"/>
                    <a:pt x="21600" y="8322"/>
                    <a:pt x="21600" y="4795"/>
                  </a:cubicBezTo>
                  <a:cubicBezTo>
                    <a:pt x="17099" y="3687"/>
                    <a:pt x="6504" y="1006"/>
                    <a:pt x="2218" y="0"/>
                  </a:cubicBezTo>
                  <a:cubicBezTo>
                    <a:pt x="1012" y="3396"/>
                    <a:pt x="108" y="16601"/>
                    <a:pt x="0" y="21600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" name="Freeform 534"/>
            <p:cNvSpPr>
              <a:spLocks noChangeArrowheads="1"/>
            </p:cNvSpPr>
            <p:nvPr/>
          </p:nvSpPr>
          <p:spPr bwMode="auto">
            <a:xfrm>
              <a:off x="20" y="5"/>
              <a:ext cx="729" cy="840"/>
            </a:xfrm>
            <a:custGeom>
              <a:avLst/>
              <a:gdLst/>
              <a:ahLst/>
              <a:cxnLst>
                <a:cxn ang="0">
                  <a:pos x="0" y="21585"/>
                </a:cxn>
                <a:cxn ang="0">
                  <a:pos x="20877" y="21600"/>
                </a:cxn>
                <a:cxn ang="0">
                  <a:pos x="21600" y="0"/>
                </a:cxn>
                <a:cxn ang="0">
                  <a:pos x="723" y="14342"/>
                </a:cxn>
                <a:cxn ang="0">
                  <a:pos x="0" y="21585"/>
                </a:cxn>
              </a:cxnLst>
              <a:rect l="0" t="0" r="r" b="b"/>
              <a:pathLst>
                <a:path w="21600" h="21600">
                  <a:moveTo>
                    <a:pt x="0" y="21585"/>
                  </a:moveTo>
                  <a:cubicBezTo>
                    <a:pt x="5497" y="21600"/>
                    <a:pt x="13481" y="21600"/>
                    <a:pt x="20877" y="21600"/>
                  </a:cubicBezTo>
                  <a:cubicBezTo>
                    <a:pt x="20877" y="16324"/>
                    <a:pt x="21499" y="4241"/>
                    <a:pt x="21600" y="0"/>
                  </a:cubicBezTo>
                  <a:cubicBezTo>
                    <a:pt x="17835" y="2623"/>
                    <a:pt x="4522" y="11674"/>
                    <a:pt x="723" y="14342"/>
                  </a:cubicBezTo>
                  <a:cubicBezTo>
                    <a:pt x="504" y="15755"/>
                    <a:pt x="252" y="19399"/>
                    <a:pt x="0" y="21585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" name="Freeform 535"/>
            <p:cNvSpPr>
              <a:spLocks noChangeArrowheads="1"/>
            </p:cNvSpPr>
            <p:nvPr/>
          </p:nvSpPr>
          <p:spPr bwMode="auto">
            <a:xfrm>
              <a:off x="173" y="448"/>
              <a:ext cx="16" cy="226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9286" y="6241"/>
                    <a:pt x="4629" y="14653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" name="Freeform 536"/>
            <p:cNvSpPr>
              <a:spLocks noChangeArrowheads="1"/>
            </p:cNvSpPr>
            <p:nvPr/>
          </p:nvSpPr>
          <p:spPr bwMode="auto">
            <a:xfrm>
              <a:off x="420" y="252"/>
              <a:ext cx="16" cy="32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771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0057" y="5278"/>
                    <a:pt x="0" y="14974"/>
                    <a:pt x="771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" name="Freeform 537"/>
            <p:cNvSpPr>
              <a:spLocks noChangeArrowheads="1"/>
            </p:cNvSpPr>
            <p:nvPr/>
          </p:nvSpPr>
          <p:spPr bwMode="auto">
            <a:xfrm>
              <a:off x="243" y="412"/>
              <a:ext cx="79" cy="69"/>
            </a:xfrm>
            <a:custGeom>
              <a:avLst/>
              <a:gdLst/>
              <a:ahLst/>
              <a:cxnLst>
                <a:cxn ang="0">
                  <a:pos x="0" y="14638"/>
                </a:cxn>
                <a:cxn ang="0">
                  <a:pos x="21600" y="0"/>
                </a:cxn>
                <a:cxn ang="0">
                  <a:pos x="21600" y="7676"/>
                </a:cxn>
                <a:cxn ang="0">
                  <a:pos x="622" y="21600"/>
                </a:cxn>
                <a:cxn ang="0">
                  <a:pos x="0" y="14638"/>
                </a:cxn>
              </a:cxnLst>
              <a:rect l="0" t="0" r="r" b="b"/>
              <a:pathLst>
                <a:path w="21600" h="21600">
                  <a:moveTo>
                    <a:pt x="0" y="14638"/>
                  </a:moveTo>
                  <a:cubicBezTo>
                    <a:pt x="5128" y="10532"/>
                    <a:pt x="15695" y="3392"/>
                    <a:pt x="21600" y="0"/>
                  </a:cubicBezTo>
                  <a:cubicBezTo>
                    <a:pt x="21600" y="0"/>
                    <a:pt x="21600" y="7676"/>
                    <a:pt x="21600" y="7676"/>
                  </a:cubicBezTo>
                  <a:cubicBezTo>
                    <a:pt x="16161" y="10175"/>
                    <a:pt x="7614" y="16780"/>
                    <a:pt x="622" y="21600"/>
                  </a:cubicBezTo>
                  <a:cubicBezTo>
                    <a:pt x="622" y="21600"/>
                    <a:pt x="0" y="14638"/>
                    <a:pt x="0" y="14638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" name="Freeform 538"/>
            <p:cNvSpPr>
              <a:spLocks noChangeArrowheads="1"/>
            </p:cNvSpPr>
            <p:nvPr/>
          </p:nvSpPr>
          <p:spPr bwMode="auto">
            <a:xfrm>
              <a:off x="725" y="23"/>
              <a:ext cx="24" cy="80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000" y="4689"/>
                    <a:pt x="514" y="1618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" name="Freeform 539"/>
            <p:cNvSpPr>
              <a:spLocks noChangeArrowheads="1"/>
            </p:cNvSpPr>
            <p:nvPr/>
          </p:nvSpPr>
          <p:spPr bwMode="auto">
            <a:xfrm>
              <a:off x="20" y="5"/>
              <a:ext cx="1239" cy="840"/>
            </a:xfrm>
            <a:custGeom>
              <a:avLst/>
              <a:gdLst/>
              <a:ahLst/>
              <a:cxnLst>
                <a:cxn ang="0">
                  <a:pos x="0" y="21585"/>
                </a:cxn>
                <a:cxn ang="0">
                  <a:pos x="425" y="14342"/>
                </a:cxn>
                <a:cxn ang="0">
                  <a:pos x="12703" y="0"/>
                </a:cxn>
                <a:cxn ang="0">
                  <a:pos x="21600" y="4795"/>
                </a:cxn>
                <a:cxn ang="0">
                  <a:pos x="21363" y="21600"/>
                </a:cxn>
              </a:cxnLst>
              <a:rect l="0" t="0" r="r" b="b"/>
              <a:pathLst>
                <a:path w="21600" h="21600">
                  <a:moveTo>
                    <a:pt x="0" y="21585"/>
                  </a:moveTo>
                  <a:cubicBezTo>
                    <a:pt x="148" y="19399"/>
                    <a:pt x="297" y="15755"/>
                    <a:pt x="425" y="14342"/>
                  </a:cubicBezTo>
                  <a:cubicBezTo>
                    <a:pt x="2659" y="11674"/>
                    <a:pt x="10489" y="2623"/>
                    <a:pt x="12703" y="0"/>
                  </a:cubicBezTo>
                  <a:cubicBezTo>
                    <a:pt x="14670" y="1006"/>
                    <a:pt x="19534" y="3687"/>
                    <a:pt x="21600" y="4795"/>
                  </a:cubicBezTo>
                  <a:cubicBezTo>
                    <a:pt x="21600" y="8322"/>
                    <a:pt x="21481" y="16921"/>
                    <a:pt x="21363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pic>
          <p:nvPicPr>
            <p:cNvPr id="44" name="Picture 5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" y="725"/>
              <a:ext cx="584" cy="12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  <p:pic>
          <p:nvPicPr>
            <p:cNvPr id="45" name="Picture 5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" y="647"/>
              <a:ext cx="583" cy="15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46" name="Picture 54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" y="671"/>
              <a:ext cx="422" cy="12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47" name="Freeform 543"/>
            <p:cNvSpPr>
              <a:spLocks noChangeArrowheads="1"/>
            </p:cNvSpPr>
            <p:nvPr/>
          </p:nvSpPr>
          <p:spPr bwMode="auto">
            <a:xfrm>
              <a:off x="642" y="658"/>
              <a:ext cx="4" cy="18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514" y="4793"/>
                    <a:pt x="9257" y="1267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" name="Freeform 544"/>
            <p:cNvSpPr>
              <a:spLocks noChangeArrowheads="1"/>
            </p:cNvSpPr>
            <p:nvPr/>
          </p:nvSpPr>
          <p:spPr bwMode="auto">
            <a:xfrm>
              <a:off x="62" y="775"/>
              <a:ext cx="4" cy="6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5843"/>
                    <a:pt x="0" y="1381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" name="Freeform 545"/>
            <p:cNvSpPr>
              <a:spLocks noChangeArrowheads="1"/>
            </p:cNvSpPr>
            <p:nvPr/>
          </p:nvSpPr>
          <p:spPr bwMode="auto">
            <a:xfrm>
              <a:off x="115" y="762"/>
              <a:ext cx="1" cy="83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510"/>
                    <a:pt x="10800" y="1405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" name="Freeform 546"/>
            <p:cNvSpPr>
              <a:spLocks noChangeArrowheads="1"/>
            </p:cNvSpPr>
            <p:nvPr/>
          </p:nvSpPr>
          <p:spPr bwMode="auto">
            <a:xfrm>
              <a:off x="129" y="761"/>
              <a:ext cx="1" cy="84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0800" y="8229"/>
                    <a:pt x="0" y="1484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" name="Freeform 547"/>
            <p:cNvSpPr>
              <a:spLocks noChangeArrowheads="1"/>
            </p:cNvSpPr>
            <p:nvPr/>
          </p:nvSpPr>
          <p:spPr bwMode="auto">
            <a:xfrm>
              <a:off x="178" y="750"/>
              <a:ext cx="6" cy="95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5120" y="6208"/>
                    <a:pt x="6480" y="1371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" name="Freeform 548"/>
            <p:cNvSpPr>
              <a:spLocks noChangeArrowheads="1"/>
            </p:cNvSpPr>
            <p:nvPr/>
          </p:nvSpPr>
          <p:spPr bwMode="auto">
            <a:xfrm>
              <a:off x="194" y="748"/>
              <a:ext cx="4" cy="9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6171" y="7369"/>
                    <a:pt x="0" y="1423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" name="Freeform 549"/>
            <p:cNvSpPr>
              <a:spLocks noChangeArrowheads="1"/>
            </p:cNvSpPr>
            <p:nvPr/>
          </p:nvSpPr>
          <p:spPr bwMode="auto">
            <a:xfrm>
              <a:off x="252" y="736"/>
              <a:ext cx="5" cy="10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785"/>
                    <a:pt x="0" y="1334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" name="Freeform 550"/>
            <p:cNvSpPr>
              <a:spLocks noChangeArrowheads="1"/>
            </p:cNvSpPr>
            <p:nvPr/>
          </p:nvSpPr>
          <p:spPr bwMode="auto">
            <a:xfrm>
              <a:off x="315" y="725"/>
              <a:ext cx="4" cy="120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449"/>
                    <a:pt x="3086" y="1361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" name="Freeform 551"/>
            <p:cNvSpPr>
              <a:spLocks noChangeArrowheads="1"/>
            </p:cNvSpPr>
            <p:nvPr/>
          </p:nvSpPr>
          <p:spPr bwMode="auto">
            <a:xfrm>
              <a:off x="332" y="722"/>
              <a:ext cx="4" cy="123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000"/>
                    <a:pt x="7200" y="1410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" name="Freeform 552"/>
            <p:cNvSpPr>
              <a:spLocks noChangeArrowheads="1"/>
            </p:cNvSpPr>
            <p:nvPr/>
          </p:nvSpPr>
          <p:spPr bwMode="auto">
            <a:xfrm>
              <a:off x="414" y="706"/>
              <a:ext cx="4" cy="13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900" y="6374"/>
                    <a:pt x="0" y="1372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" name="Freeform 553"/>
            <p:cNvSpPr>
              <a:spLocks noChangeArrowheads="1"/>
            </p:cNvSpPr>
            <p:nvPr/>
          </p:nvSpPr>
          <p:spPr bwMode="auto">
            <a:xfrm>
              <a:off x="431" y="705"/>
              <a:ext cx="3" cy="140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5947"/>
                    <a:pt x="0" y="13904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" name="Freeform 554"/>
            <p:cNvSpPr>
              <a:spLocks noChangeArrowheads="1"/>
            </p:cNvSpPr>
            <p:nvPr/>
          </p:nvSpPr>
          <p:spPr bwMode="auto">
            <a:xfrm>
              <a:off x="515" y="686"/>
              <a:ext cx="5" cy="15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6200" y="6249"/>
                    <a:pt x="0" y="14117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" name="Freeform 555"/>
            <p:cNvSpPr>
              <a:spLocks noChangeArrowheads="1"/>
            </p:cNvSpPr>
            <p:nvPr/>
          </p:nvSpPr>
          <p:spPr bwMode="auto">
            <a:xfrm>
              <a:off x="538" y="684"/>
              <a:ext cx="1" cy="161"/>
            </a:xfrm>
            <a:custGeom>
              <a:avLst/>
              <a:gdLst/>
              <a:ahLst/>
              <a:cxnLst>
                <a:cxn ang="0">
                  <a:pos x="-1" y="0"/>
                </a:cxn>
                <a:cxn ang="0">
                  <a:pos x="-1" y="21600"/>
                </a:cxn>
              </a:cxnLst>
              <a:rect l="0" t="0" r="r" b="b"/>
              <a:pathLst>
                <a:path w="21600" h="21600">
                  <a:moveTo>
                    <a:pt x="-1" y="0"/>
                  </a:moveTo>
                  <a:cubicBezTo>
                    <a:pt x="-1" y="6161"/>
                    <a:pt x="-1" y="13386"/>
                    <a:pt x="-1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" name="Freeform 556"/>
            <p:cNvSpPr>
              <a:spLocks noChangeArrowheads="1"/>
            </p:cNvSpPr>
            <p:nvPr/>
          </p:nvSpPr>
          <p:spPr bwMode="auto">
            <a:xfrm>
              <a:off x="434" y="580"/>
              <a:ext cx="216" cy="78"/>
            </a:xfrm>
            <a:custGeom>
              <a:avLst/>
              <a:gdLst/>
              <a:ahLst/>
              <a:cxnLst>
                <a:cxn ang="0">
                  <a:pos x="21260" y="12835"/>
                </a:cxn>
                <a:cxn ang="0">
                  <a:pos x="1077" y="0"/>
                </a:cxn>
                <a:cxn ang="0">
                  <a:pos x="1020" y="15339"/>
                </a:cxn>
                <a:cxn ang="0">
                  <a:pos x="21260" y="21600"/>
                </a:cxn>
                <a:cxn ang="0">
                  <a:pos x="21260" y="12835"/>
                </a:cxn>
              </a:cxnLst>
              <a:rect l="0" t="0" r="r" b="b"/>
              <a:pathLst>
                <a:path w="21600" h="21600">
                  <a:moveTo>
                    <a:pt x="21260" y="12835"/>
                  </a:moveTo>
                  <a:cubicBezTo>
                    <a:pt x="17405" y="10017"/>
                    <a:pt x="5386" y="1252"/>
                    <a:pt x="1077" y="0"/>
                  </a:cubicBezTo>
                  <a:cubicBezTo>
                    <a:pt x="0" y="3913"/>
                    <a:pt x="227" y="12052"/>
                    <a:pt x="1020" y="15339"/>
                  </a:cubicBezTo>
                  <a:cubicBezTo>
                    <a:pt x="6236" y="17687"/>
                    <a:pt x="16498" y="21600"/>
                    <a:pt x="21260" y="21600"/>
                  </a:cubicBezTo>
                  <a:cubicBezTo>
                    <a:pt x="21260" y="21600"/>
                    <a:pt x="21600" y="16122"/>
                    <a:pt x="21260" y="12835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" name="Freeform 557"/>
            <p:cNvSpPr>
              <a:spLocks noChangeArrowheads="1"/>
            </p:cNvSpPr>
            <p:nvPr/>
          </p:nvSpPr>
          <p:spPr bwMode="auto">
            <a:xfrm>
              <a:off x="5" y="617"/>
              <a:ext cx="641" cy="158"/>
            </a:xfrm>
            <a:custGeom>
              <a:avLst/>
              <a:gdLst/>
              <a:ahLst/>
              <a:cxnLst>
                <a:cxn ang="0">
                  <a:pos x="0" y="18881"/>
                </a:cxn>
                <a:cxn ang="0">
                  <a:pos x="2044" y="21600"/>
                </a:cxn>
                <a:cxn ang="0">
                  <a:pos x="21600" y="5594"/>
                </a:cxn>
                <a:cxn ang="0">
                  <a:pos x="14839" y="0"/>
                </a:cxn>
                <a:cxn ang="0">
                  <a:pos x="0" y="18881"/>
                </a:cxn>
              </a:cxnLst>
              <a:rect l="0" t="0" r="r" b="b"/>
              <a:pathLst>
                <a:path w="21600" h="21600">
                  <a:moveTo>
                    <a:pt x="0" y="18881"/>
                  </a:moveTo>
                  <a:cubicBezTo>
                    <a:pt x="592" y="19813"/>
                    <a:pt x="1299" y="20745"/>
                    <a:pt x="2044" y="21600"/>
                  </a:cubicBezTo>
                  <a:cubicBezTo>
                    <a:pt x="6742" y="17249"/>
                    <a:pt x="20531" y="7381"/>
                    <a:pt x="21600" y="5594"/>
                  </a:cubicBezTo>
                  <a:cubicBezTo>
                    <a:pt x="19996" y="4429"/>
                    <a:pt x="17207" y="1787"/>
                    <a:pt x="14839" y="0"/>
                  </a:cubicBezTo>
                  <a:cubicBezTo>
                    <a:pt x="11917" y="1632"/>
                    <a:pt x="2464" y="12976"/>
                    <a:pt x="0" y="18881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" name="Freeform 558"/>
            <p:cNvSpPr>
              <a:spLocks noChangeArrowheads="1"/>
            </p:cNvSpPr>
            <p:nvPr/>
          </p:nvSpPr>
          <p:spPr bwMode="auto">
            <a:xfrm>
              <a:off x="5" y="580"/>
              <a:ext cx="441" cy="175"/>
            </a:xfrm>
            <a:custGeom>
              <a:avLst/>
              <a:gdLst/>
              <a:ahLst/>
              <a:cxnLst>
                <a:cxn ang="0">
                  <a:pos x="21544" y="0"/>
                </a:cxn>
                <a:cxn ang="0">
                  <a:pos x="0" y="18734"/>
                </a:cxn>
                <a:cxn ang="0">
                  <a:pos x="28" y="21600"/>
                </a:cxn>
                <a:cxn ang="0">
                  <a:pos x="21600" y="4614"/>
                </a:cxn>
                <a:cxn ang="0">
                  <a:pos x="21544" y="0"/>
                </a:cxn>
              </a:cxnLst>
              <a:rect l="0" t="0" r="r" b="b"/>
              <a:pathLst>
                <a:path w="21600" h="21600">
                  <a:moveTo>
                    <a:pt x="21544" y="0"/>
                  </a:moveTo>
                  <a:cubicBezTo>
                    <a:pt x="16020" y="4683"/>
                    <a:pt x="5247" y="14120"/>
                    <a:pt x="0" y="18734"/>
                  </a:cubicBezTo>
                  <a:cubicBezTo>
                    <a:pt x="0" y="18734"/>
                    <a:pt x="28" y="21600"/>
                    <a:pt x="28" y="21600"/>
                  </a:cubicBezTo>
                  <a:cubicBezTo>
                    <a:pt x="5469" y="17196"/>
                    <a:pt x="16603" y="8598"/>
                    <a:pt x="21600" y="4614"/>
                  </a:cubicBezTo>
                  <a:cubicBezTo>
                    <a:pt x="21600" y="4614"/>
                    <a:pt x="21544" y="0"/>
                    <a:pt x="21544" y="0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" name="Freeform 559"/>
            <p:cNvSpPr>
              <a:spLocks noChangeArrowheads="1"/>
            </p:cNvSpPr>
            <p:nvPr/>
          </p:nvSpPr>
          <p:spPr bwMode="auto">
            <a:xfrm>
              <a:off x="444" y="580"/>
              <a:ext cx="184" cy="76"/>
            </a:xfrm>
            <a:custGeom>
              <a:avLst/>
              <a:gdLst/>
              <a:ahLst/>
              <a:cxnLst>
                <a:cxn ang="0">
                  <a:pos x="21600" y="21600"/>
                </a:cxn>
                <a:cxn ang="0">
                  <a:pos x="133" y="10639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800" y="18860"/>
                    <a:pt x="7533" y="14346"/>
                    <a:pt x="133" y="10639"/>
                  </a:cubicBezTo>
                  <a:cubicBezTo>
                    <a:pt x="133" y="10639"/>
                    <a:pt x="0" y="0"/>
                    <a:pt x="0" y="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" name="Freeform 560"/>
            <p:cNvSpPr>
              <a:spLocks noChangeArrowheads="1"/>
            </p:cNvSpPr>
            <p:nvPr/>
          </p:nvSpPr>
          <p:spPr bwMode="auto">
            <a:xfrm>
              <a:off x="5" y="580"/>
              <a:ext cx="645" cy="195"/>
            </a:xfrm>
            <a:custGeom>
              <a:avLst/>
              <a:gdLst/>
              <a:ahLst/>
              <a:cxnLst>
                <a:cxn ang="0">
                  <a:pos x="21486" y="8665"/>
                </a:cxn>
                <a:cxn ang="0">
                  <a:pos x="21486" y="5149"/>
                </a:cxn>
                <a:cxn ang="0">
                  <a:pos x="14729" y="0"/>
                </a:cxn>
                <a:cxn ang="0">
                  <a:pos x="0" y="16828"/>
                </a:cxn>
                <a:cxn ang="0">
                  <a:pos x="19" y="19402"/>
                </a:cxn>
                <a:cxn ang="0">
                  <a:pos x="2050" y="21600"/>
                </a:cxn>
                <a:cxn ang="0">
                  <a:pos x="21486" y="8665"/>
                </a:cxn>
              </a:cxnLst>
              <a:rect l="0" t="0" r="r" b="b"/>
              <a:pathLst>
                <a:path w="21600" h="21600">
                  <a:moveTo>
                    <a:pt x="21486" y="8665"/>
                  </a:moveTo>
                  <a:cubicBezTo>
                    <a:pt x="21486" y="8665"/>
                    <a:pt x="21600" y="6467"/>
                    <a:pt x="21486" y="5149"/>
                  </a:cubicBezTo>
                  <a:cubicBezTo>
                    <a:pt x="20195" y="4019"/>
                    <a:pt x="16172" y="502"/>
                    <a:pt x="14729" y="0"/>
                  </a:cubicBezTo>
                  <a:cubicBezTo>
                    <a:pt x="10952" y="4207"/>
                    <a:pt x="3587" y="12684"/>
                    <a:pt x="0" y="16828"/>
                  </a:cubicBezTo>
                  <a:cubicBezTo>
                    <a:pt x="0" y="16828"/>
                    <a:pt x="19" y="19402"/>
                    <a:pt x="19" y="19402"/>
                  </a:cubicBezTo>
                  <a:cubicBezTo>
                    <a:pt x="607" y="20156"/>
                    <a:pt x="1310" y="20909"/>
                    <a:pt x="2050" y="21600"/>
                  </a:cubicBezTo>
                  <a:cubicBezTo>
                    <a:pt x="6719" y="18084"/>
                    <a:pt x="20423" y="10109"/>
                    <a:pt x="21486" y="8665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" name="Freeform 561"/>
            <p:cNvSpPr>
              <a:spLocks noChangeArrowheads="1"/>
            </p:cNvSpPr>
            <p:nvPr/>
          </p:nvSpPr>
          <p:spPr bwMode="auto">
            <a:xfrm>
              <a:off x="16" y="622"/>
              <a:ext cx="418" cy="130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21600" y="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5840" y="15726"/>
                    <a:pt x="16347" y="5495"/>
                    <a:pt x="21600" y="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" name="Freeform 562"/>
            <p:cNvSpPr>
              <a:spLocks noChangeArrowheads="1"/>
            </p:cNvSpPr>
            <p:nvPr/>
          </p:nvSpPr>
          <p:spPr bwMode="auto">
            <a:xfrm>
              <a:off x="6" y="841"/>
              <a:ext cx="1259" cy="7"/>
            </a:xfrm>
            <a:custGeom>
              <a:avLst/>
              <a:gdLst/>
              <a:ahLst/>
              <a:cxnLst>
                <a:cxn ang="0">
                  <a:pos x="0" y="9000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0" y="9000"/>
                  </a:moveTo>
                  <a:cubicBezTo>
                    <a:pt x="5940" y="21600"/>
                    <a:pt x="17459" y="0"/>
                    <a:pt x="21600" y="10800"/>
                  </a:cubicBezTo>
                </a:path>
              </a:pathLst>
            </a:custGeom>
            <a:grpFill/>
            <a:ln w="14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sp>
        <p:nvSpPr>
          <p:cNvPr id="138" name="テキスト ボックス 137"/>
          <p:cNvSpPr txBox="1"/>
          <p:nvPr/>
        </p:nvSpPr>
        <p:spPr>
          <a:xfrm>
            <a:off x="0" y="16764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Sewage water</a:t>
            </a:r>
            <a:endParaRPr kumimoji="1" lang="ja-JP" altLang="en-US" sz="1600" b="1" dirty="0">
              <a:solidFill>
                <a:schemeClr val="accent6">
                  <a:lumMod val="50000"/>
                </a:schemeClr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39" name="テキスト ボックス 138"/>
          <p:cNvSpPr txBox="1"/>
          <p:nvPr/>
        </p:nvSpPr>
        <p:spPr>
          <a:xfrm>
            <a:off x="0" y="3048000"/>
            <a:ext cx="914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tx2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Clean water</a:t>
            </a:r>
            <a:endParaRPr kumimoji="1" lang="ja-JP" altLang="en-US" sz="1600" b="1" dirty="0">
              <a:solidFill>
                <a:schemeClr val="tx2"/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グループ化 8"/>
          <p:cNvGrpSpPr/>
          <p:nvPr/>
        </p:nvGrpSpPr>
        <p:grpSpPr>
          <a:xfrm>
            <a:off x="914400" y="1524000"/>
            <a:ext cx="7391400" cy="3776240"/>
            <a:chOff x="1217201" y="753680"/>
            <a:chExt cx="5943600" cy="2480840"/>
          </a:xfrm>
        </p:grpSpPr>
        <p:sp>
          <p:nvSpPr>
            <p:cNvPr id="10" name="正方形/長方形 9"/>
            <p:cNvSpPr/>
            <p:nvPr/>
          </p:nvSpPr>
          <p:spPr>
            <a:xfrm>
              <a:off x="3808856" y="1276579"/>
              <a:ext cx="3351945" cy="1754326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342900" indent="-342900">
                <a:buSzPct val="60000"/>
                <a:buFont typeface="Wingdings" pitchFamily="2" charset="2"/>
                <a:buChar char="v"/>
              </a:pPr>
              <a:r>
                <a:rPr lang="en-US" altLang="ja-JP" dirty="0" smtClean="0">
                  <a:latin typeface="Times New Roman" pitchFamily="18" charset="0"/>
                  <a:cs typeface="Times New Roman" pitchFamily="18" charset="0"/>
                </a:rPr>
                <a:t>Capacity lower than300</a:t>
              </a:r>
              <a:r>
                <a:rPr lang="en-US" altLang="ja-JP" dirty="0" smtClean="0"/>
                <a:t>kW</a:t>
              </a:r>
            </a:p>
            <a:p>
              <a:pPr marL="342900" indent="-342900">
                <a:buSzPct val="60000"/>
                <a:buFont typeface="Wingdings" pitchFamily="2" charset="2"/>
                <a:buChar char="v"/>
              </a:pPr>
              <a:r>
                <a:rPr lang="en-US" altLang="ja-JP" dirty="0" smtClean="0"/>
                <a:t>Low maintenance cost </a:t>
              </a:r>
            </a:p>
            <a:p>
              <a:pPr marL="342900" indent="-342900">
                <a:buSzPct val="60000"/>
                <a:buFont typeface="Wingdings" pitchFamily="2" charset="2"/>
                <a:buChar char="v"/>
              </a:pPr>
              <a:r>
                <a:rPr lang="en-US" altLang="ja-JP" dirty="0" smtClean="0"/>
                <a:t>Low emissions (NOx)</a:t>
              </a:r>
            </a:p>
            <a:p>
              <a:pPr marL="342900" indent="-342900">
                <a:buSzPct val="60000"/>
                <a:buFont typeface="Wingdings" pitchFamily="2" charset="2"/>
                <a:buChar char="v"/>
              </a:pPr>
              <a:r>
                <a:rPr lang="en-US" altLang="ja-JP" dirty="0" smtClean="0"/>
                <a:t>High efficiency (recuperator)</a:t>
              </a:r>
            </a:p>
            <a:p>
              <a:pPr marL="342900" indent="-342900">
                <a:buSzPct val="60000"/>
                <a:buFont typeface="Wingdings" pitchFamily="2" charset="2"/>
                <a:buChar char="v"/>
              </a:pPr>
              <a:r>
                <a:rPr lang="en-US" altLang="ja-JP" dirty="0" smtClean="0"/>
                <a:t>High power density</a:t>
              </a:r>
            </a:p>
            <a:p>
              <a:pPr>
                <a:buSzPct val="60000"/>
              </a:pPr>
              <a:endParaRPr lang="en-US" altLang="ja-JP" dirty="0" smtClean="0"/>
            </a:p>
          </p:txBody>
        </p:sp>
        <p:pic>
          <p:nvPicPr>
            <p:cNvPr id="11" name="Picture 2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=""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56986" y="1146572"/>
              <a:ext cx="2128838" cy="19359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=""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=""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=""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sp>
          <p:nvSpPr>
            <p:cNvPr id="12" name="角丸四角形 11"/>
            <p:cNvSpPr/>
            <p:nvPr/>
          </p:nvSpPr>
          <p:spPr>
            <a:xfrm>
              <a:off x="1217201" y="958644"/>
              <a:ext cx="5893284" cy="2275876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+mn-ea"/>
              </a:endParaRPr>
            </a:p>
          </p:txBody>
        </p:sp>
        <p:sp>
          <p:nvSpPr>
            <p:cNvPr id="13" name="正方形/長方形 12"/>
            <p:cNvSpPr/>
            <p:nvPr/>
          </p:nvSpPr>
          <p:spPr>
            <a:xfrm>
              <a:off x="1555884" y="753680"/>
              <a:ext cx="280946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>
              <a:spAutoFit/>
            </a:bodyPr>
            <a:lstStyle/>
            <a:p>
              <a:pPr algn="ctr">
                <a:buSzPct val="60000"/>
              </a:pPr>
              <a:r>
                <a:rPr lang="en-US" altLang="ja-JP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M</a:t>
              </a:r>
              <a:r>
                <a:rPr lang="en-US" altLang="ja-JP" b="1" dirty="0" smtClean="0">
                  <a:latin typeface="Times New Roman" pitchFamily="18" charset="0"/>
                  <a:cs typeface="Times New Roman" pitchFamily="18" charset="0"/>
                </a:rPr>
                <a:t>icro </a:t>
              </a:r>
              <a:r>
                <a:rPr lang="en-US" altLang="ja-JP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en-US" altLang="ja-JP" b="1" dirty="0" smtClean="0">
                  <a:latin typeface="Times New Roman" pitchFamily="18" charset="0"/>
                  <a:cs typeface="Times New Roman" pitchFamily="18" charset="0"/>
                </a:rPr>
                <a:t>as </a:t>
              </a:r>
              <a:r>
                <a:rPr lang="en-US" altLang="ja-JP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T</a:t>
              </a:r>
              <a:r>
                <a:rPr lang="en-US" altLang="ja-JP" b="1" dirty="0" smtClean="0">
                  <a:latin typeface="Times New Roman" pitchFamily="18" charset="0"/>
                  <a:cs typeface="Times New Roman" pitchFamily="18" charset="0"/>
                </a:rPr>
                <a:t>urbine (MGT)</a:t>
              </a:r>
              <a:r>
                <a:rPr lang="ja-JP" altLang="en-US" b="1" dirty="0" smtClean="0">
                  <a:latin typeface="Times New Roman" pitchFamily="18" charset="0"/>
                  <a:cs typeface="Times New Roman" pitchFamily="18" charset="0"/>
                </a:rPr>
                <a:t> </a:t>
              </a:r>
              <a:endParaRPr lang="en-US" altLang="ja-JP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正方形/長方形 13"/>
            <p:cNvSpPr/>
            <p:nvPr/>
          </p:nvSpPr>
          <p:spPr>
            <a:xfrm>
              <a:off x="1656983" y="1149017"/>
              <a:ext cx="2128842" cy="1933511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矢印コネクタ 1"/>
          <p:cNvCxnSpPr/>
          <p:nvPr/>
        </p:nvCxnSpPr>
        <p:spPr>
          <a:xfrm>
            <a:off x="2866547" y="2890189"/>
            <a:ext cx="10440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58"/>
          <p:cNvGrpSpPr>
            <a:grpSpLocks noChangeAspect="1"/>
          </p:cNvGrpSpPr>
          <p:nvPr/>
        </p:nvGrpSpPr>
        <p:grpSpPr>
          <a:xfrm>
            <a:off x="3932253" y="2265224"/>
            <a:ext cx="1145108" cy="1459474"/>
            <a:chOff x="1714497" y="1209834"/>
            <a:chExt cx="2923589" cy="3705066"/>
          </a:xfrm>
        </p:grpSpPr>
        <p:sp>
          <p:nvSpPr>
            <p:cNvPr id="4" name="正方形/長方形 3"/>
            <p:cNvSpPr/>
            <p:nvPr/>
          </p:nvSpPr>
          <p:spPr>
            <a:xfrm>
              <a:off x="1714497" y="3125755"/>
              <a:ext cx="2914651" cy="17891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cxnSp>
          <p:nvCxnSpPr>
            <p:cNvPr id="5" name="直線コネクタ 4"/>
            <p:cNvCxnSpPr/>
            <p:nvPr/>
          </p:nvCxnSpPr>
          <p:spPr>
            <a:xfrm rot="10800000">
              <a:off x="1722086" y="3108960"/>
              <a:ext cx="2916000" cy="1588"/>
            </a:xfrm>
            <a:prstGeom prst="line">
              <a:avLst/>
            </a:prstGeom>
            <a:ln w="63500" cmpd="thinThick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フリーフォーム 5"/>
            <p:cNvSpPr/>
            <p:nvPr/>
          </p:nvSpPr>
          <p:spPr>
            <a:xfrm>
              <a:off x="2115820" y="1363980"/>
              <a:ext cx="2125980" cy="3223260"/>
            </a:xfrm>
            <a:custGeom>
              <a:avLst/>
              <a:gdLst>
                <a:gd name="connsiteX0" fmla="*/ 815340 w 2125980"/>
                <a:gd name="connsiteY0" fmla="*/ 0 h 3223260"/>
                <a:gd name="connsiteX1" fmla="*/ 1325880 w 2125980"/>
                <a:gd name="connsiteY1" fmla="*/ 0 h 3223260"/>
                <a:gd name="connsiteX2" fmla="*/ 2125980 w 2125980"/>
                <a:gd name="connsiteY2" fmla="*/ 815340 h 3223260"/>
                <a:gd name="connsiteX3" fmla="*/ 2125980 w 2125980"/>
                <a:gd name="connsiteY3" fmla="*/ 2209800 h 3223260"/>
                <a:gd name="connsiteX4" fmla="*/ 1348740 w 2125980"/>
                <a:gd name="connsiteY4" fmla="*/ 3215640 h 3223260"/>
                <a:gd name="connsiteX5" fmla="*/ 784860 w 2125980"/>
                <a:gd name="connsiteY5" fmla="*/ 3223260 h 3223260"/>
                <a:gd name="connsiteX6" fmla="*/ 0 w 2125980"/>
                <a:gd name="connsiteY6" fmla="*/ 2209800 h 3223260"/>
                <a:gd name="connsiteX7" fmla="*/ 0 w 2125980"/>
                <a:gd name="connsiteY7" fmla="*/ 807720 h 3223260"/>
                <a:gd name="connsiteX8" fmla="*/ 815340 w 2125980"/>
                <a:gd name="connsiteY8" fmla="*/ 0 h 322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5980" h="3223260">
                  <a:moveTo>
                    <a:pt x="815340" y="0"/>
                  </a:moveTo>
                  <a:lnTo>
                    <a:pt x="1325880" y="0"/>
                  </a:lnTo>
                  <a:lnTo>
                    <a:pt x="2125980" y="815340"/>
                  </a:lnTo>
                  <a:lnTo>
                    <a:pt x="2125980" y="2209800"/>
                  </a:lnTo>
                  <a:lnTo>
                    <a:pt x="1348740" y="3215640"/>
                  </a:lnTo>
                  <a:lnTo>
                    <a:pt x="784860" y="3223260"/>
                  </a:lnTo>
                  <a:lnTo>
                    <a:pt x="0" y="2209800"/>
                  </a:lnTo>
                  <a:lnTo>
                    <a:pt x="0" y="807720"/>
                  </a:lnTo>
                  <a:lnTo>
                    <a:pt x="81534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" name="Line 63"/>
            <p:cNvSpPr>
              <a:spLocks noChangeShapeType="1"/>
            </p:cNvSpPr>
            <p:nvPr/>
          </p:nvSpPr>
          <p:spPr bwMode="auto">
            <a:xfrm>
              <a:off x="2062481" y="2219326"/>
              <a:ext cx="1588" cy="890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" name="Line 65"/>
            <p:cNvSpPr>
              <a:spLocks noChangeShapeType="1"/>
            </p:cNvSpPr>
            <p:nvPr/>
          </p:nvSpPr>
          <p:spPr bwMode="auto">
            <a:xfrm>
              <a:off x="2062481" y="3109913"/>
              <a:ext cx="1588" cy="4016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" name="Line 67"/>
            <p:cNvSpPr>
              <a:spLocks noChangeShapeType="1"/>
            </p:cNvSpPr>
            <p:nvPr/>
          </p:nvSpPr>
          <p:spPr bwMode="auto">
            <a:xfrm>
              <a:off x="2878456" y="4624388"/>
              <a:ext cx="6159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" name="Line 68"/>
            <p:cNvSpPr>
              <a:spLocks noChangeShapeType="1"/>
            </p:cNvSpPr>
            <p:nvPr/>
          </p:nvSpPr>
          <p:spPr bwMode="auto">
            <a:xfrm>
              <a:off x="2870518" y="1211263"/>
              <a:ext cx="631825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" name="Line 69"/>
            <p:cNvSpPr>
              <a:spLocks noChangeShapeType="1"/>
            </p:cNvSpPr>
            <p:nvPr/>
          </p:nvSpPr>
          <p:spPr bwMode="auto">
            <a:xfrm flipH="1">
              <a:off x="2062481" y="1352551"/>
              <a:ext cx="808038" cy="815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" name="Line 70"/>
            <p:cNvSpPr>
              <a:spLocks noChangeShapeType="1"/>
            </p:cNvSpPr>
            <p:nvPr/>
          </p:nvSpPr>
          <p:spPr bwMode="auto">
            <a:xfrm>
              <a:off x="2062481" y="3570288"/>
              <a:ext cx="815975" cy="10541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" name="Line 71"/>
            <p:cNvSpPr>
              <a:spLocks noChangeShapeType="1"/>
            </p:cNvSpPr>
            <p:nvPr/>
          </p:nvSpPr>
          <p:spPr bwMode="auto">
            <a:xfrm>
              <a:off x="4302443" y="2219326"/>
              <a:ext cx="1588" cy="1292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" name="Line 72"/>
            <p:cNvSpPr>
              <a:spLocks noChangeShapeType="1"/>
            </p:cNvSpPr>
            <p:nvPr/>
          </p:nvSpPr>
          <p:spPr bwMode="auto">
            <a:xfrm>
              <a:off x="3502343" y="1352551"/>
              <a:ext cx="800100" cy="815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" name="Line 73"/>
            <p:cNvSpPr>
              <a:spLocks noChangeShapeType="1"/>
            </p:cNvSpPr>
            <p:nvPr/>
          </p:nvSpPr>
          <p:spPr bwMode="auto">
            <a:xfrm flipH="1">
              <a:off x="3494406" y="3570288"/>
              <a:ext cx="808038" cy="10541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" name="Line 79"/>
            <p:cNvSpPr>
              <a:spLocks noChangeShapeType="1"/>
            </p:cNvSpPr>
            <p:nvPr/>
          </p:nvSpPr>
          <p:spPr bwMode="auto">
            <a:xfrm>
              <a:off x="2915920" y="4579938"/>
              <a:ext cx="54000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" name="Line 81"/>
            <p:cNvSpPr>
              <a:spLocks noChangeShapeType="1"/>
            </p:cNvSpPr>
            <p:nvPr/>
          </p:nvSpPr>
          <p:spPr bwMode="auto">
            <a:xfrm>
              <a:off x="2121218" y="3570288"/>
              <a:ext cx="779463" cy="10096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" name="Line 82"/>
            <p:cNvSpPr>
              <a:spLocks noChangeShapeType="1"/>
            </p:cNvSpPr>
            <p:nvPr/>
          </p:nvSpPr>
          <p:spPr bwMode="auto">
            <a:xfrm flipH="1">
              <a:off x="3464243" y="3570288"/>
              <a:ext cx="779463" cy="10096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" name="Line 83"/>
            <p:cNvSpPr>
              <a:spLocks noChangeShapeType="1"/>
            </p:cNvSpPr>
            <p:nvPr/>
          </p:nvSpPr>
          <p:spPr bwMode="auto">
            <a:xfrm>
              <a:off x="2121218" y="2168526"/>
              <a:ext cx="1588" cy="14017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" name="Freeform 84"/>
            <p:cNvSpPr>
              <a:spLocks/>
            </p:cNvSpPr>
            <p:nvPr/>
          </p:nvSpPr>
          <p:spPr bwMode="auto">
            <a:xfrm>
              <a:off x="4243706" y="2168526"/>
              <a:ext cx="1588" cy="1401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7"/>
                </a:cxn>
                <a:cxn ang="0">
                  <a:pos x="0" y="189"/>
                </a:cxn>
              </a:cxnLst>
              <a:rect l="0" t="0" r="r" b="b"/>
              <a:pathLst>
                <a:path h="189">
                  <a:moveTo>
                    <a:pt x="0" y="0"/>
                  </a:moveTo>
                  <a:lnTo>
                    <a:pt x="0" y="127"/>
                  </a:lnTo>
                  <a:lnTo>
                    <a:pt x="0" y="18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" name="Line 85"/>
            <p:cNvSpPr>
              <a:spLocks noChangeShapeType="1"/>
            </p:cNvSpPr>
            <p:nvPr/>
          </p:nvSpPr>
          <p:spPr bwMode="auto">
            <a:xfrm flipH="1">
              <a:off x="2121218" y="1352551"/>
              <a:ext cx="809625" cy="815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" name="Line 86"/>
            <p:cNvSpPr>
              <a:spLocks noChangeShapeType="1"/>
            </p:cNvSpPr>
            <p:nvPr/>
          </p:nvSpPr>
          <p:spPr bwMode="auto">
            <a:xfrm>
              <a:off x="3442018" y="1352551"/>
              <a:ext cx="801688" cy="815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" name="Line 87"/>
            <p:cNvSpPr>
              <a:spLocks noChangeShapeType="1"/>
            </p:cNvSpPr>
            <p:nvPr/>
          </p:nvSpPr>
          <p:spPr bwMode="auto">
            <a:xfrm flipV="1">
              <a:off x="2930843" y="1255713"/>
              <a:ext cx="1588" cy="968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" name="Line 88"/>
            <p:cNvSpPr>
              <a:spLocks noChangeShapeType="1"/>
            </p:cNvSpPr>
            <p:nvPr/>
          </p:nvSpPr>
          <p:spPr bwMode="auto">
            <a:xfrm flipV="1">
              <a:off x="3442018" y="1255713"/>
              <a:ext cx="1588" cy="968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" name="Line 89"/>
            <p:cNvSpPr>
              <a:spLocks noChangeShapeType="1"/>
            </p:cNvSpPr>
            <p:nvPr/>
          </p:nvSpPr>
          <p:spPr bwMode="auto">
            <a:xfrm>
              <a:off x="2930843" y="1255713"/>
              <a:ext cx="511175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" name="Freeform 90"/>
            <p:cNvSpPr>
              <a:spLocks/>
            </p:cNvSpPr>
            <p:nvPr/>
          </p:nvSpPr>
          <p:spPr bwMode="auto">
            <a:xfrm>
              <a:off x="1951356" y="2168526"/>
              <a:ext cx="111125" cy="50800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" name="Freeform 93"/>
            <p:cNvSpPr>
              <a:spLocks/>
            </p:cNvSpPr>
            <p:nvPr/>
          </p:nvSpPr>
          <p:spPr bwMode="auto">
            <a:xfrm>
              <a:off x="4302443" y="2168526"/>
              <a:ext cx="111125" cy="508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5" y="7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15" h="7">
                  <a:moveTo>
                    <a:pt x="0" y="7"/>
                  </a:moveTo>
                  <a:lnTo>
                    <a:pt x="15" y="7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" name="Freeform 94"/>
            <p:cNvSpPr>
              <a:spLocks/>
            </p:cNvSpPr>
            <p:nvPr/>
          </p:nvSpPr>
          <p:spPr bwMode="auto">
            <a:xfrm>
              <a:off x="1951356" y="3511551"/>
              <a:ext cx="111125" cy="5873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5" y="8"/>
                </a:cxn>
              </a:cxnLst>
              <a:rect l="0" t="0" r="r" b="b"/>
              <a:pathLst>
                <a:path w="15" h="8">
                  <a:moveTo>
                    <a:pt x="15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5" y="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" name="Freeform 95"/>
            <p:cNvSpPr>
              <a:spLocks/>
            </p:cNvSpPr>
            <p:nvPr/>
          </p:nvSpPr>
          <p:spPr bwMode="auto">
            <a:xfrm>
              <a:off x="4302443" y="3511551"/>
              <a:ext cx="111125" cy="58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15" y="8"/>
                </a:cxn>
                <a:cxn ang="0">
                  <a:pos x="0" y="8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lnTo>
                    <a:pt x="15" y="0"/>
                  </a:lnTo>
                  <a:lnTo>
                    <a:pt x="15" y="8"/>
                  </a:lnTo>
                  <a:lnTo>
                    <a:pt x="0" y="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>
            <a:xfrm rot="5400000">
              <a:off x="3428120" y="1281040"/>
              <a:ext cx="144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5400000">
              <a:off x="2793120" y="1281040"/>
              <a:ext cx="144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2" name="Text Box 69"/>
          <p:cNvSpPr txBox="1">
            <a:spLocks noChangeArrowheads="1"/>
          </p:cNvSpPr>
          <p:nvPr/>
        </p:nvSpPr>
        <p:spPr bwMode="auto">
          <a:xfrm>
            <a:off x="3505200" y="1952002"/>
            <a:ext cx="1963784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sz="16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Anaerobic Digestion</a:t>
            </a:r>
            <a:endParaRPr lang="ja-JP" altLang="en-US" sz="1600" b="1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33" name="テキスト ボックス 32"/>
          <p:cNvSpPr txBox="1"/>
          <p:nvPr/>
        </p:nvSpPr>
        <p:spPr>
          <a:xfrm>
            <a:off x="3020502" y="2547827"/>
            <a:ext cx="789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Sludge</a:t>
            </a:r>
            <a:endParaRPr kumimoji="1" lang="ja-JP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grpSp>
        <p:nvGrpSpPr>
          <p:cNvPr id="34" name="Group 529"/>
          <p:cNvGrpSpPr>
            <a:grpSpLocks/>
          </p:cNvGrpSpPr>
          <p:nvPr/>
        </p:nvGrpSpPr>
        <p:grpSpPr bwMode="auto">
          <a:xfrm>
            <a:off x="834748" y="2290917"/>
            <a:ext cx="1031274" cy="1194319"/>
            <a:chOff x="5" y="5"/>
            <a:chExt cx="1260" cy="843"/>
          </a:xfrm>
          <a:noFill/>
        </p:grpSpPr>
        <p:sp>
          <p:nvSpPr>
            <p:cNvPr id="35" name="Freeform 530"/>
            <p:cNvSpPr>
              <a:spLocks noChangeArrowheads="1"/>
            </p:cNvSpPr>
            <p:nvPr/>
          </p:nvSpPr>
          <p:spPr bwMode="auto">
            <a:xfrm>
              <a:off x="963" y="61"/>
              <a:ext cx="96" cy="76"/>
            </a:xfrm>
            <a:custGeom>
              <a:avLst/>
              <a:gdLst/>
              <a:ahLst/>
              <a:cxnLst>
                <a:cxn ang="0">
                  <a:pos x="0" y="15753"/>
                </a:cxn>
                <a:cxn ang="0">
                  <a:pos x="19059" y="0"/>
                </a:cxn>
                <a:cxn ang="0">
                  <a:pos x="21092" y="21600"/>
                </a:cxn>
              </a:cxnLst>
              <a:rect l="0" t="0" r="r" b="b"/>
              <a:pathLst>
                <a:path w="21600" h="21600">
                  <a:moveTo>
                    <a:pt x="0" y="15753"/>
                  </a:moveTo>
                  <a:cubicBezTo>
                    <a:pt x="5591" y="9095"/>
                    <a:pt x="12960" y="3411"/>
                    <a:pt x="19059" y="0"/>
                  </a:cubicBezTo>
                  <a:cubicBezTo>
                    <a:pt x="21600" y="5035"/>
                    <a:pt x="21092" y="13642"/>
                    <a:pt x="21092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" name="Freeform 531"/>
            <p:cNvSpPr>
              <a:spLocks noChangeArrowheads="1"/>
            </p:cNvSpPr>
            <p:nvPr/>
          </p:nvSpPr>
          <p:spPr bwMode="auto">
            <a:xfrm>
              <a:off x="1047" y="61"/>
              <a:ext cx="140" cy="124"/>
            </a:xfrm>
            <a:custGeom>
              <a:avLst/>
              <a:gdLst/>
              <a:ahLst/>
              <a:cxnLst>
                <a:cxn ang="0">
                  <a:pos x="21600" y="21600"/>
                </a:cxn>
                <a:cxn ang="0">
                  <a:pos x="21600" y="10206"/>
                </a:cxn>
                <a:cxn ang="0">
                  <a:pos x="174" y="0"/>
                </a:cxn>
                <a:cxn ang="0">
                  <a:pos x="0" y="11494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17240"/>
                    <a:pt x="21600" y="13277"/>
                    <a:pt x="21600" y="10206"/>
                  </a:cubicBezTo>
                  <a:cubicBezTo>
                    <a:pt x="16461" y="7134"/>
                    <a:pt x="7403" y="2576"/>
                    <a:pt x="174" y="0"/>
                  </a:cubicBezTo>
                  <a:cubicBezTo>
                    <a:pt x="87" y="3072"/>
                    <a:pt x="0" y="6738"/>
                    <a:pt x="0" y="11494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" name="Freeform 532"/>
            <p:cNvSpPr>
              <a:spLocks noChangeArrowheads="1"/>
            </p:cNvSpPr>
            <p:nvPr/>
          </p:nvSpPr>
          <p:spPr bwMode="auto">
            <a:xfrm>
              <a:off x="691" y="5"/>
              <a:ext cx="568" cy="840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21083" y="21600"/>
                </a:cxn>
                <a:cxn ang="0">
                  <a:pos x="21600" y="4795"/>
                </a:cxn>
                <a:cxn ang="0">
                  <a:pos x="2218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8463" y="21600"/>
                    <a:pt x="16453" y="21600"/>
                    <a:pt x="21083" y="21600"/>
                  </a:cubicBezTo>
                  <a:cubicBezTo>
                    <a:pt x="21342" y="16921"/>
                    <a:pt x="21600" y="8322"/>
                    <a:pt x="21600" y="4795"/>
                  </a:cubicBezTo>
                  <a:cubicBezTo>
                    <a:pt x="17099" y="3687"/>
                    <a:pt x="6504" y="1006"/>
                    <a:pt x="2218" y="0"/>
                  </a:cubicBezTo>
                  <a:cubicBezTo>
                    <a:pt x="1012" y="3396"/>
                    <a:pt x="108" y="16601"/>
                    <a:pt x="0" y="21600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" name="Freeform 534"/>
            <p:cNvSpPr>
              <a:spLocks noChangeArrowheads="1"/>
            </p:cNvSpPr>
            <p:nvPr/>
          </p:nvSpPr>
          <p:spPr bwMode="auto">
            <a:xfrm>
              <a:off x="20" y="5"/>
              <a:ext cx="729" cy="840"/>
            </a:xfrm>
            <a:custGeom>
              <a:avLst/>
              <a:gdLst/>
              <a:ahLst/>
              <a:cxnLst>
                <a:cxn ang="0">
                  <a:pos x="0" y="21585"/>
                </a:cxn>
                <a:cxn ang="0">
                  <a:pos x="20877" y="21600"/>
                </a:cxn>
                <a:cxn ang="0">
                  <a:pos x="21600" y="0"/>
                </a:cxn>
                <a:cxn ang="0">
                  <a:pos x="723" y="14342"/>
                </a:cxn>
                <a:cxn ang="0">
                  <a:pos x="0" y="21585"/>
                </a:cxn>
              </a:cxnLst>
              <a:rect l="0" t="0" r="r" b="b"/>
              <a:pathLst>
                <a:path w="21600" h="21600">
                  <a:moveTo>
                    <a:pt x="0" y="21585"/>
                  </a:moveTo>
                  <a:cubicBezTo>
                    <a:pt x="5497" y="21600"/>
                    <a:pt x="13481" y="21600"/>
                    <a:pt x="20877" y="21600"/>
                  </a:cubicBezTo>
                  <a:cubicBezTo>
                    <a:pt x="20877" y="16324"/>
                    <a:pt x="21499" y="4241"/>
                    <a:pt x="21600" y="0"/>
                  </a:cubicBezTo>
                  <a:cubicBezTo>
                    <a:pt x="17835" y="2623"/>
                    <a:pt x="4522" y="11674"/>
                    <a:pt x="723" y="14342"/>
                  </a:cubicBezTo>
                  <a:cubicBezTo>
                    <a:pt x="504" y="15755"/>
                    <a:pt x="252" y="19399"/>
                    <a:pt x="0" y="21585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" name="Freeform 535"/>
            <p:cNvSpPr>
              <a:spLocks noChangeArrowheads="1"/>
            </p:cNvSpPr>
            <p:nvPr/>
          </p:nvSpPr>
          <p:spPr bwMode="auto">
            <a:xfrm>
              <a:off x="173" y="448"/>
              <a:ext cx="16" cy="226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9286" y="6241"/>
                    <a:pt x="4629" y="14653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" name="Freeform 536"/>
            <p:cNvSpPr>
              <a:spLocks noChangeArrowheads="1"/>
            </p:cNvSpPr>
            <p:nvPr/>
          </p:nvSpPr>
          <p:spPr bwMode="auto">
            <a:xfrm>
              <a:off x="420" y="252"/>
              <a:ext cx="16" cy="32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771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0057" y="5278"/>
                    <a:pt x="0" y="14974"/>
                    <a:pt x="771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" name="Freeform 537"/>
            <p:cNvSpPr>
              <a:spLocks noChangeArrowheads="1"/>
            </p:cNvSpPr>
            <p:nvPr/>
          </p:nvSpPr>
          <p:spPr bwMode="auto">
            <a:xfrm>
              <a:off x="243" y="412"/>
              <a:ext cx="79" cy="69"/>
            </a:xfrm>
            <a:custGeom>
              <a:avLst/>
              <a:gdLst/>
              <a:ahLst/>
              <a:cxnLst>
                <a:cxn ang="0">
                  <a:pos x="0" y="14638"/>
                </a:cxn>
                <a:cxn ang="0">
                  <a:pos x="21600" y="0"/>
                </a:cxn>
                <a:cxn ang="0">
                  <a:pos x="21600" y="7676"/>
                </a:cxn>
                <a:cxn ang="0">
                  <a:pos x="622" y="21600"/>
                </a:cxn>
                <a:cxn ang="0">
                  <a:pos x="0" y="14638"/>
                </a:cxn>
              </a:cxnLst>
              <a:rect l="0" t="0" r="r" b="b"/>
              <a:pathLst>
                <a:path w="21600" h="21600">
                  <a:moveTo>
                    <a:pt x="0" y="14638"/>
                  </a:moveTo>
                  <a:cubicBezTo>
                    <a:pt x="5128" y="10532"/>
                    <a:pt x="15695" y="3392"/>
                    <a:pt x="21600" y="0"/>
                  </a:cubicBezTo>
                  <a:cubicBezTo>
                    <a:pt x="21600" y="0"/>
                    <a:pt x="21600" y="7676"/>
                    <a:pt x="21600" y="7676"/>
                  </a:cubicBezTo>
                  <a:cubicBezTo>
                    <a:pt x="16161" y="10175"/>
                    <a:pt x="7614" y="16780"/>
                    <a:pt x="622" y="21600"/>
                  </a:cubicBezTo>
                  <a:cubicBezTo>
                    <a:pt x="622" y="21600"/>
                    <a:pt x="0" y="14638"/>
                    <a:pt x="0" y="14638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" name="Freeform 538"/>
            <p:cNvSpPr>
              <a:spLocks noChangeArrowheads="1"/>
            </p:cNvSpPr>
            <p:nvPr/>
          </p:nvSpPr>
          <p:spPr bwMode="auto">
            <a:xfrm>
              <a:off x="725" y="23"/>
              <a:ext cx="24" cy="80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000" y="4689"/>
                    <a:pt x="514" y="1618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" name="Freeform 539"/>
            <p:cNvSpPr>
              <a:spLocks noChangeArrowheads="1"/>
            </p:cNvSpPr>
            <p:nvPr/>
          </p:nvSpPr>
          <p:spPr bwMode="auto">
            <a:xfrm>
              <a:off x="20" y="5"/>
              <a:ext cx="1239" cy="840"/>
            </a:xfrm>
            <a:custGeom>
              <a:avLst/>
              <a:gdLst/>
              <a:ahLst/>
              <a:cxnLst>
                <a:cxn ang="0">
                  <a:pos x="0" y="21585"/>
                </a:cxn>
                <a:cxn ang="0">
                  <a:pos x="425" y="14342"/>
                </a:cxn>
                <a:cxn ang="0">
                  <a:pos x="12703" y="0"/>
                </a:cxn>
                <a:cxn ang="0">
                  <a:pos x="21600" y="4795"/>
                </a:cxn>
                <a:cxn ang="0">
                  <a:pos x="21363" y="21600"/>
                </a:cxn>
              </a:cxnLst>
              <a:rect l="0" t="0" r="r" b="b"/>
              <a:pathLst>
                <a:path w="21600" h="21600">
                  <a:moveTo>
                    <a:pt x="0" y="21585"/>
                  </a:moveTo>
                  <a:cubicBezTo>
                    <a:pt x="148" y="19399"/>
                    <a:pt x="297" y="15755"/>
                    <a:pt x="425" y="14342"/>
                  </a:cubicBezTo>
                  <a:cubicBezTo>
                    <a:pt x="2659" y="11674"/>
                    <a:pt x="10489" y="2623"/>
                    <a:pt x="12703" y="0"/>
                  </a:cubicBezTo>
                  <a:cubicBezTo>
                    <a:pt x="14670" y="1006"/>
                    <a:pt x="19534" y="3687"/>
                    <a:pt x="21600" y="4795"/>
                  </a:cubicBezTo>
                  <a:cubicBezTo>
                    <a:pt x="21600" y="8322"/>
                    <a:pt x="21481" y="16921"/>
                    <a:pt x="21363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pic>
          <p:nvPicPr>
            <p:cNvPr id="44" name="Picture 5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" y="725"/>
              <a:ext cx="584" cy="12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  <p:pic>
          <p:nvPicPr>
            <p:cNvPr id="45" name="Picture 5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" y="647"/>
              <a:ext cx="583" cy="15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46" name="Picture 54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" y="671"/>
              <a:ext cx="422" cy="12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47" name="Freeform 543"/>
            <p:cNvSpPr>
              <a:spLocks noChangeArrowheads="1"/>
            </p:cNvSpPr>
            <p:nvPr/>
          </p:nvSpPr>
          <p:spPr bwMode="auto">
            <a:xfrm>
              <a:off x="642" y="658"/>
              <a:ext cx="4" cy="18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514" y="4793"/>
                    <a:pt x="9257" y="1267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" name="Freeform 544"/>
            <p:cNvSpPr>
              <a:spLocks noChangeArrowheads="1"/>
            </p:cNvSpPr>
            <p:nvPr/>
          </p:nvSpPr>
          <p:spPr bwMode="auto">
            <a:xfrm>
              <a:off x="62" y="775"/>
              <a:ext cx="4" cy="6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5843"/>
                    <a:pt x="0" y="1381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" name="Freeform 545"/>
            <p:cNvSpPr>
              <a:spLocks noChangeArrowheads="1"/>
            </p:cNvSpPr>
            <p:nvPr/>
          </p:nvSpPr>
          <p:spPr bwMode="auto">
            <a:xfrm>
              <a:off x="115" y="762"/>
              <a:ext cx="1" cy="83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510"/>
                    <a:pt x="10800" y="1405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" name="Freeform 546"/>
            <p:cNvSpPr>
              <a:spLocks noChangeArrowheads="1"/>
            </p:cNvSpPr>
            <p:nvPr/>
          </p:nvSpPr>
          <p:spPr bwMode="auto">
            <a:xfrm>
              <a:off x="129" y="761"/>
              <a:ext cx="1" cy="84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0800" y="8229"/>
                    <a:pt x="0" y="1484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" name="Freeform 547"/>
            <p:cNvSpPr>
              <a:spLocks noChangeArrowheads="1"/>
            </p:cNvSpPr>
            <p:nvPr/>
          </p:nvSpPr>
          <p:spPr bwMode="auto">
            <a:xfrm>
              <a:off x="178" y="750"/>
              <a:ext cx="6" cy="95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5120" y="6208"/>
                    <a:pt x="6480" y="1371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" name="Freeform 548"/>
            <p:cNvSpPr>
              <a:spLocks noChangeArrowheads="1"/>
            </p:cNvSpPr>
            <p:nvPr/>
          </p:nvSpPr>
          <p:spPr bwMode="auto">
            <a:xfrm>
              <a:off x="194" y="748"/>
              <a:ext cx="4" cy="9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6171" y="7369"/>
                    <a:pt x="0" y="1423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" name="Freeform 549"/>
            <p:cNvSpPr>
              <a:spLocks noChangeArrowheads="1"/>
            </p:cNvSpPr>
            <p:nvPr/>
          </p:nvSpPr>
          <p:spPr bwMode="auto">
            <a:xfrm>
              <a:off x="252" y="736"/>
              <a:ext cx="5" cy="10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785"/>
                    <a:pt x="0" y="1334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" name="Freeform 550"/>
            <p:cNvSpPr>
              <a:spLocks noChangeArrowheads="1"/>
            </p:cNvSpPr>
            <p:nvPr/>
          </p:nvSpPr>
          <p:spPr bwMode="auto">
            <a:xfrm>
              <a:off x="315" y="725"/>
              <a:ext cx="4" cy="120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449"/>
                    <a:pt x="3086" y="1361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" name="Freeform 551"/>
            <p:cNvSpPr>
              <a:spLocks noChangeArrowheads="1"/>
            </p:cNvSpPr>
            <p:nvPr/>
          </p:nvSpPr>
          <p:spPr bwMode="auto">
            <a:xfrm>
              <a:off x="332" y="722"/>
              <a:ext cx="4" cy="123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000"/>
                    <a:pt x="7200" y="1410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" name="Freeform 552"/>
            <p:cNvSpPr>
              <a:spLocks noChangeArrowheads="1"/>
            </p:cNvSpPr>
            <p:nvPr/>
          </p:nvSpPr>
          <p:spPr bwMode="auto">
            <a:xfrm>
              <a:off x="414" y="706"/>
              <a:ext cx="4" cy="13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900" y="6374"/>
                    <a:pt x="0" y="1372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" name="Freeform 553"/>
            <p:cNvSpPr>
              <a:spLocks noChangeArrowheads="1"/>
            </p:cNvSpPr>
            <p:nvPr/>
          </p:nvSpPr>
          <p:spPr bwMode="auto">
            <a:xfrm>
              <a:off x="431" y="705"/>
              <a:ext cx="3" cy="140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5947"/>
                    <a:pt x="0" y="13904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" name="Freeform 554"/>
            <p:cNvSpPr>
              <a:spLocks noChangeArrowheads="1"/>
            </p:cNvSpPr>
            <p:nvPr/>
          </p:nvSpPr>
          <p:spPr bwMode="auto">
            <a:xfrm>
              <a:off x="515" y="686"/>
              <a:ext cx="5" cy="15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6200" y="6249"/>
                    <a:pt x="0" y="14117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" name="Freeform 555"/>
            <p:cNvSpPr>
              <a:spLocks noChangeArrowheads="1"/>
            </p:cNvSpPr>
            <p:nvPr/>
          </p:nvSpPr>
          <p:spPr bwMode="auto">
            <a:xfrm>
              <a:off x="538" y="684"/>
              <a:ext cx="1" cy="161"/>
            </a:xfrm>
            <a:custGeom>
              <a:avLst/>
              <a:gdLst/>
              <a:ahLst/>
              <a:cxnLst>
                <a:cxn ang="0">
                  <a:pos x="-1" y="0"/>
                </a:cxn>
                <a:cxn ang="0">
                  <a:pos x="-1" y="21600"/>
                </a:cxn>
              </a:cxnLst>
              <a:rect l="0" t="0" r="r" b="b"/>
              <a:pathLst>
                <a:path w="21600" h="21600">
                  <a:moveTo>
                    <a:pt x="-1" y="0"/>
                  </a:moveTo>
                  <a:cubicBezTo>
                    <a:pt x="-1" y="6161"/>
                    <a:pt x="-1" y="13386"/>
                    <a:pt x="-1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" name="Freeform 556"/>
            <p:cNvSpPr>
              <a:spLocks noChangeArrowheads="1"/>
            </p:cNvSpPr>
            <p:nvPr/>
          </p:nvSpPr>
          <p:spPr bwMode="auto">
            <a:xfrm>
              <a:off x="434" y="580"/>
              <a:ext cx="216" cy="78"/>
            </a:xfrm>
            <a:custGeom>
              <a:avLst/>
              <a:gdLst/>
              <a:ahLst/>
              <a:cxnLst>
                <a:cxn ang="0">
                  <a:pos x="21260" y="12835"/>
                </a:cxn>
                <a:cxn ang="0">
                  <a:pos x="1077" y="0"/>
                </a:cxn>
                <a:cxn ang="0">
                  <a:pos x="1020" y="15339"/>
                </a:cxn>
                <a:cxn ang="0">
                  <a:pos x="21260" y="21600"/>
                </a:cxn>
                <a:cxn ang="0">
                  <a:pos x="21260" y="12835"/>
                </a:cxn>
              </a:cxnLst>
              <a:rect l="0" t="0" r="r" b="b"/>
              <a:pathLst>
                <a:path w="21600" h="21600">
                  <a:moveTo>
                    <a:pt x="21260" y="12835"/>
                  </a:moveTo>
                  <a:cubicBezTo>
                    <a:pt x="17405" y="10017"/>
                    <a:pt x="5386" y="1252"/>
                    <a:pt x="1077" y="0"/>
                  </a:cubicBezTo>
                  <a:cubicBezTo>
                    <a:pt x="0" y="3913"/>
                    <a:pt x="227" y="12052"/>
                    <a:pt x="1020" y="15339"/>
                  </a:cubicBezTo>
                  <a:cubicBezTo>
                    <a:pt x="6236" y="17687"/>
                    <a:pt x="16498" y="21600"/>
                    <a:pt x="21260" y="21600"/>
                  </a:cubicBezTo>
                  <a:cubicBezTo>
                    <a:pt x="21260" y="21600"/>
                    <a:pt x="21600" y="16122"/>
                    <a:pt x="21260" y="12835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" name="Freeform 557"/>
            <p:cNvSpPr>
              <a:spLocks noChangeArrowheads="1"/>
            </p:cNvSpPr>
            <p:nvPr/>
          </p:nvSpPr>
          <p:spPr bwMode="auto">
            <a:xfrm>
              <a:off x="5" y="617"/>
              <a:ext cx="641" cy="158"/>
            </a:xfrm>
            <a:custGeom>
              <a:avLst/>
              <a:gdLst/>
              <a:ahLst/>
              <a:cxnLst>
                <a:cxn ang="0">
                  <a:pos x="0" y="18881"/>
                </a:cxn>
                <a:cxn ang="0">
                  <a:pos x="2044" y="21600"/>
                </a:cxn>
                <a:cxn ang="0">
                  <a:pos x="21600" y="5594"/>
                </a:cxn>
                <a:cxn ang="0">
                  <a:pos x="14839" y="0"/>
                </a:cxn>
                <a:cxn ang="0">
                  <a:pos x="0" y="18881"/>
                </a:cxn>
              </a:cxnLst>
              <a:rect l="0" t="0" r="r" b="b"/>
              <a:pathLst>
                <a:path w="21600" h="21600">
                  <a:moveTo>
                    <a:pt x="0" y="18881"/>
                  </a:moveTo>
                  <a:cubicBezTo>
                    <a:pt x="592" y="19813"/>
                    <a:pt x="1299" y="20745"/>
                    <a:pt x="2044" y="21600"/>
                  </a:cubicBezTo>
                  <a:cubicBezTo>
                    <a:pt x="6742" y="17249"/>
                    <a:pt x="20531" y="7381"/>
                    <a:pt x="21600" y="5594"/>
                  </a:cubicBezTo>
                  <a:cubicBezTo>
                    <a:pt x="19996" y="4429"/>
                    <a:pt x="17207" y="1787"/>
                    <a:pt x="14839" y="0"/>
                  </a:cubicBezTo>
                  <a:cubicBezTo>
                    <a:pt x="11917" y="1632"/>
                    <a:pt x="2464" y="12976"/>
                    <a:pt x="0" y="18881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" name="Freeform 558"/>
            <p:cNvSpPr>
              <a:spLocks noChangeArrowheads="1"/>
            </p:cNvSpPr>
            <p:nvPr/>
          </p:nvSpPr>
          <p:spPr bwMode="auto">
            <a:xfrm>
              <a:off x="5" y="580"/>
              <a:ext cx="441" cy="175"/>
            </a:xfrm>
            <a:custGeom>
              <a:avLst/>
              <a:gdLst/>
              <a:ahLst/>
              <a:cxnLst>
                <a:cxn ang="0">
                  <a:pos x="21544" y="0"/>
                </a:cxn>
                <a:cxn ang="0">
                  <a:pos x="0" y="18734"/>
                </a:cxn>
                <a:cxn ang="0">
                  <a:pos x="28" y="21600"/>
                </a:cxn>
                <a:cxn ang="0">
                  <a:pos x="21600" y="4614"/>
                </a:cxn>
                <a:cxn ang="0">
                  <a:pos x="21544" y="0"/>
                </a:cxn>
              </a:cxnLst>
              <a:rect l="0" t="0" r="r" b="b"/>
              <a:pathLst>
                <a:path w="21600" h="21600">
                  <a:moveTo>
                    <a:pt x="21544" y="0"/>
                  </a:moveTo>
                  <a:cubicBezTo>
                    <a:pt x="16020" y="4683"/>
                    <a:pt x="5247" y="14120"/>
                    <a:pt x="0" y="18734"/>
                  </a:cubicBezTo>
                  <a:cubicBezTo>
                    <a:pt x="0" y="18734"/>
                    <a:pt x="28" y="21600"/>
                    <a:pt x="28" y="21600"/>
                  </a:cubicBezTo>
                  <a:cubicBezTo>
                    <a:pt x="5469" y="17196"/>
                    <a:pt x="16603" y="8598"/>
                    <a:pt x="21600" y="4614"/>
                  </a:cubicBezTo>
                  <a:cubicBezTo>
                    <a:pt x="21600" y="4614"/>
                    <a:pt x="21544" y="0"/>
                    <a:pt x="21544" y="0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" name="Freeform 559"/>
            <p:cNvSpPr>
              <a:spLocks noChangeArrowheads="1"/>
            </p:cNvSpPr>
            <p:nvPr/>
          </p:nvSpPr>
          <p:spPr bwMode="auto">
            <a:xfrm>
              <a:off x="444" y="580"/>
              <a:ext cx="184" cy="76"/>
            </a:xfrm>
            <a:custGeom>
              <a:avLst/>
              <a:gdLst/>
              <a:ahLst/>
              <a:cxnLst>
                <a:cxn ang="0">
                  <a:pos x="21600" y="21600"/>
                </a:cxn>
                <a:cxn ang="0">
                  <a:pos x="133" y="10639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800" y="18860"/>
                    <a:pt x="7533" y="14346"/>
                    <a:pt x="133" y="10639"/>
                  </a:cubicBezTo>
                  <a:cubicBezTo>
                    <a:pt x="133" y="10639"/>
                    <a:pt x="0" y="0"/>
                    <a:pt x="0" y="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" name="Freeform 560"/>
            <p:cNvSpPr>
              <a:spLocks noChangeArrowheads="1"/>
            </p:cNvSpPr>
            <p:nvPr/>
          </p:nvSpPr>
          <p:spPr bwMode="auto">
            <a:xfrm>
              <a:off x="5" y="580"/>
              <a:ext cx="645" cy="195"/>
            </a:xfrm>
            <a:custGeom>
              <a:avLst/>
              <a:gdLst/>
              <a:ahLst/>
              <a:cxnLst>
                <a:cxn ang="0">
                  <a:pos x="21486" y="8665"/>
                </a:cxn>
                <a:cxn ang="0">
                  <a:pos x="21486" y="5149"/>
                </a:cxn>
                <a:cxn ang="0">
                  <a:pos x="14729" y="0"/>
                </a:cxn>
                <a:cxn ang="0">
                  <a:pos x="0" y="16828"/>
                </a:cxn>
                <a:cxn ang="0">
                  <a:pos x="19" y="19402"/>
                </a:cxn>
                <a:cxn ang="0">
                  <a:pos x="2050" y="21600"/>
                </a:cxn>
                <a:cxn ang="0">
                  <a:pos x="21486" y="8665"/>
                </a:cxn>
              </a:cxnLst>
              <a:rect l="0" t="0" r="r" b="b"/>
              <a:pathLst>
                <a:path w="21600" h="21600">
                  <a:moveTo>
                    <a:pt x="21486" y="8665"/>
                  </a:moveTo>
                  <a:cubicBezTo>
                    <a:pt x="21486" y="8665"/>
                    <a:pt x="21600" y="6467"/>
                    <a:pt x="21486" y="5149"/>
                  </a:cubicBezTo>
                  <a:cubicBezTo>
                    <a:pt x="20195" y="4019"/>
                    <a:pt x="16172" y="502"/>
                    <a:pt x="14729" y="0"/>
                  </a:cubicBezTo>
                  <a:cubicBezTo>
                    <a:pt x="10952" y="4207"/>
                    <a:pt x="3587" y="12684"/>
                    <a:pt x="0" y="16828"/>
                  </a:cubicBezTo>
                  <a:cubicBezTo>
                    <a:pt x="0" y="16828"/>
                    <a:pt x="19" y="19402"/>
                    <a:pt x="19" y="19402"/>
                  </a:cubicBezTo>
                  <a:cubicBezTo>
                    <a:pt x="607" y="20156"/>
                    <a:pt x="1310" y="20909"/>
                    <a:pt x="2050" y="21600"/>
                  </a:cubicBezTo>
                  <a:cubicBezTo>
                    <a:pt x="6719" y="18084"/>
                    <a:pt x="20423" y="10109"/>
                    <a:pt x="21486" y="8665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" name="Freeform 561"/>
            <p:cNvSpPr>
              <a:spLocks noChangeArrowheads="1"/>
            </p:cNvSpPr>
            <p:nvPr/>
          </p:nvSpPr>
          <p:spPr bwMode="auto">
            <a:xfrm>
              <a:off x="16" y="622"/>
              <a:ext cx="418" cy="130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21600" y="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5840" y="15726"/>
                    <a:pt x="16347" y="5495"/>
                    <a:pt x="21600" y="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" name="Freeform 562"/>
            <p:cNvSpPr>
              <a:spLocks noChangeArrowheads="1"/>
            </p:cNvSpPr>
            <p:nvPr/>
          </p:nvSpPr>
          <p:spPr bwMode="auto">
            <a:xfrm>
              <a:off x="6" y="841"/>
              <a:ext cx="1259" cy="7"/>
            </a:xfrm>
            <a:custGeom>
              <a:avLst/>
              <a:gdLst/>
              <a:ahLst/>
              <a:cxnLst>
                <a:cxn ang="0">
                  <a:pos x="0" y="9000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0" y="9000"/>
                  </a:moveTo>
                  <a:cubicBezTo>
                    <a:pt x="5940" y="21600"/>
                    <a:pt x="17459" y="0"/>
                    <a:pt x="21600" y="10800"/>
                  </a:cubicBezTo>
                </a:path>
              </a:pathLst>
            </a:custGeom>
            <a:grpFill/>
            <a:ln w="14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sp>
        <p:nvSpPr>
          <p:cNvPr id="67" name="テキスト ボックス 66"/>
          <p:cNvSpPr txBox="1"/>
          <p:nvPr/>
        </p:nvSpPr>
        <p:spPr>
          <a:xfrm>
            <a:off x="5184401" y="2524252"/>
            <a:ext cx="13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Biogas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cxnSp>
        <p:nvCxnSpPr>
          <p:cNvPr id="68" name="直線矢印コネクタ 67"/>
          <p:cNvCxnSpPr/>
          <p:nvPr/>
        </p:nvCxnSpPr>
        <p:spPr>
          <a:xfrm>
            <a:off x="4939257" y="2881656"/>
            <a:ext cx="1872000" cy="1588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529"/>
          <p:cNvGrpSpPr>
            <a:grpSpLocks/>
          </p:cNvGrpSpPr>
          <p:nvPr/>
        </p:nvGrpSpPr>
        <p:grpSpPr bwMode="auto">
          <a:xfrm>
            <a:off x="1970811" y="2568017"/>
            <a:ext cx="756000" cy="900000"/>
            <a:chOff x="5" y="5"/>
            <a:chExt cx="1260" cy="843"/>
          </a:xfrm>
          <a:noFill/>
        </p:grpSpPr>
        <p:sp>
          <p:nvSpPr>
            <p:cNvPr id="70" name="Freeform 530"/>
            <p:cNvSpPr>
              <a:spLocks noChangeArrowheads="1"/>
            </p:cNvSpPr>
            <p:nvPr/>
          </p:nvSpPr>
          <p:spPr bwMode="auto">
            <a:xfrm>
              <a:off x="963" y="61"/>
              <a:ext cx="96" cy="76"/>
            </a:xfrm>
            <a:custGeom>
              <a:avLst/>
              <a:gdLst/>
              <a:ahLst/>
              <a:cxnLst>
                <a:cxn ang="0">
                  <a:pos x="0" y="15753"/>
                </a:cxn>
                <a:cxn ang="0">
                  <a:pos x="19059" y="0"/>
                </a:cxn>
                <a:cxn ang="0">
                  <a:pos x="21092" y="21600"/>
                </a:cxn>
              </a:cxnLst>
              <a:rect l="0" t="0" r="r" b="b"/>
              <a:pathLst>
                <a:path w="21600" h="21600">
                  <a:moveTo>
                    <a:pt x="0" y="15753"/>
                  </a:moveTo>
                  <a:cubicBezTo>
                    <a:pt x="5591" y="9095"/>
                    <a:pt x="12960" y="3411"/>
                    <a:pt x="19059" y="0"/>
                  </a:cubicBezTo>
                  <a:cubicBezTo>
                    <a:pt x="21600" y="5035"/>
                    <a:pt x="21092" y="13642"/>
                    <a:pt x="21092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" name="Freeform 531"/>
            <p:cNvSpPr>
              <a:spLocks noChangeArrowheads="1"/>
            </p:cNvSpPr>
            <p:nvPr/>
          </p:nvSpPr>
          <p:spPr bwMode="auto">
            <a:xfrm>
              <a:off x="1047" y="61"/>
              <a:ext cx="140" cy="124"/>
            </a:xfrm>
            <a:custGeom>
              <a:avLst/>
              <a:gdLst/>
              <a:ahLst/>
              <a:cxnLst>
                <a:cxn ang="0">
                  <a:pos x="21600" y="21600"/>
                </a:cxn>
                <a:cxn ang="0">
                  <a:pos x="21600" y="10206"/>
                </a:cxn>
                <a:cxn ang="0">
                  <a:pos x="174" y="0"/>
                </a:cxn>
                <a:cxn ang="0">
                  <a:pos x="0" y="11494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17240"/>
                    <a:pt x="21600" y="13277"/>
                    <a:pt x="21600" y="10206"/>
                  </a:cubicBezTo>
                  <a:cubicBezTo>
                    <a:pt x="16461" y="7134"/>
                    <a:pt x="7403" y="2576"/>
                    <a:pt x="174" y="0"/>
                  </a:cubicBezTo>
                  <a:cubicBezTo>
                    <a:pt x="87" y="3072"/>
                    <a:pt x="0" y="6738"/>
                    <a:pt x="0" y="11494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" name="Freeform 532"/>
            <p:cNvSpPr>
              <a:spLocks noChangeArrowheads="1"/>
            </p:cNvSpPr>
            <p:nvPr/>
          </p:nvSpPr>
          <p:spPr bwMode="auto">
            <a:xfrm>
              <a:off x="691" y="5"/>
              <a:ext cx="568" cy="840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21083" y="21600"/>
                </a:cxn>
                <a:cxn ang="0">
                  <a:pos x="21600" y="4795"/>
                </a:cxn>
                <a:cxn ang="0">
                  <a:pos x="2218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8463" y="21600"/>
                    <a:pt x="16453" y="21600"/>
                    <a:pt x="21083" y="21600"/>
                  </a:cubicBezTo>
                  <a:cubicBezTo>
                    <a:pt x="21342" y="16921"/>
                    <a:pt x="21600" y="8322"/>
                    <a:pt x="21600" y="4795"/>
                  </a:cubicBezTo>
                  <a:cubicBezTo>
                    <a:pt x="17099" y="3687"/>
                    <a:pt x="6504" y="1006"/>
                    <a:pt x="2218" y="0"/>
                  </a:cubicBezTo>
                  <a:cubicBezTo>
                    <a:pt x="1012" y="3396"/>
                    <a:pt x="108" y="16601"/>
                    <a:pt x="0" y="21600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" name="Freeform 534"/>
            <p:cNvSpPr>
              <a:spLocks noChangeArrowheads="1"/>
            </p:cNvSpPr>
            <p:nvPr/>
          </p:nvSpPr>
          <p:spPr bwMode="auto">
            <a:xfrm>
              <a:off x="20" y="5"/>
              <a:ext cx="729" cy="840"/>
            </a:xfrm>
            <a:custGeom>
              <a:avLst/>
              <a:gdLst/>
              <a:ahLst/>
              <a:cxnLst>
                <a:cxn ang="0">
                  <a:pos x="0" y="21585"/>
                </a:cxn>
                <a:cxn ang="0">
                  <a:pos x="20877" y="21600"/>
                </a:cxn>
                <a:cxn ang="0">
                  <a:pos x="21600" y="0"/>
                </a:cxn>
                <a:cxn ang="0">
                  <a:pos x="723" y="14342"/>
                </a:cxn>
                <a:cxn ang="0">
                  <a:pos x="0" y="21585"/>
                </a:cxn>
              </a:cxnLst>
              <a:rect l="0" t="0" r="r" b="b"/>
              <a:pathLst>
                <a:path w="21600" h="21600">
                  <a:moveTo>
                    <a:pt x="0" y="21585"/>
                  </a:moveTo>
                  <a:cubicBezTo>
                    <a:pt x="5497" y="21600"/>
                    <a:pt x="13481" y="21600"/>
                    <a:pt x="20877" y="21600"/>
                  </a:cubicBezTo>
                  <a:cubicBezTo>
                    <a:pt x="20877" y="16324"/>
                    <a:pt x="21499" y="4241"/>
                    <a:pt x="21600" y="0"/>
                  </a:cubicBezTo>
                  <a:cubicBezTo>
                    <a:pt x="17835" y="2623"/>
                    <a:pt x="4522" y="11674"/>
                    <a:pt x="723" y="14342"/>
                  </a:cubicBezTo>
                  <a:cubicBezTo>
                    <a:pt x="504" y="15755"/>
                    <a:pt x="252" y="19399"/>
                    <a:pt x="0" y="21585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" name="Freeform 535"/>
            <p:cNvSpPr>
              <a:spLocks noChangeArrowheads="1"/>
            </p:cNvSpPr>
            <p:nvPr/>
          </p:nvSpPr>
          <p:spPr bwMode="auto">
            <a:xfrm>
              <a:off x="173" y="448"/>
              <a:ext cx="16" cy="226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9286" y="6241"/>
                    <a:pt x="4629" y="14653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" name="Freeform 536"/>
            <p:cNvSpPr>
              <a:spLocks noChangeArrowheads="1"/>
            </p:cNvSpPr>
            <p:nvPr/>
          </p:nvSpPr>
          <p:spPr bwMode="auto">
            <a:xfrm>
              <a:off x="420" y="252"/>
              <a:ext cx="16" cy="32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771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0057" y="5278"/>
                    <a:pt x="0" y="14974"/>
                    <a:pt x="771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" name="Freeform 537"/>
            <p:cNvSpPr>
              <a:spLocks noChangeArrowheads="1"/>
            </p:cNvSpPr>
            <p:nvPr/>
          </p:nvSpPr>
          <p:spPr bwMode="auto">
            <a:xfrm>
              <a:off x="243" y="412"/>
              <a:ext cx="79" cy="69"/>
            </a:xfrm>
            <a:custGeom>
              <a:avLst/>
              <a:gdLst/>
              <a:ahLst/>
              <a:cxnLst>
                <a:cxn ang="0">
                  <a:pos x="0" y="14638"/>
                </a:cxn>
                <a:cxn ang="0">
                  <a:pos x="21600" y="0"/>
                </a:cxn>
                <a:cxn ang="0">
                  <a:pos x="21600" y="7676"/>
                </a:cxn>
                <a:cxn ang="0">
                  <a:pos x="622" y="21600"/>
                </a:cxn>
                <a:cxn ang="0">
                  <a:pos x="0" y="14638"/>
                </a:cxn>
              </a:cxnLst>
              <a:rect l="0" t="0" r="r" b="b"/>
              <a:pathLst>
                <a:path w="21600" h="21600">
                  <a:moveTo>
                    <a:pt x="0" y="14638"/>
                  </a:moveTo>
                  <a:cubicBezTo>
                    <a:pt x="5128" y="10532"/>
                    <a:pt x="15695" y="3392"/>
                    <a:pt x="21600" y="0"/>
                  </a:cubicBezTo>
                  <a:cubicBezTo>
                    <a:pt x="21600" y="0"/>
                    <a:pt x="21600" y="7676"/>
                    <a:pt x="21600" y="7676"/>
                  </a:cubicBezTo>
                  <a:cubicBezTo>
                    <a:pt x="16161" y="10175"/>
                    <a:pt x="7614" y="16780"/>
                    <a:pt x="622" y="21600"/>
                  </a:cubicBezTo>
                  <a:cubicBezTo>
                    <a:pt x="622" y="21600"/>
                    <a:pt x="0" y="14638"/>
                    <a:pt x="0" y="14638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" name="Freeform 538"/>
            <p:cNvSpPr>
              <a:spLocks noChangeArrowheads="1"/>
            </p:cNvSpPr>
            <p:nvPr/>
          </p:nvSpPr>
          <p:spPr bwMode="auto">
            <a:xfrm>
              <a:off x="725" y="23"/>
              <a:ext cx="24" cy="80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000" y="4689"/>
                    <a:pt x="514" y="1618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" name="Freeform 539"/>
            <p:cNvSpPr>
              <a:spLocks noChangeArrowheads="1"/>
            </p:cNvSpPr>
            <p:nvPr/>
          </p:nvSpPr>
          <p:spPr bwMode="auto">
            <a:xfrm>
              <a:off x="20" y="5"/>
              <a:ext cx="1239" cy="840"/>
            </a:xfrm>
            <a:custGeom>
              <a:avLst/>
              <a:gdLst/>
              <a:ahLst/>
              <a:cxnLst>
                <a:cxn ang="0">
                  <a:pos x="0" y="21585"/>
                </a:cxn>
                <a:cxn ang="0">
                  <a:pos x="425" y="14342"/>
                </a:cxn>
                <a:cxn ang="0">
                  <a:pos x="12703" y="0"/>
                </a:cxn>
                <a:cxn ang="0">
                  <a:pos x="21600" y="4795"/>
                </a:cxn>
                <a:cxn ang="0">
                  <a:pos x="21363" y="21600"/>
                </a:cxn>
              </a:cxnLst>
              <a:rect l="0" t="0" r="r" b="b"/>
              <a:pathLst>
                <a:path w="21600" h="21600">
                  <a:moveTo>
                    <a:pt x="0" y="21585"/>
                  </a:moveTo>
                  <a:cubicBezTo>
                    <a:pt x="148" y="19399"/>
                    <a:pt x="297" y="15755"/>
                    <a:pt x="425" y="14342"/>
                  </a:cubicBezTo>
                  <a:cubicBezTo>
                    <a:pt x="2659" y="11674"/>
                    <a:pt x="10489" y="2623"/>
                    <a:pt x="12703" y="0"/>
                  </a:cubicBezTo>
                  <a:cubicBezTo>
                    <a:pt x="14670" y="1006"/>
                    <a:pt x="19534" y="3687"/>
                    <a:pt x="21600" y="4795"/>
                  </a:cubicBezTo>
                  <a:cubicBezTo>
                    <a:pt x="21600" y="8322"/>
                    <a:pt x="21481" y="16921"/>
                    <a:pt x="21363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pic>
          <p:nvPicPr>
            <p:cNvPr id="79" name="Picture 5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" y="725"/>
              <a:ext cx="584" cy="12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  <p:pic>
          <p:nvPicPr>
            <p:cNvPr id="80" name="Picture 5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" y="647"/>
              <a:ext cx="583" cy="15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81" name="Picture 54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" y="671"/>
              <a:ext cx="422" cy="12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82" name="Freeform 543"/>
            <p:cNvSpPr>
              <a:spLocks noChangeArrowheads="1"/>
            </p:cNvSpPr>
            <p:nvPr/>
          </p:nvSpPr>
          <p:spPr bwMode="auto">
            <a:xfrm>
              <a:off x="642" y="658"/>
              <a:ext cx="4" cy="18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514" y="4793"/>
                    <a:pt x="9257" y="1267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" name="Freeform 544"/>
            <p:cNvSpPr>
              <a:spLocks noChangeArrowheads="1"/>
            </p:cNvSpPr>
            <p:nvPr/>
          </p:nvSpPr>
          <p:spPr bwMode="auto">
            <a:xfrm>
              <a:off x="62" y="775"/>
              <a:ext cx="4" cy="6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5843"/>
                    <a:pt x="0" y="1381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" name="Freeform 545"/>
            <p:cNvSpPr>
              <a:spLocks noChangeArrowheads="1"/>
            </p:cNvSpPr>
            <p:nvPr/>
          </p:nvSpPr>
          <p:spPr bwMode="auto">
            <a:xfrm>
              <a:off x="115" y="762"/>
              <a:ext cx="1" cy="83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510"/>
                    <a:pt x="10800" y="1405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" name="Freeform 546"/>
            <p:cNvSpPr>
              <a:spLocks noChangeArrowheads="1"/>
            </p:cNvSpPr>
            <p:nvPr/>
          </p:nvSpPr>
          <p:spPr bwMode="auto">
            <a:xfrm>
              <a:off x="129" y="761"/>
              <a:ext cx="1" cy="84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0800" y="8229"/>
                    <a:pt x="0" y="1484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" name="Freeform 547"/>
            <p:cNvSpPr>
              <a:spLocks noChangeArrowheads="1"/>
            </p:cNvSpPr>
            <p:nvPr/>
          </p:nvSpPr>
          <p:spPr bwMode="auto">
            <a:xfrm>
              <a:off x="178" y="750"/>
              <a:ext cx="6" cy="95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5120" y="6208"/>
                    <a:pt x="6480" y="1371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" name="Freeform 548"/>
            <p:cNvSpPr>
              <a:spLocks noChangeArrowheads="1"/>
            </p:cNvSpPr>
            <p:nvPr/>
          </p:nvSpPr>
          <p:spPr bwMode="auto">
            <a:xfrm>
              <a:off x="194" y="748"/>
              <a:ext cx="4" cy="9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6171" y="7369"/>
                    <a:pt x="0" y="1423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" name="Freeform 549"/>
            <p:cNvSpPr>
              <a:spLocks noChangeArrowheads="1"/>
            </p:cNvSpPr>
            <p:nvPr/>
          </p:nvSpPr>
          <p:spPr bwMode="auto">
            <a:xfrm>
              <a:off x="252" y="736"/>
              <a:ext cx="5" cy="10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785"/>
                    <a:pt x="0" y="1334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" name="Freeform 550"/>
            <p:cNvSpPr>
              <a:spLocks noChangeArrowheads="1"/>
            </p:cNvSpPr>
            <p:nvPr/>
          </p:nvSpPr>
          <p:spPr bwMode="auto">
            <a:xfrm>
              <a:off x="315" y="725"/>
              <a:ext cx="4" cy="120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449"/>
                    <a:pt x="3086" y="1361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" name="Freeform 551"/>
            <p:cNvSpPr>
              <a:spLocks noChangeArrowheads="1"/>
            </p:cNvSpPr>
            <p:nvPr/>
          </p:nvSpPr>
          <p:spPr bwMode="auto">
            <a:xfrm>
              <a:off x="332" y="722"/>
              <a:ext cx="4" cy="123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000"/>
                    <a:pt x="7200" y="1410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" name="Freeform 552"/>
            <p:cNvSpPr>
              <a:spLocks noChangeArrowheads="1"/>
            </p:cNvSpPr>
            <p:nvPr/>
          </p:nvSpPr>
          <p:spPr bwMode="auto">
            <a:xfrm>
              <a:off x="414" y="706"/>
              <a:ext cx="4" cy="13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900" y="6374"/>
                    <a:pt x="0" y="1372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" name="Freeform 553"/>
            <p:cNvSpPr>
              <a:spLocks noChangeArrowheads="1"/>
            </p:cNvSpPr>
            <p:nvPr/>
          </p:nvSpPr>
          <p:spPr bwMode="auto">
            <a:xfrm>
              <a:off x="431" y="705"/>
              <a:ext cx="3" cy="140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5947"/>
                    <a:pt x="0" y="13904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" name="Freeform 554"/>
            <p:cNvSpPr>
              <a:spLocks noChangeArrowheads="1"/>
            </p:cNvSpPr>
            <p:nvPr/>
          </p:nvSpPr>
          <p:spPr bwMode="auto">
            <a:xfrm>
              <a:off x="515" y="686"/>
              <a:ext cx="5" cy="15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6200" y="6249"/>
                    <a:pt x="0" y="14117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" name="Freeform 555"/>
            <p:cNvSpPr>
              <a:spLocks noChangeArrowheads="1"/>
            </p:cNvSpPr>
            <p:nvPr/>
          </p:nvSpPr>
          <p:spPr bwMode="auto">
            <a:xfrm>
              <a:off x="538" y="684"/>
              <a:ext cx="1" cy="161"/>
            </a:xfrm>
            <a:custGeom>
              <a:avLst/>
              <a:gdLst/>
              <a:ahLst/>
              <a:cxnLst>
                <a:cxn ang="0">
                  <a:pos x="-1" y="0"/>
                </a:cxn>
                <a:cxn ang="0">
                  <a:pos x="-1" y="21600"/>
                </a:cxn>
              </a:cxnLst>
              <a:rect l="0" t="0" r="r" b="b"/>
              <a:pathLst>
                <a:path w="21600" h="21600">
                  <a:moveTo>
                    <a:pt x="-1" y="0"/>
                  </a:moveTo>
                  <a:cubicBezTo>
                    <a:pt x="-1" y="6161"/>
                    <a:pt x="-1" y="13386"/>
                    <a:pt x="-1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" name="Freeform 556"/>
            <p:cNvSpPr>
              <a:spLocks noChangeArrowheads="1"/>
            </p:cNvSpPr>
            <p:nvPr/>
          </p:nvSpPr>
          <p:spPr bwMode="auto">
            <a:xfrm>
              <a:off x="434" y="580"/>
              <a:ext cx="216" cy="78"/>
            </a:xfrm>
            <a:custGeom>
              <a:avLst/>
              <a:gdLst/>
              <a:ahLst/>
              <a:cxnLst>
                <a:cxn ang="0">
                  <a:pos x="21260" y="12835"/>
                </a:cxn>
                <a:cxn ang="0">
                  <a:pos x="1077" y="0"/>
                </a:cxn>
                <a:cxn ang="0">
                  <a:pos x="1020" y="15339"/>
                </a:cxn>
                <a:cxn ang="0">
                  <a:pos x="21260" y="21600"/>
                </a:cxn>
                <a:cxn ang="0">
                  <a:pos x="21260" y="12835"/>
                </a:cxn>
              </a:cxnLst>
              <a:rect l="0" t="0" r="r" b="b"/>
              <a:pathLst>
                <a:path w="21600" h="21600">
                  <a:moveTo>
                    <a:pt x="21260" y="12835"/>
                  </a:moveTo>
                  <a:cubicBezTo>
                    <a:pt x="17405" y="10017"/>
                    <a:pt x="5386" y="1252"/>
                    <a:pt x="1077" y="0"/>
                  </a:cubicBezTo>
                  <a:cubicBezTo>
                    <a:pt x="0" y="3913"/>
                    <a:pt x="227" y="12052"/>
                    <a:pt x="1020" y="15339"/>
                  </a:cubicBezTo>
                  <a:cubicBezTo>
                    <a:pt x="6236" y="17687"/>
                    <a:pt x="16498" y="21600"/>
                    <a:pt x="21260" y="21600"/>
                  </a:cubicBezTo>
                  <a:cubicBezTo>
                    <a:pt x="21260" y="21600"/>
                    <a:pt x="21600" y="16122"/>
                    <a:pt x="21260" y="12835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" name="Freeform 557"/>
            <p:cNvSpPr>
              <a:spLocks noChangeArrowheads="1"/>
            </p:cNvSpPr>
            <p:nvPr/>
          </p:nvSpPr>
          <p:spPr bwMode="auto">
            <a:xfrm>
              <a:off x="5" y="617"/>
              <a:ext cx="641" cy="158"/>
            </a:xfrm>
            <a:custGeom>
              <a:avLst/>
              <a:gdLst/>
              <a:ahLst/>
              <a:cxnLst>
                <a:cxn ang="0">
                  <a:pos x="0" y="18881"/>
                </a:cxn>
                <a:cxn ang="0">
                  <a:pos x="2044" y="21600"/>
                </a:cxn>
                <a:cxn ang="0">
                  <a:pos x="21600" y="5594"/>
                </a:cxn>
                <a:cxn ang="0">
                  <a:pos x="14839" y="0"/>
                </a:cxn>
                <a:cxn ang="0">
                  <a:pos x="0" y="18881"/>
                </a:cxn>
              </a:cxnLst>
              <a:rect l="0" t="0" r="r" b="b"/>
              <a:pathLst>
                <a:path w="21600" h="21600">
                  <a:moveTo>
                    <a:pt x="0" y="18881"/>
                  </a:moveTo>
                  <a:cubicBezTo>
                    <a:pt x="592" y="19813"/>
                    <a:pt x="1299" y="20745"/>
                    <a:pt x="2044" y="21600"/>
                  </a:cubicBezTo>
                  <a:cubicBezTo>
                    <a:pt x="6742" y="17249"/>
                    <a:pt x="20531" y="7381"/>
                    <a:pt x="21600" y="5594"/>
                  </a:cubicBezTo>
                  <a:cubicBezTo>
                    <a:pt x="19996" y="4429"/>
                    <a:pt x="17207" y="1787"/>
                    <a:pt x="14839" y="0"/>
                  </a:cubicBezTo>
                  <a:cubicBezTo>
                    <a:pt x="11917" y="1632"/>
                    <a:pt x="2464" y="12976"/>
                    <a:pt x="0" y="18881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" name="Freeform 558"/>
            <p:cNvSpPr>
              <a:spLocks noChangeArrowheads="1"/>
            </p:cNvSpPr>
            <p:nvPr/>
          </p:nvSpPr>
          <p:spPr bwMode="auto">
            <a:xfrm>
              <a:off x="5" y="580"/>
              <a:ext cx="441" cy="175"/>
            </a:xfrm>
            <a:custGeom>
              <a:avLst/>
              <a:gdLst/>
              <a:ahLst/>
              <a:cxnLst>
                <a:cxn ang="0">
                  <a:pos x="21544" y="0"/>
                </a:cxn>
                <a:cxn ang="0">
                  <a:pos x="0" y="18734"/>
                </a:cxn>
                <a:cxn ang="0">
                  <a:pos x="28" y="21600"/>
                </a:cxn>
                <a:cxn ang="0">
                  <a:pos x="21600" y="4614"/>
                </a:cxn>
                <a:cxn ang="0">
                  <a:pos x="21544" y="0"/>
                </a:cxn>
              </a:cxnLst>
              <a:rect l="0" t="0" r="r" b="b"/>
              <a:pathLst>
                <a:path w="21600" h="21600">
                  <a:moveTo>
                    <a:pt x="21544" y="0"/>
                  </a:moveTo>
                  <a:cubicBezTo>
                    <a:pt x="16020" y="4683"/>
                    <a:pt x="5247" y="14120"/>
                    <a:pt x="0" y="18734"/>
                  </a:cubicBezTo>
                  <a:cubicBezTo>
                    <a:pt x="0" y="18734"/>
                    <a:pt x="28" y="21600"/>
                    <a:pt x="28" y="21600"/>
                  </a:cubicBezTo>
                  <a:cubicBezTo>
                    <a:pt x="5469" y="17196"/>
                    <a:pt x="16603" y="8598"/>
                    <a:pt x="21600" y="4614"/>
                  </a:cubicBezTo>
                  <a:cubicBezTo>
                    <a:pt x="21600" y="4614"/>
                    <a:pt x="21544" y="0"/>
                    <a:pt x="21544" y="0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" name="Freeform 559"/>
            <p:cNvSpPr>
              <a:spLocks noChangeArrowheads="1"/>
            </p:cNvSpPr>
            <p:nvPr/>
          </p:nvSpPr>
          <p:spPr bwMode="auto">
            <a:xfrm>
              <a:off x="444" y="580"/>
              <a:ext cx="184" cy="76"/>
            </a:xfrm>
            <a:custGeom>
              <a:avLst/>
              <a:gdLst/>
              <a:ahLst/>
              <a:cxnLst>
                <a:cxn ang="0">
                  <a:pos x="21600" y="21600"/>
                </a:cxn>
                <a:cxn ang="0">
                  <a:pos x="133" y="10639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800" y="18860"/>
                    <a:pt x="7533" y="14346"/>
                    <a:pt x="133" y="10639"/>
                  </a:cubicBezTo>
                  <a:cubicBezTo>
                    <a:pt x="133" y="10639"/>
                    <a:pt x="0" y="0"/>
                    <a:pt x="0" y="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" name="Freeform 560"/>
            <p:cNvSpPr>
              <a:spLocks noChangeArrowheads="1"/>
            </p:cNvSpPr>
            <p:nvPr/>
          </p:nvSpPr>
          <p:spPr bwMode="auto">
            <a:xfrm>
              <a:off x="5" y="580"/>
              <a:ext cx="645" cy="195"/>
            </a:xfrm>
            <a:custGeom>
              <a:avLst/>
              <a:gdLst/>
              <a:ahLst/>
              <a:cxnLst>
                <a:cxn ang="0">
                  <a:pos x="21486" y="8665"/>
                </a:cxn>
                <a:cxn ang="0">
                  <a:pos x="21486" y="5149"/>
                </a:cxn>
                <a:cxn ang="0">
                  <a:pos x="14729" y="0"/>
                </a:cxn>
                <a:cxn ang="0">
                  <a:pos x="0" y="16828"/>
                </a:cxn>
                <a:cxn ang="0">
                  <a:pos x="19" y="19402"/>
                </a:cxn>
                <a:cxn ang="0">
                  <a:pos x="2050" y="21600"/>
                </a:cxn>
                <a:cxn ang="0">
                  <a:pos x="21486" y="8665"/>
                </a:cxn>
              </a:cxnLst>
              <a:rect l="0" t="0" r="r" b="b"/>
              <a:pathLst>
                <a:path w="21600" h="21600">
                  <a:moveTo>
                    <a:pt x="21486" y="8665"/>
                  </a:moveTo>
                  <a:cubicBezTo>
                    <a:pt x="21486" y="8665"/>
                    <a:pt x="21600" y="6467"/>
                    <a:pt x="21486" y="5149"/>
                  </a:cubicBezTo>
                  <a:cubicBezTo>
                    <a:pt x="20195" y="4019"/>
                    <a:pt x="16172" y="502"/>
                    <a:pt x="14729" y="0"/>
                  </a:cubicBezTo>
                  <a:cubicBezTo>
                    <a:pt x="10952" y="4207"/>
                    <a:pt x="3587" y="12684"/>
                    <a:pt x="0" y="16828"/>
                  </a:cubicBezTo>
                  <a:cubicBezTo>
                    <a:pt x="0" y="16828"/>
                    <a:pt x="19" y="19402"/>
                    <a:pt x="19" y="19402"/>
                  </a:cubicBezTo>
                  <a:cubicBezTo>
                    <a:pt x="607" y="20156"/>
                    <a:pt x="1310" y="20909"/>
                    <a:pt x="2050" y="21600"/>
                  </a:cubicBezTo>
                  <a:cubicBezTo>
                    <a:pt x="6719" y="18084"/>
                    <a:pt x="20423" y="10109"/>
                    <a:pt x="21486" y="8665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" name="Freeform 561"/>
            <p:cNvSpPr>
              <a:spLocks noChangeArrowheads="1"/>
            </p:cNvSpPr>
            <p:nvPr/>
          </p:nvSpPr>
          <p:spPr bwMode="auto">
            <a:xfrm>
              <a:off x="16" y="622"/>
              <a:ext cx="418" cy="130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21600" y="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5840" y="15726"/>
                    <a:pt x="16347" y="5495"/>
                    <a:pt x="21600" y="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" name="Freeform 562"/>
            <p:cNvSpPr>
              <a:spLocks noChangeArrowheads="1"/>
            </p:cNvSpPr>
            <p:nvPr/>
          </p:nvSpPr>
          <p:spPr bwMode="auto">
            <a:xfrm>
              <a:off x="6" y="841"/>
              <a:ext cx="1259" cy="7"/>
            </a:xfrm>
            <a:custGeom>
              <a:avLst/>
              <a:gdLst/>
              <a:ahLst/>
              <a:cxnLst>
                <a:cxn ang="0">
                  <a:pos x="0" y="9000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0" y="9000"/>
                  </a:moveTo>
                  <a:cubicBezTo>
                    <a:pt x="5940" y="21600"/>
                    <a:pt x="17459" y="0"/>
                    <a:pt x="21600" y="10800"/>
                  </a:cubicBezTo>
                </a:path>
              </a:pathLst>
            </a:custGeom>
            <a:grpFill/>
            <a:ln w="14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cxnSp>
        <p:nvCxnSpPr>
          <p:cNvPr id="103" name="直線矢印コネクタ 102"/>
          <p:cNvCxnSpPr/>
          <p:nvPr/>
        </p:nvCxnSpPr>
        <p:spPr>
          <a:xfrm rot="5400000" flipH="1" flipV="1">
            <a:off x="748356" y="3950525"/>
            <a:ext cx="720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4" name="直線矢印コネクタ 103"/>
          <p:cNvCxnSpPr/>
          <p:nvPr/>
        </p:nvCxnSpPr>
        <p:spPr>
          <a:xfrm rot="5400000" flipH="1" flipV="1">
            <a:off x="2119956" y="3950525"/>
            <a:ext cx="720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05" name="グループ化 2920"/>
          <p:cNvGrpSpPr/>
          <p:nvPr/>
        </p:nvGrpSpPr>
        <p:grpSpPr>
          <a:xfrm>
            <a:off x="5638800" y="3950732"/>
            <a:ext cx="1151996" cy="1137971"/>
            <a:chOff x="2530499" y="3291857"/>
            <a:chExt cx="888104" cy="877292"/>
          </a:xfrm>
        </p:grpSpPr>
        <p:sp>
          <p:nvSpPr>
            <p:cNvPr id="112" name="Text Box 7"/>
            <p:cNvSpPr txBox="1">
              <a:spLocks noChangeArrowheads="1"/>
            </p:cNvSpPr>
            <p:nvPr/>
          </p:nvSpPr>
          <p:spPr bwMode="auto">
            <a:xfrm>
              <a:off x="2768288" y="3908149"/>
              <a:ext cx="556356" cy="261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wrap="none">
              <a:spAutoFit/>
            </a:bodyPr>
            <a:lstStyle/>
            <a:p>
              <a:pPr algn="ctr"/>
              <a:r>
                <a:rPr lang="en-US" altLang="ja-JP" sz="1600" b="1" dirty="0" smtClean="0"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Boiler</a:t>
              </a:r>
            </a:p>
          </p:txBody>
        </p:sp>
        <p:sp>
          <p:nvSpPr>
            <p:cNvPr id="113" name="Line 2"/>
            <p:cNvSpPr>
              <a:spLocks noChangeShapeType="1"/>
            </p:cNvSpPr>
            <p:nvPr/>
          </p:nvSpPr>
          <p:spPr bwMode="auto">
            <a:xfrm>
              <a:off x="2530499" y="3699533"/>
              <a:ext cx="186210" cy="186210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" name="Line 3"/>
            <p:cNvSpPr>
              <a:spLocks noChangeShapeType="1"/>
            </p:cNvSpPr>
            <p:nvPr/>
          </p:nvSpPr>
          <p:spPr bwMode="auto">
            <a:xfrm>
              <a:off x="2716709" y="3885743"/>
              <a:ext cx="696445" cy="3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" name="Line 4"/>
            <p:cNvSpPr>
              <a:spLocks noChangeShapeType="1"/>
            </p:cNvSpPr>
            <p:nvPr/>
          </p:nvSpPr>
          <p:spPr bwMode="auto">
            <a:xfrm>
              <a:off x="2958686" y="3797284"/>
              <a:ext cx="321" cy="1603"/>
            </a:xfrm>
            <a:prstGeom prst="line">
              <a:avLst/>
            </a:prstGeom>
            <a:noFill/>
            <a:ln w="12700">
              <a:solidFill>
                <a:srgbClr val="0066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" name="Freeform 5"/>
            <p:cNvSpPr>
              <a:spLocks noChangeArrowheads="1"/>
            </p:cNvSpPr>
            <p:nvPr/>
          </p:nvSpPr>
          <p:spPr bwMode="auto">
            <a:xfrm>
              <a:off x="2549408" y="3291857"/>
              <a:ext cx="173711" cy="453827"/>
            </a:xfrm>
            <a:custGeom>
              <a:avLst/>
              <a:gdLst/>
              <a:ahLst/>
              <a:cxnLst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16742" y="21600"/>
                    <a:pt x="10800" y="21600"/>
                  </a:cubicBezTo>
                  <a:cubicBezTo>
                    <a:pt x="4858" y="21600"/>
                    <a:pt x="0" y="16758"/>
                    <a:pt x="0" y="10800"/>
                  </a:cubicBezTo>
                  <a:cubicBezTo>
                    <a:pt x="0" y="4842"/>
                    <a:pt x="4858" y="0"/>
                    <a:pt x="10800" y="0"/>
                  </a:cubicBezTo>
                  <a:cubicBezTo>
                    <a:pt x="16742" y="0"/>
                    <a:pt x="21600" y="4842"/>
                    <a:pt x="21600" y="1080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" name="Freeform 6"/>
            <p:cNvSpPr>
              <a:spLocks noChangeArrowheads="1"/>
            </p:cNvSpPr>
            <p:nvPr/>
          </p:nvSpPr>
          <p:spPr bwMode="auto">
            <a:xfrm>
              <a:off x="2636264" y="3291857"/>
              <a:ext cx="695483" cy="321"/>
            </a:xfrm>
            <a:custGeom>
              <a:avLst/>
              <a:gdLst/>
              <a:ahLst/>
              <a:cxnLst>
                <a:cxn ang="0">
                  <a:pos x="0" y="-1"/>
                </a:cxn>
                <a:cxn ang="0">
                  <a:pos x="21600" y="-1"/>
                </a:cxn>
              </a:cxnLst>
              <a:rect l="0" t="0" r="r" b="b"/>
              <a:pathLst>
                <a:path w="21600" h="21600">
                  <a:moveTo>
                    <a:pt x="0" y="-1"/>
                  </a:moveTo>
                  <a:cubicBezTo>
                    <a:pt x="0" y="-1"/>
                    <a:pt x="21600" y="-1"/>
                    <a:pt x="21600" y="-1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" name="Freeform 7"/>
            <p:cNvSpPr>
              <a:spLocks noChangeArrowheads="1"/>
            </p:cNvSpPr>
            <p:nvPr/>
          </p:nvSpPr>
          <p:spPr bwMode="auto">
            <a:xfrm>
              <a:off x="3331747" y="3291857"/>
              <a:ext cx="86855" cy="2269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600" y="21600"/>
                </a:cxn>
              </a:cxnLst>
              <a:rect l="0" t="0" r="r" b="b"/>
              <a:pathLst>
                <a:path w="21600" h="21600">
                  <a:moveTo>
                    <a:pt x="0" y="0"/>
                  </a:moveTo>
                  <a:cubicBezTo>
                    <a:pt x="11885" y="0"/>
                    <a:pt x="21600" y="9685"/>
                    <a:pt x="21600" y="2160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" name="Freeform 8"/>
            <p:cNvSpPr>
              <a:spLocks noChangeArrowheads="1"/>
            </p:cNvSpPr>
            <p:nvPr/>
          </p:nvSpPr>
          <p:spPr bwMode="auto">
            <a:xfrm>
              <a:off x="3395527" y="3518771"/>
              <a:ext cx="23076" cy="155121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11913"/>
                    <a:pt x="11813" y="21600"/>
                    <a:pt x="0" y="21600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" name="Freeform 9"/>
            <p:cNvSpPr>
              <a:spLocks noChangeArrowheads="1"/>
            </p:cNvSpPr>
            <p:nvPr/>
          </p:nvSpPr>
          <p:spPr bwMode="auto">
            <a:xfrm>
              <a:off x="2699723" y="3673892"/>
              <a:ext cx="695804" cy="321"/>
            </a:xfrm>
            <a:custGeom>
              <a:avLst/>
              <a:gdLst/>
              <a:ahLst/>
              <a:cxnLst>
                <a:cxn ang="0">
                  <a:pos x="21600" y="-1"/>
                </a:cxn>
                <a:cxn ang="0">
                  <a:pos x="0" y="-1"/>
                </a:cxn>
              </a:cxnLst>
              <a:rect l="0" t="0" r="r" b="b"/>
              <a:pathLst>
                <a:path w="21600" h="21600">
                  <a:moveTo>
                    <a:pt x="21600" y="-1"/>
                  </a:moveTo>
                  <a:cubicBezTo>
                    <a:pt x="21600" y="-1"/>
                    <a:pt x="0" y="-1"/>
                    <a:pt x="0" y="-1"/>
                  </a:cubicBezTo>
                </a:path>
              </a:pathLst>
            </a:custGeom>
            <a:noFill/>
            <a:ln w="12700">
              <a:solidFill>
                <a:srgbClr val="000000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" name="Line 10"/>
            <p:cNvSpPr>
              <a:spLocks noChangeShapeType="1"/>
            </p:cNvSpPr>
            <p:nvPr/>
          </p:nvSpPr>
          <p:spPr bwMode="auto">
            <a:xfrm>
              <a:off x="2699402" y="3668765"/>
              <a:ext cx="17307" cy="2169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" name="Line 11"/>
            <p:cNvSpPr>
              <a:spLocks noChangeShapeType="1"/>
            </p:cNvSpPr>
            <p:nvPr/>
          </p:nvSpPr>
          <p:spPr bwMode="auto">
            <a:xfrm flipV="1">
              <a:off x="2530499" y="3566846"/>
              <a:ext cx="24358" cy="132687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" name="Line 12"/>
            <p:cNvSpPr>
              <a:spLocks noChangeShapeType="1"/>
            </p:cNvSpPr>
            <p:nvPr/>
          </p:nvSpPr>
          <p:spPr bwMode="auto">
            <a:xfrm>
              <a:off x="3393924" y="3671009"/>
              <a:ext cx="16987" cy="216978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" name="Line 3"/>
            <p:cNvSpPr>
              <a:spLocks noChangeShapeType="1"/>
            </p:cNvSpPr>
            <p:nvPr/>
          </p:nvSpPr>
          <p:spPr bwMode="auto">
            <a:xfrm>
              <a:off x="2713959" y="3855478"/>
              <a:ext cx="696445" cy="3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" name="Line 3"/>
            <p:cNvSpPr>
              <a:spLocks noChangeShapeType="1"/>
            </p:cNvSpPr>
            <p:nvPr/>
          </p:nvSpPr>
          <p:spPr bwMode="auto">
            <a:xfrm>
              <a:off x="2708457" y="3825214"/>
              <a:ext cx="696445" cy="3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" name="Line 3"/>
            <p:cNvSpPr>
              <a:spLocks noChangeShapeType="1"/>
            </p:cNvSpPr>
            <p:nvPr/>
          </p:nvSpPr>
          <p:spPr bwMode="auto">
            <a:xfrm>
              <a:off x="2708457" y="3794950"/>
              <a:ext cx="696445" cy="3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" name="Line 3"/>
            <p:cNvSpPr>
              <a:spLocks noChangeShapeType="1"/>
            </p:cNvSpPr>
            <p:nvPr/>
          </p:nvSpPr>
          <p:spPr bwMode="auto">
            <a:xfrm>
              <a:off x="2705707" y="3764685"/>
              <a:ext cx="696445" cy="3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" name="Line 3"/>
            <p:cNvSpPr>
              <a:spLocks noChangeShapeType="1"/>
            </p:cNvSpPr>
            <p:nvPr/>
          </p:nvSpPr>
          <p:spPr bwMode="auto">
            <a:xfrm>
              <a:off x="2702956" y="3734421"/>
              <a:ext cx="696445" cy="3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" name="Line 3"/>
            <p:cNvSpPr>
              <a:spLocks noChangeShapeType="1"/>
            </p:cNvSpPr>
            <p:nvPr/>
          </p:nvSpPr>
          <p:spPr bwMode="auto">
            <a:xfrm>
              <a:off x="2700206" y="3704157"/>
              <a:ext cx="696445" cy="321"/>
            </a:xfrm>
            <a:prstGeom prst="line">
              <a:avLst/>
            </a:prstGeom>
            <a:noFill/>
            <a:ln w="12700">
              <a:solidFill>
                <a:srgbClr val="000000"/>
              </a:solidFill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" name="Freeform 5"/>
            <p:cNvSpPr>
              <a:spLocks noChangeArrowheads="1"/>
            </p:cNvSpPr>
            <p:nvPr/>
          </p:nvSpPr>
          <p:spPr bwMode="auto">
            <a:xfrm>
              <a:off x="2590802" y="3364474"/>
              <a:ext cx="92421" cy="335671"/>
            </a:xfrm>
            <a:custGeom>
              <a:avLst/>
              <a:gdLst/>
              <a:ahLst/>
              <a:cxnLst>
                <a:cxn ang="0">
                  <a:pos x="21600" y="10800"/>
                </a:cxn>
                <a:cxn ang="0">
                  <a:pos x="10800" y="21600"/>
                </a:cxn>
                <a:cxn ang="0">
                  <a:pos x="0" y="10800"/>
                </a:cxn>
                <a:cxn ang="0">
                  <a:pos x="10800" y="0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21600" y="10800"/>
                  </a:moveTo>
                  <a:cubicBezTo>
                    <a:pt x="21600" y="16758"/>
                    <a:pt x="16742" y="21600"/>
                    <a:pt x="10800" y="21600"/>
                  </a:cubicBezTo>
                  <a:cubicBezTo>
                    <a:pt x="4858" y="21600"/>
                    <a:pt x="0" y="16758"/>
                    <a:pt x="0" y="10800"/>
                  </a:cubicBezTo>
                  <a:cubicBezTo>
                    <a:pt x="0" y="4842"/>
                    <a:pt x="4858" y="0"/>
                    <a:pt x="10800" y="0"/>
                  </a:cubicBezTo>
                  <a:cubicBezTo>
                    <a:pt x="16742" y="0"/>
                    <a:pt x="21600" y="4842"/>
                    <a:pt x="21600" y="10800"/>
                  </a:cubicBezTo>
                </a:path>
              </a:pathLst>
            </a:custGeom>
            <a:solidFill>
              <a:schemeClr val="bg1"/>
            </a:solidFill>
            <a:ln w="12700">
              <a:solidFill>
                <a:schemeClr val="tx1"/>
              </a:solidFill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cxnSp>
        <p:nvCxnSpPr>
          <p:cNvPr id="106" name="直線コネクタ 105"/>
          <p:cNvCxnSpPr/>
          <p:nvPr/>
        </p:nvCxnSpPr>
        <p:spPr>
          <a:xfrm flipH="1">
            <a:off x="1103248" y="4297097"/>
            <a:ext cx="4535552" cy="0"/>
          </a:xfrm>
          <a:prstGeom prst="line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直線矢印コネクタ 106"/>
          <p:cNvCxnSpPr/>
          <p:nvPr/>
        </p:nvCxnSpPr>
        <p:spPr>
          <a:xfrm rot="5400000">
            <a:off x="6276109" y="3424259"/>
            <a:ext cx="1052946" cy="1588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8" name="直線矢印コネクタ 107"/>
          <p:cNvCxnSpPr/>
          <p:nvPr/>
        </p:nvCxnSpPr>
        <p:spPr>
          <a:xfrm rot="5400000" flipH="1" flipV="1">
            <a:off x="4142719" y="3950525"/>
            <a:ext cx="720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9" name="テキスト ボックス 108"/>
          <p:cNvSpPr txBox="1"/>
          <p:nvPr/>
        </p:nvSpPr>
        <p:spPr>
          <a:xfrm>
            <a:off x="4876800" y="3933281"/>
            <a:ext cx="7203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Heat</a:t>
            </a:r>
            <a:endParaRPr kumimoji="1" lang="ja-JP" altLang="en-US" b="1" dirty="0">
              <a:solidFill>
                <a:srgbClr val="FF0000"/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cxnSp>
        <p:nvCxnSpPr>
          <p:cNvPr id="110" name="直線矢印コネクタ 109"/>
          <p:cNvCxnSpPr/>
          <p:nvPr/>
        </p:nvCxnSpPr>
        <p:spPr>
          <a:xfrm>
            <a:off x="6662400" y="2881656"/>
            <a:ext cx="777491" cy="1588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1" name="テキスト ボックス 110"/>
          <p:cNvSpPr txBox="1"/>
          <p:nvPr/>
        </p:nvSpPr>
        <p:spPr>
          <a:xfrm>
            <a:off x="7086600" y="2895600"/>
            <a:ext cx="14477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Inceneration</a:t>
            </a:r>
            <a:endParaRPr kumimoji="1" lang="ja-JP" altLang="en-US" b="1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31" name="Text Box 69"/>
          <p:cNvSpPr txBox="1">
            <a:spLocks noChangeArrowheads="1"/>
          </p:cNvSpPr>
          <p:nvPr/>
        </p:nvSpPr>
        <p:spPr bwMode="auto">
          <a:xfrm>
            <a:off x="762000" y="1952002"/>
            <a:ext cx="2315099" cy="3407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sz="16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Sewage Treatment Plant</a:t>
            </a:r>
            <a:endParaRPr lang="ja-JP" altLang="en-US" sz="1600" b="1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32" name="正方形/長方形 131"/>
          <p:cNvSpPr/>
          <p:nvPr/>
        </p:nvSpPr>
        <p:spPr>
          <a:xfrm>
            <a:off x="0" y="53340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Current status of power generation in sewage treatment plants</a:t>
            </a:r>
            <a:r>
              <a:rPr lang="ja-JP" altLang="en-US" sz="2000" b="1" dirty="0" smtClean="0"/>
              <a:t>　</a:t>
            </a:r>
            <a:endParaRPr lang="en-US" sz="2000" b="1" dirty="0"/>
          </a:p>
        </p:txBody>
      </p:sp>
      <p:grpSp>
        <p:nvGrpSpPr>
          <p:cNvPr id="133" name="グループ化 92"/>
          <p:cNvGrpSpPr>
            <a:grpSpLocks noChangeAspect="1"/>
          </p:cNvGrpSpPr>
          <p:nvPr/>
        </p:nvGrpSpPr>
        <p:grpSpPr>
          <a:xfrm>
            <a:off x="6858000" y="3950732"/>
            <a:ext cx="360000" cy="763155"/>
            <a:chOff x="4234395" y="1809750"/>
            <a:chExt cx="914561" cy="1710853"/>
          </a:xfrm>
        </p:grpSpPr>
        <p:sp>
          <p:nvSpPr>
            <p:cNvPr id="134" name="Freeform 8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" name="Freeform 9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" name="Line 10"/>
            <p:cNvSpPr>
              <a:spLocks noChangeShapeType="1"/>
            </p:cNvSpPr>
            <p:nvPr/>
          </p:nvSpPr>
          <p:spPr bwMode="auto">
            <a:xfrm flipH="1" flipV="1">
              <a:off x="4234395" y="2912224"/>
              <a:ext cx="357870" cy="49704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" name="Freeform 11"/>
            <p:cNvSpPr>
              <a:spLocks/>
            </p:cNvSpPr>
            <p:nvPr/>
          </p:nvSpPr>
          <p:spPr bwMode="auto">
            <a:xfrm>
              <a:off x="4234395" y="2029477"/>
              <a:ext cx="357870" cy="954321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0" y="0"/>
                </a:cxn>
                <a:cxn ang="0">
                  <a:pos x="0" y="155"/>
                </a:cxn>
              </a:cxnLst>
              <a:rect l="0" t="0" r="r" b="b"/>
              <a:pathLst>
                <a:path w="58" h="155">
                  <a:moveTo>
                    <a:pt x="58" y="72"/>
                  </a:moveTo>
                  <a:lnTo>
                    <a:pt x="0" y="0"/>
                  </a:lnTo>
                  <a:lnTo>
                    <a:pt x="0" y="15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" name="Line 12"/>
            <p:cNvSpPr>
              <a:spLocks noChangeShapeType="1"/>
            </p:cNvSpPr>
            <p:nvPr/>
          </p:nvSpPr>
          <p:spPr bwMode="auto">
            <a:xfrm>
              <a:off x="5045568" y="2407228"/>
              <a:ext cx="99410" cy="6759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" name="Freeform 13"/>
            <p:cNvSpPr>
              <a:spLocks/>
            </p:cNvSpPr>
            <p:nvPr/>
          </p:nvSpPr>
          <p:spPr bwMode="auto">
            <a:xfrm>
              <a:off x="4234395" y="1961878"/>
              <a:ext cx="497044" cy="44535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" y="0"/>
                </a:cxn>
                <a:cxn ang="0">
                  <a:pos x="74" y="72"/>
                </a:cxn>
                <a:cxn ang="0">
                  <a:pos x="74" y="71"/>
                </a:cxn>
                <a:cxn ang="0">
                  <a:pos x="74" y="70"/>
                </a:cxn>
                <a:cxn ang="0">
                  <a:pos x="74" y="69"/>
                </a:cxn>
                <a:cxn ang="0">
                  <a:pos x="74" y="68"/>
                </a:cxn>
                <a:cxn ang="0">
                  <a:pos x="74" y="66"/>
                </a:cxn>
                <a:cxn ang="0">
                  <a:pos x="74" y="65"/>
                </a:cxn>
                <a:cxn ang="0">
                  <a:pos x="74" y="64"/>
                </a:cxn>
                <a:cxn ang="0">
                  <a:pos x="75" y="63"/>
                </a:cxn>
                <a:cxn ang="0">
                  <a:pos x="75" y="62"/>
                </a:cxn>
                <a:cxn ang="0">
                  <a:pos x="75" y="61"/>
                </a:cxn>
                <a:cxn ang="0">
                  <a:pos x="75" y="60"/>
                </a:cxn>
                <a:cxn ang="0">
                  <a:pos x="75" y="59"/>
                </a:cxn>
                <a:cxn ang="0">
                  <a:pos x="75" y="57"/>
                </a:cxn>
                <a:cxn ang="0">
                  <a:pos x="76" y="56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6" y="53"/>
                </a:cxn>
                <a:cxn ang="0">
                  <a:pos x="77" y="52"/>
                </a:cxn>
                <a:cxn ang="0">
                  <a:pos x="77" y="51"/>
                </a:cxn>
                <a:cxn ang="0">
                  <a:pos x="78" y="50"/>
                </a:cxn>
                <a:cxn ang="0">
                  <a:pos x="79" y="48"/>
                </a:cxn>
                <a:cxn ang="0">
                  <a:pos x="80" y="47"/>
                </a:cxn>
                <a:cxn ang="0">
                  <a:pos x="80" y="46"/>
                </a:cxn>
                <a:cxn ang="0">
                  <a:pos x="81" y="45"/>
                </a:cxn>
              </a:cxnLst>
              <a:rect l="0" t="0" r="r" b="b"/>
              <a:pathLst>
                <a:path w="81" h="72">
                  <a:moveTo>
                    <a:pt x="0" y="11"/>
                  </a:moveTo>
                  <a:lnTo>
                    <a:pt x="15" y="0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5" y="63"/>
                  </a:lnTo>
                  <a:lnTo>
                    <a:pt x="75" y="62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1" y="4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" name="Freeform 14"/>
            <p:cNvSpPr>
              <a:spLocks/>
            </p:cNvSpPr>
            <p:nvPr/>
          </p:nvSpPr>
          <p:spPr bwMode="auto">
            <a:xfrm>
              <a:off x="4325852" y="1810777"/>
              <a:ext cx="55669" cy="15110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1" y="17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1"/>
                </a:cxn>
                <a:cxn ang="0">
                  <a:pos x="9" y="0"/>
                </a:cxn>
              </a:cxnLst>
              <a:rect l="0" t="0" r="r" b="b"/>
              <a:pathLst>
                <a:path w="9" h="25">
                  <a:moveTo>
                    <a:pt x="0" y="25"/>
                  </a:move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" name="Freeform 15"/>
            <p:cNvSpPr>
              <a:spLocks/>
            </p:cNvSpPr>
            <p:nvPr/>
          </p:nvSpPr>
          <p:spPr bwMode="auto">
            <a:xfrm>
              <a:off x="4989899" y="2240222"/>
              <a:ext cx="55669" cy="167006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9" y="26"/>
                </a:cxn>
                <a:cxn ang="0">
                  <a:pos x="9" y="25"/>
                </a:cxn>
                <a:cxn ang="0">
                  <a:pos x="9" y="24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9" y="20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7"/>
                </a:cxn>
                <a:cxn ang="0">
                  <a:pos x="8" y="16"/>
                </a:cxn>
                <a:cxn ang="0">
                  <a:pos x="8" y="15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lnTo>
                    <a:pt x="9" y="26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" name="Line 16"/>
            <p:cNvSpPr>
              <a:spLocks noChangeShapeType="1"/>
            </p:cNvSpPr>
            <p:nvPr/>
          </p:nvSpPr>
          <p:spPr bwMode="auto">
            <a:xfrm flipH="1">
              <a:off x="4381520" y="1810777"/>
              <a:ext cx="25200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" name="Line 17"/>
            <p:cNvSpPr>
              <a:spLocks noChangeShapeType="1"/>
            </p:cNvSpPr>
            <p:nvPr/>
          </p:nvSpPr>
          <p:spPr bwMode="auto">
            <a:xfrm flipH="1" flipV="1">
              <a:off x="4381521" y="1810777"/>
              <a:ext cx="349918" cy="42944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" name="Freeform 18"/>
            <p:cNvSpPr>
              <a:spLocks/>
            </p:cNvSpPr>
            <p:nvPr/>
          </p:nvSpPr>
          <p:spPr bwMode="auto">
            <a:xfrm>
              <a:off x="4640580" y="1809750"/>
              <a:ext cx="349322" cy="4304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67"/>
                </a:cxn>
                <a:cxn ang="0">
                  <a:pos x="13" y="67"/>
                </a:cxn>
              </a:cxnLst>
              <a:rect l="0" t="0" r="r" b="b"/>
              <a:pathLst>
                <a:path w="55" h="67">
                  <a:moveTo>
                    <a:pt x="0" y="0"/>
                  </a:moveTo>
                  <a:lnTo>
                    <a:pt x="55" y="67"/>
                  </a:lnTo>
                  <a:lnTo>
                    <a:pt x="13" y="67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" name="Line 22"/>
            <p:cNvSpPr>
              <a:spLocks noChangeShapeType="1"/>
            </p:cNvSpPr>
            <p:nvPr/>
          </p:nvSpPr>
          <p:spPr bwMode="auto">
            <a:xfrm>
              <a:off x="4691675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" name="Line 23"/>
            <p:cNvSpPr>
              <a:spLocks noChangeShapeType="1"/>
            </p:cNvSpPr>
            <p:nvPr/>
          </p:nvSpPr>
          <p:spPr bwMode="auto">
            <a:xfrm>
              <a:off x="5045568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" name="Freeform 24"/>
            <p:cNvSpPr>
              <a:spLocks/>
            </p:cNvSpPr>
            <p:nvPr/>
          </p:nvSpPr>
          <p:spPr bwMode="auto">
            <a:xfrm>
              <a:off x="4695650" y="2474827"/>
              <a:ext cx="282321" cy="282319"/>
            </a:xfrm>
            <a:custGeom>
              <a:avLst/>
              <a:gdLst/>
              <a:ahLst/>
              <a:cxnLst>
                <a:cxn ang="0">
                  <a:pos x="71" y="38"/>
                </a:cxn>
                <a:cxn ang="0">
                  <a:pos x="70" y="43"/>
                </a:cxn>
                <a:cxn ang="0">
                  <a:pos x="70" y="48"/>
                </a:cxn>
                <a:cxn ang="0">
                  <a:pos x="67" y="52"/>
                </a:cxn>
                <a:cxn ang="0">
                  <a:pos x="64" y="57"/>
                </a:cxn>
                <a:cxn ang="0">
                  <a:pos x="59" y="62"/>
                </a:cxn>
                <a:cxn ang="0">
                  <a:pos x="54" y="66"/>
                </a:cxn>
                <a:cxn ang="0">
                  <a:pos x="50" y="68"/>
                </a:cxn>
                <a:cxn ang="0">
                  <a:pos x="45" y="69"/>
                </a:cxn>
                <a:cxn ang="0">
                  <a:pos x="40" y="71"/>
                </a:cxn>
                <a:cxn ang="0">
                  <a:pos x="36" y="71"/>
                </a:cxn>
                <a:cxn ang="0">
                  <a:pos x="31" y="71"/>
                </a:cxn>
                <a:cxn ang="0">
                  <a:pos x="26" y="69"/>
                </a:cxn>
                <a:cxn ang="0">
                  <a:pos x="22" y="68"/>
                </a:cxn>
                <a:cxn ang="0">
                  <a:pos x="17" y="66"/>
                </a:cxn>
                <a:cxn ang="0">
                  <a:pos x="12" y="62"/>
                </a:cxn>
                <a:cxn ang="0">
                  <a:pos x="8" y="57"/>
                </a:cxn>
                <a:cxn ang="0">
                  <a:pos x="5" y="52"/>
                </a:cxn>
                <a:cxn ang="0">
                  <a:pos x="2" y="48"/>
                </a:cxn>
                <a:cxn ang="0">
                  <a:pos x="2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2" y="25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1" y="11"/>
                </a:cxn>
                <a:cxn ang="0">
                  <a:pos x="16" y="6"/>
                </a:cxn>
                <a:cxn ang="0">
                  <a:pos x="20" y="3"/>
                </a:cxn>
                <a:cxn ang="0">
                  <a:pos x="25" y="1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8" y="1"/>
                </a:cxn>
                <a:cxn ang="0">
                  <a:pos x="53" y="4"/>
                </a:cxn>
                <a:cxn ang="0">
                  <a:pos x="57" y="8"/>
                </a:cxn>
                <a:cxn ang="0">
                  <a:pos x="62" y="12"/>
                </a:cxn>
                <a:cxn ang="0">
                  <a:pos x="67" y="17"/>
                </a:cxn>
                <a:cxn ang="0">
                  <a:pos x="68" y="21"/>
                </a:cxn>
                <a:cxn ang="0">
                  <a:pos x="70" y="26"/>
                </a:cxn>
                <a:cxn ang="0">
                  <a:pos x="71" y="31"/>
                </a:cxn>
                <a:cxn ang="0">
                  <a:pos x="71" y="35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lnTo>
                    <a:pt x="71" y="37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70" y="45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5"/>
                  </a:lnTo>
                  <a:lnTo>
                    <a:pt x="64" y="57"/>
                  </a:lnTo>
                  <a:lnTo>
                    <a:pt x="62" y="59"/>
                  </a:lnTo>
                  <a:lnTo>
                    <a:pt x="61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6" y="65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1" y="68"/>
                  </a:lnTo>
                  <a:lnTo>
                    <a:pt x="50" y="68"/>
                  </a:lnTo>
                  <a:lnTo>
                    <a:pt x="48" y="69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3" y="69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0" y="71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1" y="60"/>
                  </a:lnTo>
                  <a:lnTo>
                    <a:pt x="9" y="59"/>
                  </a:lnTo>
                  <a:lnTo>
                    <a:pt x="8" y="57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70" y="23"/>
                  </a:lnTo>
                  <a:lnTo>
                    <a:pt x="70" y="25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1" y="34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8" name="Oval 25"/>
            <p:cNvSpPr>
              <a:spLocks noChangeArrowheads="1"/>
            </p:cNvSpPr>
            <p:nvPr/>
          </p:nvSpPr>
          <p:spPr bwMode="auto">
            <a:xfrm>
              <a:off x="4695650" y="2474827"/>
              <a:ext cx="282321" cy="28231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9" name="Oval 26"/>
            <p:cNvSpPr>
              <a:spLocks noChangeArrowheads="1"/>
            </p:cNvSpPr>
            <p:nvPr/>
          </p:nvSpPr>
          <p:spPr bwMode="auto">
            <a:xfrm>
              <a:off x="4659864" y="2423133"/>
              <a:ext cx="405587" cy="40160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0" name="Freeform 27"/>
            <p:cNvSpPr>
              <a:spLocks/>
            </p:cNvSpPr>
            <p:nvPr/>
          </p:nvSpPr>
          <p:spPr bwMode="auto">
            <a:xfrm>
              <a:off x="4707581" y="2462897"/>
              <a:ext cx="322085" cy="326060"/>
            </a:xfrm>
            <a:custGeom>
              <a:avLst/>
              <a:gdLst/>
              <a:ahLst/>
              <a:cxnLst>
                <a:cxn ang="0">
                  <a:pos x="81" y="45"/>
                </a:cxn>
                <a:cxn ang="0">
                  <a:pos x="79" y="49"/>
                </a:cxn>
                <a:cxn ang="0">
                  <a:pos x="79" y="54"/>
                </a:cxn>
                <a:cxn ang="0">
                  <a:pos x="76" y="58"/>
                </a:cxn>
                <a:cxn ang="0">
                  <a:pos x="73" y="63"/>
                </a:cxn>
                <a:cxn ang="0">
                  <a:pos x="70" y="68"/>
                </a:cxn>
                <a:cxn ang="0">
                  <a:pos x="65" y="72"/>
                </a:cxn>
                <a:cxn ang="0">
                  <a:pos x="61" y="75"/>
                </a:cxn>
                <a:cxn ang="0">
                  <a:pos x="56" y="79"/>
                </a:cxn>
                <a:cxn ang="0">
                  <a:pos x="51" y="80"/>
                </a:cxn>
                <a:cxn ang="0">
                  <a:pos x="47" y="82"/>
                </a:cxn>
                <a:cxn ang="0">
                  <a:pos x="42" y="82"/>
                </a:cxn>
                <a:cxn ang="0">
                  <a:pos x="37" y="82"/>
                </a:cxn>
                <a:cxn ang="0">
                  <a:pos x="33" y="80"/>
                </a:cxn>
                <a:cxn ang="0">
                  <a:pos x="28" y="80"/>
                </a:cxn>
                <a:cxn ang="0">
                  <a:pos x="23" y="77"/>
                </a:cxn>
                <a:cxn ang="0">
                  <a:pos x="19" y="75"/>
                </a:cxn>
                <a:cxn ang="0">
                  <a:pos x="14" y="71"/>
                </a:cxn>
                <a:cxn ang="0">
                  <a:pos x="9" y="66"/>
                </a:cxn>
                <a:cxn ang="0">
                  <a:pos x="6" y="62"/>
                </a:cxn>
                <a:cxn ang="0">
                  <a:pos x="3" y="57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9"/>
                </a:cxn>
                <a:cxn ang="0">
                  <a:pos x="3" y="24"/>
                </a:cxn>
                <a:cxn ang="0">
                  <a:pos x="6" y="20"/>
                </a:cxn>
                <a:cxn ang="0">
                  <a:pos x="9" y="15"/>
                </a:cxn>
                <a:cxn ang="0">
                  <a:pos x="14" y="11"/>
                </a:cxn>
                <a:cxn ang="0">
                  <a:pos x="19" y="6"/>
                </a:cxn>
                <a:cxn ang="0">
                  <a:pos x="23" y="4"/>
                </a:cxn>
                <a:cxn ang="0">
                  <a:pos x="28" y="1"/>
                </a:cxn>
                <a:cxn ang="0">
                  <a:pos x="33" y="1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56" y="3"/>
                </a:cxn>
                <a:cxn ang="0">
                  <a:pos x="61" y="6"/>
                </a:cxn>
                <a:cxn ang="0">
                  <a:pos x="65" y="9"/>
                </a:cxn>
                <a:cxn ang="0">
                  <a:pos x="70" y="14"/>
                </a:cxn>
                <a:cxn ang="0">
                  <a:pos x="73" y="18"/>
                </a:cxn>
                <a:cxn ang="0">
                  <a:pos x="76" y="23"/>
                </a:cxn>
                <a:cxn ang="0">
                  <a:pos x="79" y="28"/>
                </a:cxn>
                <a:cxn ang="0">
                  <a:pos x="79" y="32"/>
                </a:cxn>
                <a:cxn ang="0">
                  <a:pos x="81" y="37"/>
                </a:cxn>
                <a:cxn ang="0">
                  <a:pos x="81" y="41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3"/>
                  </a:lnTo>
                  <a:lnTo>
                    <a:pt x="81" y="45"/>
                  </a:lnTo>
                  <a:lnTo>
                    <a:pt x="81" y="46"/>
                  </a:lnTo>
                  <a:lnTo>
                    <a:pt x="81" y="48"/>
                  </a:lnTo>
                  <a:lnTo>
                    <a:pt x="79" y="49"/>
                  </a:lnTo>
                  <a:lnTo>
                    <a:pt x="79" y="51"/>
                  </a:lnTo>
                  <a:lnTo>
                    <a:pt x="79" y="52"/>
                  </a:lnTo>
                  <a:lnTo>
                    <a:pt x="79" y="54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5" y="62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4" y="74"/>
                  </a:lnTo>
                  <a:lnTo>
                    <a:pt x="62" y="75"/>
                  </a:lnTo>
                  <a:lnTo>
                    <a:pt x="61" y="75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9"/>
                  </a:lnTo>
                  <a:lnTo>
                    <a:pt x="54" y="79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2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6" y="82"/>
                  </a:lnTo>
                  <a:lnTo>
                    <a:pt x="34" y="82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5"/>
                  </a:lnTo>
                  <a:lnTo>
                    <a:pt x="19" y="75"/>
                  </a:lnTo>
                  <a:lnTo>
                    <a:pt x="17" y="74"/>
                  </a:lnTo>
                  <a:lnTo>
                    <a:pt x="16" y="72"/>
                  </a:lnTo>
                  <a:lnTo>
                    <a:pt x="14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68" y="12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3" y="17"/>
                  </a:lnTo>
                  <a:lnTo>
                    <a:pt x="73" y="18"/>
                  </a:lnTo>
                  <a:lnTo>
                    <a:pt x="75" y="20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81" y="34"/>
                  </a:lnTo>
                  <a:lnTo>
                    <a:pt x="81" y="35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1" name="Oval 28"/>
            <p:cNvSpPr>
              <a:spLocks noChangeArrowheads="1"/>
            </p:cNvSpPr>
            <p:nvPr/>
          </p:nvSpPr>
          <p:spPr bwMode="auto">
            <a:xfrm>
              <a:off x="4707581" y="2462897"/>
              <a:ext cx="322085" cy="32606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2" name="Oval 29"/>
            <p:cNvSpPr>
              <a:spLocks noChangeArrowheads="1"/>
            </p:cNvSpPr>
            <p:nvPr/>
          </p:nvSpPr>
          <p:spPr bwMode="auto">
            <a:xfrm>
              <a:off x="4636006" y="2399275"/>
              <a:ext cx="453303" cy="4493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3" name="Freeform 30"/>
            <p:cNvSpPr>
              <a:spLocks/>
            </p:cNvSpPr>
            <p:nvPr/>
          </p:nvSpPr>
          <p:spPr bwMode="auto">
            <a:xfrm>
              <a:off x="4516716" y="2105026"/>
              <a:ext cx="23858" cy="8747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4" name="Freeform 31"/>
            <p:cNvSpPr>
              <a:spLocks/>
            </p:cNvSpPr>
            <p:nvPr/>
          </p:nvSpPr>
          <p:spPr bwMode="auto">
            <a:xfrm>
              <a:off x="4472975" y="2049357"/>
              <a:ext cx="27836" cy="9145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5" name="Line 32"/>
            <p:cNvSpPr>
              <a:spLocks noChangeShapeType="1"/>
            </p:cNvSpPr>
            <p:nvPr/>
          </p:nvSpPr>
          <p:spPr bwMode="auto">
            <a:xfrm flipH="1" flipV="1">
              <a:off x="4500811" y="2049357"/>
              <a:ext cx="39763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6" name="Freeform 33"/>
            <p:cNvSpPr>
              <a:spLocks/>
            </p:cNvSpPr>
            <p:nvPr/>
          </p:nvSpPr>
          <p:spPr bwMode="auto">
            <a:xfrm>
              <a:off x="4719508" y="2319748"/>
              <a:ext cx="39763" cy="103385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5" y="15"/>
                </a:cxn>
                <a:cxn ang="0">
                  <a:pos x="3" y="14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7" name="Freeform 34"/>
            <p:cNvSpPr>
              <a:spLocks/>
            </p:cNvSpPr>
            <p:nvPr/>
          </p:nvSpPr>
          <p:spPr bwMode="auto">
            <a:xfrm>
              <a:off x="4973994" y="2319748"/>
              <a:ext cx="35788" cy="1113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5" y="11"/>
                </a:cxn>
                <a:cxn ang="0">
                  <a:pos x="5" y="10"/>
                </a:cxn>
                <a:cxn ang="0">
                  <a:pos x="6" y="9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6" y="0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1" y="16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8" name="Freeform 35"/>
            <p:cNvSpPr>
              <a:spLocks/>
            </p:cNvSpPr>
            <p:nvPr/>
          </p:nvSpPr>
          <p:spPr bwMode="auto">
            <a:xfrm>
              <a:off x="4719508" y="2295890"/>
              <a:ext cx="286296" cy="318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4" y="2"/>
                </a:cxn>
                <a:cxn ang="0">
                  <a:pos x="45" y="3"/>
                </a:cxn>
                <a:cxn ang="0">
                  <a:pos x="46" y="4"/>
                </a:cxn>
                <a:cxn ang="0">
                  <a:pos x="46" y="5"/>
                </a:cxn>
              </a:cxnLst>
              <a:rect l="0" t="0" r="r" b="b"/>
              <a:pathLst>
                <a:path w="46" h="5">
                  <a:moveTo>
                    <a:pt x="0" y="5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6" y="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9" name="Line 36"/>
            <p:cNvSpPr>
              <a:spLocks noChangeShapeType="1"/>
            </p:cNvSpPr>
            <p:nvPr/>
          </p:nvSpPr>
          <p:spPr bwMode="auto">
            <a:xfrm flipH="1">
              <a:off x="5045568" y="2860531"/>
              <a:ext cx="9941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0" name="Line 37"/>
            <p:cNvSpPr>
              <a:spLocks noChangeShapeType="1"/>
            </p:cNvSpPr>
            <p:nvPr/>
          </p:nvSpPr>
          <p:spPr bwMode="auto">
            <a:xfrm flipH="1">
              <a:off x="4596243" y="2860531"/>
              <a:ext cx="87479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1" name="Line 38"/>
            <p:cNvSpPr>
              <a:spLocks noChangeShapeType="1"/>
            </p:cNvSpPr>
            <p:nvPr/>
          </p:nvSpPr>
          <p:spPr bwMode="auto">
            <a:xfrm flipH="1" flipV="1">
              <a:off x="4234395" y="2419158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2" name="Line 39"/>
            <p:cNvSpPr>
              <a:spLocks noChangeShapeType="1"/>
            </p:cNvSpPr>
            <p:nvPr/>
          </p:nvSpPr>
          <p:spPr bwMode="auto">
            <a:xfrm flipH="1" flipV="1">
              <a:off x="4234395" y="2069240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3" name="Line 40"/>
            <p:cNvSpPr>
              <a:spLocks noChangeShapeType="1"/>
            </p:cNvSpPr>
            <p:nvPr/>
          </p:nvSpPr>
          <p:spPr bwMode="auto">
            <a:xfrm>
              <a:off x="4596243" y="3409265"/>
              <a:ext cx="13519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4" name="Line 41"/>
            <p:cNvSpPr>
              <a:spLocks noChangeShapeType="1"/>
            </p:cNvSpPr>
            <p:nvPr/>
          </p:nvSpPr>
          <p:spPr bwMode="auto">
            <a:xfrm>
              <a:off x="4997852" y="3409265"/>
              <a:ext cx="14712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5" name="Freeform 42"/>
            <p:cNvSpPr>
              <a:spLocks/>
            </p:cNvSpPr>
            <p:nvPr/>
          </p:nvSpPr>
          <p:spPr bwMode="auto">
            <a:xfrm>
              <a:off x="4592265" y="3409265"/>
              <a:ext cx="11930" cy="795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3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2" y="13"/>
                  </a:lnTo>
                  <a:lnTo>
                    <a:pt x="0" y="1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6" name="Line 43"/>
            <p:cNvSpPr>
              <a:spLocks noChangeShapeType="1"/>
            </p:cNvSpPr>
            <p:nvPr/>
          </p:nvSpPr>
          <p:spPr bwMode="auto">
            <a:xfrm flipH="1">
              <a:off x="5129072" y="3488792"/>
              <a:ext cx="1193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7" name="Line 44"/>
            <p:cNvSpPr>
              <a:spLocks noChangeShapeType="1"/>
            </p:cNvSpPr>
            <p:nvPr/>
          </p:nvSpPr>
          <p:spPr bwMode="auto">
            <a:xfrm>
              <a:off x="5141000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8" name="Line 45"/>
            <p:cNvSpPr>
              <a:spLocks noChangeShapeType="1"/>
            </p:cNvSpPr>
            <p:nvPr/>
          </p:nvSpPr>
          <p:spPr bwMode="auto">
            <a:xfrm>
              <a:off x="5057498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9" name="Line 46"/>
            <p:cNvSpPr>
              <a:spLocks noChangeShapeType="1"/>
            </p:cNvSpPr>
            <p:nvPr/>
          </p:nvSpPr>
          <p:spPr bwMode="auto">
            <a:xfrm>
              <a:off x="4675770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0" name="Line 47"/>
            <p:cNvSpPr>
              <a:spLocks noChangeShapeType="1"/>
            </p:cNvSpPr>
            <p:nvPr/>
          </p:nvSpPr>
          <p:spPr bwMode="auto">
            <a:xfrm flipH="1">
              <a:off x="4675770" y="3468912"/>
              <a:ext cx="381728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1" name="Freeform 48"/>
            <p:cNvSpPr>
              <a:spLocks/>
            </p:cNvSpPr>
            <p:nvPr/>
          </p:nvSpPr>
          <p:spPr bwMode="auto">
            <a:xfrm>
              <a:off x="4695650" y="3409265"/>
              <a:ext cx="349918" cy="3578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57" h="6">
                  <a:moveTo>
                    <a:pt x="57" y="0"/>
                  </a:moveTo>
                  <a:lnTo>
                    <a:pt x="5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2" name="Line 49"/>
            <p:cNvSpPr>
              <a:spLocks noChangeShapeType="1"/>
            </p:cNvSpPr>
            <p:nvPr/>
          </p:nvSpPr>
          <p:spPr bwMode="auto">
            <a:xfrm>
              <a:off x="4592265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3" name="Line 50"/>
            <p:cNvSpPr>
              <a:spLocks noChangeShapeType="1"/>
            </p:cNvSpPr>
            <p:nvPr/>
          </p:nvSpPr>
          <p:spPr bwMode="auto">
            <a:xfrm>
              <a:off x="4683722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4" name="Line 51"/>
            <p:cNvSpPr>
              <a:spLocks noChangeShapeType="1"/>
            </p:cNvSpPr>
            <p:nvPr/>
          </p:nvSpPr>
          <p:spPr bwMode="auto">
            <a:xfrm>
              <a:off x="5045568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5" name="Freeform 52"/>
            <p:cNvSpPr>
              <a:spLocks/>
            </p:cNvSpPr>
            <p:nvPr/>
          </p:nvSpPr>
          <p:spPr bwMode="auto">
            <a:xfrm>
              <a:off x="4683722" y="2880413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6" name="Freeform 53"/>
            <p:cNvSpPr>
              <a:spLocks/>
            </p:cNvSpPr>
            <p:nvPr/>
          </p:nvSpPr>
          <p:spPr bwMode="auto">
            <a:xfrm>
              <a:off x="4683722" y="2892341"/>
              <a:ext cx="361848" cy="874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6" y="13"/>
                </a:cxn>
                <a:cxn ang="0">
                  <a:pos x="19" y="13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7" y="14"/>
                </a:cxn>
                <a:cxn ang="0">
                  <a:pos x="30" y="14"/>
                </a:cxn>
                <a:cxn ang="0">
                  <a:pos x="33" y="14"/>
                </a:cxn>
                <a:cxn ang="0">
                  <a:pos x="36" y="14"/>
                </a:cxn>
                <a:cxn ang="0">
                  <a:pos x="39" y="14"/>
                </a:cxn>
                <a:cxn ang="0">
                  <a:pos x="41" y="13"/>
                </a:cxn>
                <a:cxn ang="0">
                  <a:pos x="44" y="13"/>
                </a:cxn>
                <a:cxn ang="0">
                  <a:pos x="46" y="13"/>
                </a:cxn>
                <a:cxn ang="0">
                  <a:pos x="48" y="13"/>
                </a:cxn>
                <a:cxn ang="0">
                  <a:pos x="51" y="12"/>
                </a:cxn>
                <a:cxn ang="0">
                  <a:pos x="52" y="12"/>
                </a:cxn>
                <a:cxn ang="0">
                  <a:pos x="54" y="11"/>
                </a:cxn>
                <a:cxn ang="0">
                  <a:pos x="55" y="11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8"/>
                </a:cxn>
                <a:cxn ang="0">
                  <a:pos x="57" y="0"/>
                </a:cxn>
              </a:cxnLst>
              <a:rect l="0" t="0" r="r" b="b"/>
              <a:pathLst>
                <a:path w="59" h="14">
                  <a:moveTo>
                    <a:pt x="0" y="8"/>
                  </a:moveTo>
                  <a:lnTo>
                    <a:pt x="1" y="9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51" y="12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57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7" name="Line 54"/>
            <p:cNvSpPr>
              <a:spLocks noChangeShapeType="1"/>
            </p:cNvSpPr>
            <p:nvPr/>
          </p:nvSpPr>
          <p:spPr bwMode="auto">
            <a:xfrm flipV="1">
              <a:off x="4683722" y="289234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8" name="Freeform 55"/>
            <p:cNvSpPr>
              <a:spLocks/>
            </p:cNvSpPr>
            <p:nvPr/>
          </p:nvSpPr>
          <p:spPr bwMode="auto">
            <a:xfrm>
              <a:off x="4683722" y="300367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9" name="Freeform 56"/>
            <p:cNvSpPr>
              <a:spLocks/>
            </p:cNvSpPr>
            <p:nvPr/>
          </p:nvSpPr>
          <p:spPr bwMode="auto">
            <a:xfrm>
              <a:off x="4683722" y="3063325"/>
              <a:ext cx="361848" cy="318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4" y="5"/>
                </a:cxn>
                <a:cxn ang="0">
                  <a:pos x="27" y="5"/>
                </a:cxn>
                <a:cxn ang="0">
                  <a:pos x="30" y="5"/>
                </a:cxn>
                <a:cxn ang="0">
                  <a:pos x="33" y="5"/>
                </a:cxn>
                <a:cxn ang="0">
                  <a:pos x="36" y="5"/>
                </a:cxn>
                <a:cxn ang="0">
                  <a:pos x="39" y="5"/>
                </a:cxn>
                <a:cxn ang="0">
                  <a:pos x="41" y="5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51" y="4"/>
                </a:cxn>
                <a:cxn ang="0">
                  <a:pos x="52" y="3"/>
                </a:cxn>
                <a:cxn ang="0">
                  <a:pos x="54" y="3"/>
                </a:cxn>
                <a:cxn ang="0">
                  <a:pos x="55" y="2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0" name="Freeform 57"/>
            <p:cNvSpPr>
              <a:spLocks/>
            </p:cNvSpPr>
            <p:nvPr/>
          </p:nvSpPr>
          <p:spPr bwMode="auto">
            <a:xfrm>
              <a:off x="4683722" y="3118994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6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6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5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3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1" name="Freeform 58"/>
            <p:cNvSpPr>
              <a:spLocks/>
            </p:cNvSpPr>
            <p:nvPr/>
          </p:nvSpPr>
          <p:spPr bwMode="auto">
            <a:xfrm>
              <a:off x="4683722" y="3182615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2" name="Freeform 59"/>
            <p:cNvSpPr>
              <a:spLocks/>
            </p:cNvSpPr>
            <p:nvPr/>
          </p:nvSpPr>
          <p:spPr bwMode="auto">
            <a:xfrm>
              <a:off x="4683722" y="324225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3" name="Line 60"/>
            <p:cNvSpPr>
              <a:spLocks noChangeShapeType="1"/>
            </p:cNvSpPr>
            <p:nvPr/>
          </p:nvSpPr>
          <p:spPr bwMode="auto">
            <a:xfrm flipH="1" flipV="1">
              <a:off x="5033640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4" name="Line 61"/>
            <p:cNvSpPr>
              <a:spLocks noChangeShapeType="1"/>
            </p:cNvSpPr>
            <p:nvPr/>
          </p:nvSpPr>
          <p:spPr bwMode="auto">
            <a:xfrm flipH="1" flipV="1">
              <a:off x="5033640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5" name="Line 62"/>
            <p:cNvSpPr>
              <a:spLocks noChangeShapeType="1"/>
            </p:cNvSpPr>
            <p:nvPr/>
          </p:nvSpPr>
          <p:spPr bwMode="auto">
            <a:xfrm flipH="1" flipV="1">
              <a:off x="5033640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6" name="Line 63"/>
            <p:cNvSpPr>
              <a:spLocks noChangeShapeType="1"/>
            </p:cNvSpPr>
            <p:nvPr/>
          </p:nvSpPr>
          <p:spPr bwMode="auto">
            <a:xfrm flipH="1" flipV="1">
              <a:off x="5033640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7" name="Line 64"/>
            <p:cNvSpPr>
              <a:spLocks noChangeShapeType="1"/>
            </p:cNvSpPr>
            <p:nvPr/>
          </p:nvSpPr>
          <p:spPr bwMode="auto">
            <a:xfrm flipH="1" flipV="1">
              <a:off x="5033640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8" name="Line 65"/>
            <p:cNvSpPr>
              <a:spLocks noChangeShapeType="1"/>
            </p:cNvSpPr>
            <p:nvPr/>
          </p:nvSpPr>
          <p:spPr bwMode="auto">
            <a:xfrm flipH="1" flipV="1">
              <a:off x="5033640" y="331781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9" name="Line 66"/>
            <p:cNvSpPr>
              <a:spLocks noChangeShapeType="1"/>
            </p:cNvSpPr>
            <p:nvPr/>
          </p:nvSpPr>
          <p:spPr bwMode="auto">
            <a:xfrm flipH="1" flipV="1">
              <a:off x="5033640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0" name="Line 67"/>
            <p:cNvSpPr>
              <a:spLocks noChangeShapeType="1"/>
            </p:cNvSpPr>
            <p:nvPr/>
          </p:nvSpPr>
          <p:spPr bwMode="auto">
            <a:xfrm flipV="1">
              <a:off x="4683722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1" name="Line 68"/>
            <p:cNvSpPr>
              <a:spLocks noChangeShapeType="1"/>
            </p:cNvSpPr>
            <p:nvPr/>
          </p:nvSpPr>
          <p:spPr bwMode="auto">
            <a:xfrm flipV="1">
              <a:off x="4691675" y="3317811"/>
              <a:ext cx="11930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2" name="Line 69"/>
            <p:cNvSpPr>
              <a:spLocks noChangeShapeType="1"/>
            </p:cNvSpPr>
            <p:nvPr/>
          </p:nvSpPr>
          <p:spPr bwMode="auto">
            <a:xfrm flipV="1">
              <a:off x="4683722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3" name="Line 70"/>
            <p:cNvSpPr>
              <a:spLocks noChangeShapeType="1"/>
            </p:cNvSpPr>
            <p:nvPr/>
          </p:nvSpPr>
          <p:spPr bwMode="auto">
            <a:xfrm flipV="1">
              <a:off x="4683722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4" name="Line 71"/>
            <p:cNvSpPr>
              <a:spLocks noChangeShapeType="1"/>
            </p:cNvSpPr>
            <p:nvPr/>
          </p:nvSpPr>
          <p:spPr bwMode="auto">
            <a:xfrm flipV="1">
              <a:off x="4683722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5" name="Line 72"/>
            <p:cNvSpPr>
              <a:spLocks noChangeShapeType="1"/>
            </p:cNvSpPr>
            <p:nvPr/>
          </p:nvSpPr>
          <p:spPr bwMode="auto">
            <a:xfrm flipV="1">
              <a:off x="4683722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6" name="Line 73"/>
            <p:cNvSpPr>
              <a:spLocks noChangeShapeType="1"/>
            </p:cNvSpPr>
            <p:nvPr/>
          </p:nvSpPr>
          <p:spPr bwMode="auto">
            <a:xfrm flipV="1">
              <a:off x="4683722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7" name="Freeform 74"/>
            <p:cNvSpPr>
              <a:spLocks/>
            </p:cNvSpPr>
            <p:nvPr/>
          </p:nvSpPr>
          <p:spPr bwMode="auto">
            <a:xfrm>
              <a:off x="4592265" y="2407228"/>
              <a:ext cx="99410" cy="100203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1"/>
                </a:cxn>
                <a:cxn ang="0">
                  <a:pos x="0" y="163"/>
                </a:cxn>
              </a:cxnLst>
              <a:rect l="0" t="0" r="r" b="b"/>
              <a:pathLst>
                <a:path w="16" h="163">
                  <a:moveTo>
                    <a:pt x="16" y="0"/>
                  </a:moveTo>
                  <a:lnTo>
                    <a:pt x="0" y="11"/>
                  </a:lnTo>
                  <a:lnTo>
                    <a:pt x="0" y="16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8" name="Line 75"/>
            <p:cNvSpPr>
              <a:spLocks noChangeShapeType="1"/>
            </p:cNvSpPr>
            <p:nvPr/>
          </p:nvSpPr>
          <p:spPr bwMode="auto">
            <a:xfrm>
              <a:off x="5144978" y="2474827"/>
              <a:ext cx="3978" cy="9344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9" name="Rectangle 76"/>
            <p:cNvSpPr>
              <a:spLocks noChangeArrowheads="1"/>
            </p:cNvSpPr>
            <p:nvPr/>
          </p:nvSpPr>
          <p:spPr bwMode="auto">
            <a:xfrm>
              <a:off x="4751319" y="2319748"/>
              <a:ext cx="234605" cy="63621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0" name="Rectangle 77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1" name="Rectangle 78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2" name="Freeform 79"/>
            <p:cNvSpPr>
              <a:spLocks/>
            </p:cNvSpPr>
            <p:nvPr/>
          </p:nvSpPr>
          <p:spPr bwMode="auto">
            <a:xfrm>
              <a:off x="4596243" y="2411205"/>
              <a:ext cx="95432" cy="9980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0"/>
                </a:cxn>
                <a:cxn ang="0">
                  <a:pos x="0" y="162"/>
                </a:cxn>
              </a:cxnLst>
              <a:rect l="0" t="0" r="r" b="b"/>
              <a:pathLst>
                <a:path w="15" h="162">
                  <a:moveTo>
                    <a:pt x="15" y="0"/>
                  </a:moveTo>
                  <a:lnTo>
                    <a:pt x="0" y="10"/>
                  </a:lnTo>
                  <a:lnTo>
                    <a:pt x="0" y="162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3" name="Line 80"/>
            <p:cNvSpPr>
              <a:spLocks noChangeShapeType="1"/>
            </p:cNvSpPr>
            <p:nvPr/>
          </p:nvSpPr>
          <p:spPr bwMode="auto">
            <a:xfrm>
              <a:off x="4325852" y="1949950"/>
              <a:ext cx="365823" cy="445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4" name="Line 81"/>
            <p:cNvSpPr>
              <a:spLocks noChangeShapeType="1"/>
            </p:cNvSpPr>
            <p:nvPr/>
          </p:nvSpPr>
          <p:spPr bwMode="auto">
            <a:xfrm>
              <a:off x="4449117" y="2105026"/>
              <a:ext cx="23858" cy="3181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5" name="Line 82"/>
            <p:cNvSpPr>
              <a:spLocks noChangeShapeType="1"/>
            </p:cNvSpPr>
            <p:nvPr/>
          </p:nvSpPr>
          <p:spPr bwMode="auto">
            <a:xfrm>
              <a:off x="4516716" y="2192506"/>
              <a:ext cx="23858" cy="2783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6" name="Freeform 83"/>
            <p:cNvSpPr>
              <a:spLocks/>
            </p:cNvSpPr>
            <p:nvPr/>
          </p:nvSpPr>
          <p:spPr bwMode="auto">
            <a:xfrm>
              <a:off x="4683722" y="3305881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7" name="Freeform 84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3"/>
                </a:cxn>
                <a:cxn ang="0">
                  <a:pos x="51" y="3"/>
                </a:cxn>
                <a:cxn ang="0">
                  <a:pos x="54" y="3"/>
                </a:cxn>
                <a:cxn ang="0">
                  <a:pos x="56" y="3"/>
                </a:cxn>
                <a:cxn ang="0">
                  <a:pos x="57" y="3"/>
                </a:cxn>
                <a:cxn ang="0">
                  <a:pos x="59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3" y="2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8"/>
                </a:cxn>
                <a:cxn ang="0">
                  <a:pos x="56" y="8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8"/>
                  </a:lnTo>
                  <a:lnTo>
                    <a:pt x="56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8" name="Freeform 85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6" y="2"/>
                </a:cxn>
                <a:cxn ang="0">
                  <a:pos x="37" y="2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9" name="Freeform 86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3" y="3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31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7"/>
                </a:cxn>
                <a:cxn ang="0">
                  <a:pos x="53" y="7"/>
                </a:cxn>
                <a:cxn ang="0">
                  <a:pos x="50" y="7"/>
                </a:cxn>
                <a:cxn ang="0">
                  <a:pos x="48" y="7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0" name="Freeform 87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1" name="Freeform 88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2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2" name="Freeform 89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3" name="Freeform 90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4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4" name="Freeform 91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5" name="Freeform 92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6" name="Freeform 93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7" name="Freeform 94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8" name="Freeform 95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9" name="Freeform 96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0" name="Freeform 97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1" name="Freeform 98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2" name="Freeform 99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3" name="Rectangle 100"/>
            <p:cNvSpPr>
              <a:spLocks noChangeArrowheads="1"/>
            </p:cNvSpPr>
            <p:nvPr/>
          </p:nvSpPr>
          <p:spPr bwMode="auto">
            <a:xfrm>
              <a:off x="4842776" y="3194543"/>
              <a:ext cx="43741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4" name="Freeform 101"/>
            <p:cNvSpPr>
              <a:spLocks/>
            </p:cNvSpPr>
            <p:nvPr/>
          </p:nvSpPr>
          <p:spPr bwMode="auto">
            <a:xfrm>
              <a:off x="4683722" y="3357574"/>
              <a:ext cx="357870" cy="6759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1"/>
                </a:cxn>
                <a:cxn ang="0">
                  <a:pos x="58" y="2"/>
                </a:cxn>
                <a:cxn ang="0">
                  <a:pos x="57" y="3"/>
                </a:cxn>
                <a:cxn ang="0">
                  <a:pos x="56" y="4"/>
                </a:cxn>
                <a:cxn ang="0">
                  <a:pos x="55" y="5"/>
                </a:cxn>
                <a:cxn ang="0">
                  <a:pos x="54" y="6"/>
                </a:cxn>
                <a:cxn ang="0">
                  <a:pos x="53" y="6"/>
                </a:cxn>
                <a:cxn ang="0">
                  <a:pos x="52" y="7"/>
                </a:cxn>
                <a:cxn ang="0">
                  <a:pos x="51" y="7"/>
                </a:cxn>
                <a:cxn ang="0">
                  <a:pos x="50" y="8"/>
                </a:cxn>
                <a:cxn ang="0">
                  <a:pos x="49" y="8"/>
                </a:cxn>
                <a:cxn ang="0">
                  <a:pos x="48" y="8"/>
                </a:cxn>
                <a:cxn ang="0">
                  <a:pos x="47" y="9"/>
                </a:cxn>
                <a:cxn ang="0">
                  <a:pos x="46" y="9"/>
                </a:cxn>
                <a:cxn ang="0">
                  <a:pos x="45" y="9"/>
                </a:cxn>
                <a:cxn ang="0">
                  <a:pos x="44" y="9"/>
                </a:cxn>
                <a:cxn ang="0">
                  <a:pos x="43" y="10"/>
                </a:cxn>
                <a:cxn ang="0">
                  <a:pos x="42" y="10"/>
                </a:cxn>
                <a:cxn ang="0">
                  <a:pos x="41" y="10"/>
                </a:cxn>
                <a:cxn ang="0">
                  <a:pos x="40" y="10"/>
                </a:cxn>
                <a:cxn ang="0">
                  <a:pos x="39" y="10"/>
                </a:cxn>
                <a:cxn ang="0">
                  <a:pos x="38" y="10"/>
                </a:cxn>
                <a:cxn ang="0">
                  <a:pos x="37" y="11"/>
                </a:cxn>
                <a:cxn ang="0">
                  <a:pos x="36" y="11"/>
                </a:cxn>
                <a:cxn ang="0">
                  <a:pos x="35" y="11"/>
                </a:cxn>
                <a:cxn ang="0">
                  <a:pos x="34" y="11"/>
                </a:cxn>
                <a:cxn ang="0">
                  <a:pos x="33" y="11"/>
                </a:cxn>
                <a:cxn ang="0">
                  <a:pos x="32" y="11"/>
                </a:cxn>
                <a:cxn ang="0">
                  <a:pos x="31" y="11"/>
                </a:cxn>
                <a:cxn ang="0">
                  <a:pos x="30" y="11"/>
                </a:cxn>
                <a:cxn ang="0">
                  <a:pos x="29" y="11"/>
                </a:cxn>
                <a:cxn ang="0">
                  <a:pos x="28" y="11"/>
                </a:cxn>
                <a:cxn ang="0">
                  <a:pos x="27" y="11"/>
                </a:cxn>
                <a:cxn ang="0">
                  <a:pos x="26" y="11"/>
                </a:cxn>
                <a:cxn ang="0">
                  <a:pos x="25" y="11"/>
                </a:cxn>
                <a:cxn ang="0">
                  <a:pos x="24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21" y="11"/>
                </a:cxn>
                <a:cxn ang="0">
                  <a:pos x="20" y="10"/>
                </a:cxn>
                <a:cxn ang="0">
                  <a:pos x="19" y="10"/>
                </a:cxn>
                <a:cxn ang="0">
                  <a:pos x="18" y="10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5" y="10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2" y="9"/>
                </a:cxn>
                <a:cxn ang="0">
                  <a:pos x="11" y="9"/>
                </a:cxn>
                <a:cxn ang="0">
                  <a:pos x="10" y="8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58" h="11">
                  <a:moveTo>
                    <a:pt x="58" y="0"/>
                  </a:moveTo>
                  <a:lnTo>
                    <a:pt x="58" y="1"/>
                  </a:lnTo>
                  <a:lnTo>
                    <a:pt x="58" y="2"/>
                  </a:lnTo>
                  <a:lnTo>
                    <a:pt x="57" y="3"/>
                  </a:lnTo>
                  <a:lnTo>
                    <a:pt x="56" y="4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5" name="Rectangle 102"/>
            <p:cNvSpPr>
              <a:spLocks noChangeArrowheads="1"/>
            </p:cNvSpPr>
            <p:nvPr/>
          </p:nvSpPr>
          <p:spPr bwMode="auto">
            <a:xfrm>
              <a:off x="4850729" y="3397338"/>
              <a:ext cx="31811" cy="2385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6" name="Line 103"/>
            <p:cNvSpPr>
              <a:spLocks noChangeShapeType="1"/>
            </p:cNvSpPr>
            <p:nvPr/>
          </p:nvSpPr>
          <p:spPr bwMode="auto">
            <a:xfrm>
              <a:off x="5129072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7" name="Line 104"/>
            <p:cNvSpPr>
              <a:spLocks noChangeShapeType="1"/>
            </p:cNvSpPr>
            <p:nvPr/>
          </p:nvSpPr>
          <p:spPr bwMode="auto">
            <a:xfrm flipH="1" flipV="1">
              <a:off x="5021710" y="3409265"/>
              <a:ext cx="23858" cy="3578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8" name="Line 105"/>
            <p:cNvSpPr>
              <a:spLocks noChangeShapeType="1"/>
            </p:cNvSpPr>
            <p:nvPr/>
          </p:nvSpPr>
          <p:spPr bwMode="auto">
            <a:xfrm flipH="1" flipV="1">
              <a:off x="4636006" y="3409265"/>
              <a:ext cx="39763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9" name="Line 106"/>
            <p:cNvSpPr>
              <a:spLocks noChangeShapeType="1"/>
            </p:cNvSpPr>
            <p:nvPr/>
          </p:nvSpPr>
          <p:spPr bwMode="auto">
            <a:xfrm flipH="1" flipV="1">
              <a:off x="5073404" y="3409265"/>
              <a:ext cx="55669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0" name="Freeform 107"/>
            <p:cNvSpPr>
              <a:spLocks/>
            </p:cNvSpPr>
            <p:nvPr/>
          </p:nvSpPr>
          <p:spPr bwMode="auto">
            <a:xfrm>
              <a:off x="4596243" y="3488792"/>
              <a:ext cx="536807" cy="3181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7" h="5">
                  <a:moveTo>
                    <a:pt x="87" y="0"/>
                  </a:moveTo>
                  <a:lnTo>
                    <a:pt x="87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1" name="Freeform 108"/>
            <p:cNvSpPr>
              <a:spLocks/>
            </p:cNvSpPr>
            <p:nvPr/>
          </p:nvSpPr>
          <p:spPr bwMode="auto">
            <a:xfrm>
              <a:off x="4242348" y="2995726"/>
              <a:ext cx="353895" cy="524877"/>
            </a:xfrm>
            <a:custGeom>
              <a:avLst/>
              <a:gdLst/>
              <a:ahLst/>
              <a:cxnLst>
                <a:cxn ang="0">
                  <a:pos x="58" y="8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58" h="85">
                  <a:moveTo>
                    <a:pt x="58" y="85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2" name="Line 109"/>
            <p:cNvSpPr>
              <a:spLocks noChangeShapeType="1"/>
            </p:cNvSpPr>
            <p:nvPr/>
          </p:nvSpPr>
          <p:spPr bwMode="auto">
            <a:xfrm flipH="1" flipV="1">
              <a:off x="4234395" y="2983798"/>
              <a:ext cx="357870" cy="50499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3" name="Oval 110"/>
            <p:cNvSpPr>
              <a:spLocks noChangeArrowheads="1"/>
            </p:cNvSpPr>
            <p:nvPr/>
          </p:nvSpPr>
          <p:spPr bwMode="auto">
            <a:xfrm>
              <a:off x="4954113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4" name="Oval 111"/>
            <p:cNvSpPr>
              <a:spLocks noChangeArrowheads="1"/>
            </p:cNvSpPr>
            <p:nvPr/>
          </p:nvSpPr>
          <p:spPr bwMode="auto">
            <a:xfrm>
              <a:off x="4966041" y="2343606"/>
              <a:ext cx="7953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5" name="Oval 112"/>
            <p:cNvSpPr>
              <a:spLocks noChangeArrowheads="1"/>
            </p:cNvSpPr>
            <p:nvPr/>
          </p:nvSpPr>
          <p:spPr bwMode="auto">
            <a:xfrm>
              <a:off x="4954113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6" name="Oval 113"/>
            <p:cNvSpPr>
              <a:spLocks noChangeArrowheads="1"/>
            </p:cNvSpPr>
            <p:nvPr/>
          </p:nvSpPr>
          <p:spPr bwMode="auto">
            <a:xfrm>
              <a:off x="4954113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7" name="Oval 114"/>
            <p:cNvSpPr>
              <a:spLocks noChangeArrowheads="1"/>
            </p:cNvSpPr>
            <p:nvPr/>
          </p:nvSpPr>
          <p:spPr bwMode="auto">
            <a:xfrm>
              <a:off x="4954113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8" name="Oval 115"/>
            <p:cNvSpPr>
              <a:spLocks noChangeArrowheads="1"/>
            </p:cNvSpPr>
            <p:nvPr/>
          </p:nvSpPr>
          <p:spPr bwMode="auto">
            <a:xfrm>
              <a:off x="4938208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9" name="Oval 116"/>
            <p:cNvSpPr>
              <a:spLocks noChangeArrowheads="1"/>
            </p:cNvSpPr>
            <p:nvPr/>
          </p:nvSpPr>
          <p:spPr bwMode="auto">
            <a:xfrm>
              <a:off x="493820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0" name="Oval 117"/>
            <p:cNvSpPr>
              <a:spLocks noChangeArrowheads="1"/>
            </p:cNvSpPr>
            <p:nvPr/>
          </p:nvSpPr>
          <p:spPr bwMode="auto">
            <a:xfrm>
              <a:off x="4938208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1" name="Oval 118"/>
            <p:cNvSpPr>
              <a:spLocks noChangeArrowheads="1"/>
            </p:cNvSpPr>
            <p:nvPr/>
          </p:nvSpPr>
          <p:spPr bwMode="auto">
            <a:xfrm>
              <a:off x="4938208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2" name="Oval 119"/>
            <p:cNvSpPr>
              <a:spLocks noChangeArrowheads="1"/>
            </p:cNvSpPr>
            <p:nvPr/>
          </p:nvSpPr>
          <p:spPr bwMode="auto">
            <a:xfrm>
              <a:off x="4818918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3" name="Oval 120"/>
            <p:cNvSpPr>
              <a:spLocks noChangeArrowheads="1"/>
            </p:cNvSpPr>
            <p:nvPr/>
          </p:nvSpPr>
          <p:spPr bwMode="auto">
            <a:xfrm>
              <a:off x="4818918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4" name="Oval 121"/>
            <p:cNvSpPr>
              <a:spLocks noChangeArrowheads="1"/>
            </p:cNvSpPr>
            <p:nvPr/>
          </p:nvSpPr>
          <p:spPr bwMode="auto">
            <a:xfrm>
              <a:off x="4799035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5" name="Oval 122"/>
            <p:cNvSpPr>
              <a:spLocks noChangeArrowheads="1"/>
            </p:cNvSpPr>
            <p:nvPr/>
          </p:nvSpPr>
          <p:spPr bwMode="auto">
            <a:xfrm>
              <a:off x="4799035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6" name="Oval 123"/>
            <p:cNvSpPr>
              <a:spLocks noChangeArrowheads="1"/>
            </p:cNvSpPr>
            <p:nvPr/>
          </p:nvSpPr>
          <p:spPr bwMode="auto">
            <a:xfrm>
              <a:off x="4830846" y="2327701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7" name="Oval 124"/>
            <p:cNvSpPr>
              <a:spLocks noChangeArrowheads="1"/>
            </p:cNvSpPr>
            <p:nvPr/>
          </p:nvSpPr>
          <p:spPr bwMode="auto">
            <a:xfrm>
              <a:off x="477120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8" name="Oval 125"/>
            <p:cNvSpPr>
              <a:spLocks noChangeArrowheads="1"/>
            </p:cNvSpPr>
            <p:nvPr/>
          </p:nvSpPr>
          <p:spPr bwMode="auto">
            <a:xfrm>
              <a:off x="477120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9" name="Oval 126"/>
            <p:cNvSpPr>
              <a:spLocks noChangeArrowheads="1"/>
            </p:cNvSpPr>
            <p:nvPr/>
          </p:nvSpPr>
          <p:spPr bwMode="auto">
            <a:xfrm>
              <a:off x="4787107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0" name="Oval 127"/>
            <p:cNvSpPr>
              <a:spLocks noChangeArrowheads="1"/>
            </p:cNvSpPr>
            <p:nvPr/>
          </p:nvSpPr>
          <p:spPr bwMode="auto">
            <a:xfrm>
              <a:off x="4783130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1" name="Oval 128"/>
            <p:cNvSpPr>
              <a:spLocks noChangeArrowheads="1"/>
            </p:cNvSpPr>
            <p:nvPr/>
          </p:nvSpPr>
          <p:spPr bwMode="auto">
            <a:xfrm>
              <a:off x="483879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2" name="Oval 129"/>
            <p:cNvSpPr>
              <a:spLocks noChangeArrowheads="1"/>
            </p:cNvSpPr>
            <p:nvPr/>
          </p:nvSpPr>
          <p:spPr bwMode="auto">
            <a:xfrm>
              <a:off x="4830846" y="2351559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3" name="Oval 130"/>
            <p:cNvSpPr>
              <a:spLocks noChangeArrowheads="1"/>
            </p:cNvSpPr>
            <p:nvPr/>
          </p:nvSpPr>
          <p:spPr bwMode="auto">
            <a:xfrm>
              <a:off x="475927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4" name="Oval 131"/>
            <p:cNvSpPr>
              <a:spLocks noChangeArrowheads="1"/>
            </p:cNvSpPr>
            <p:nvPr/>
          </p:nvSpPr>
          <p:spPr bwMode="auto">
            <a:xfrm>
              <a:off x="475927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5" name="Line 132"/>
            <p:cNvSpPr>
              <a:spLocks noChangeShapeType="1"/>
            </p:cNvSpPr>
            <p:nvPr/>
          </p:nvSpPr>
          <p:spPr bwMode="auto">
            <a:xfrm>
              <a:off x="5041593" y="2343606"/>
              <a:ext cx="103385" cy="13121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cxnSp>
        <p:nvCxnSpPr>
          <p:cNvPr id="257" name="直線矢印コネクタ 256"/>
          <p:cNvCxnSpPr/>
          <p:nvPr/>
        </p:nvCxnSpPr>
        <p:spPr>
          <a:xfrm flipH="1">
            <a:off x="7239000" y="4255532"/>
            <a:ext cx="1143000" cy="0"/>
          </a:xfrm>
          <a:prstGeom prst="straightConnector1">
            <a:avLst/>
          </a:prstGeom>
          <a:ln w="28575">
            <a:solidFill>
              <a:schemeClr val="tx1"/>
            </a:solidFill>
            <a:headEnd type="triangl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8" name="テキスト ボックス 257"/>
          <p:cNvSpPr txBox="1"/>
          <p:nvPr/>
        </p:nvSpPr>
        <p:spPr>
          <a:xfrm>
            <a:off x="7162800" y="3810000"/>
            <a:ext cx="120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Electricity</a:t>
            </a:r>
            <a:endParaRPr kumimoji="1" lang="ja-JP" altLang="en-US" b="1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260" name="正方形/長方形 259"/>
          <p:cNvSpPr/>
          <p:nvPr/>
        </p:nvSpPr>
        <p:spPr>
          <a:xfrm>
            <a:off x="1447800" y="5867400"/>
            <a:ext cx="6100577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ja-JP" sz="2000" dirty="0" smtClean="0"/>
              <a:t>Even</a:t>
            </a:r>
            <a:r>
              <a:rPr lang="en-US" altLang="ja-JP" sz="2000" dirty="0" smtClean="0">
                <a:solidFill>
                  <a:srgbClr val="FF0000"/>
                </a:solidFill>
              </a:rPr>
              <a:t> </a:t>
            </a:r>
            <a:r>
              <a:rPr lang="en-US" altLang="ja-JP" sz="2000" dirty="0" smtClean="0">
                <a:solidFill>
                  <a:srgbClr val="00B050"/>
                </a:solidFill>
              </a:rPr>
              <a:t>large-scale plants </a:t>
            </a:r>
            <a:r>
              <a:rPr lang="en-US" altLang="ja-JP" sz="2000" dirty="0" smtClean="0"/>
              <a:t>do not efficiently use waste heat</a:t>
            </a:r>
            <a:r>
              <a:rPr lang="ja-JP" altLang="en-US" sz="2000" dirty="0"/>
              <a:t>　</a:t>
            </a:r>
            <a:r>
              <a:rPr lang="ja-JP" altLang="en-US" sz="2000" dirty="0" smtClean="0"/>
              <a:t>　　　　　　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矢印コネクタ 1"/>
          <p:cNvCxnSpPr/>
          <p:nvPr/>
        </p:nvCxnSpPr>
        <p:spPr>
          <a:xfrm>
            <a:off x="3476147" y="3359057"/>
            <a:ext cx="10440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58"/>
          <p:cNvGrpSpPr>
            <a:grpSpLocks noChangeAspect="1"/>
          </p:cNvGrpSpPr>
          <p:nvPr/>
        </p:nvGrpSpPr>
        <p:grpSpPr>
          <a:xfrm>
            <a:off x="4541853" y="2734092"/>
            <a:ext cx="1145108" cy="1459474"/>
            <a:chOff x="1714497" y="1209834"/>
            <a:chExt cx="2923589" cy="3705066"/>
          </a:xfrm>
        </p:grpSpPr>
        <p:sp>
          <p:nvSpPr>
            <p:cNvPr id="4" name="正方形/長方形 3"/>
            <p:cNvSpPr/>
            <p:nvPr/>
          </p:nvSpPr>
          <p:spPr>
            <a:xfrm>
              <a:off x="1714497" y="3125755"/>
              <a:ext cx="2914651" cy="17891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cxnSp>
          <p:nvCxnSpPr>
            <p:cNvPr id="5" name="直線コネクタ 4"/>
            <p:cNvCxnSpPr/>
            <p:nvPr/>
          </p:nvCxnSpPr>
          <p:spPr>
            <a:xfrm rot="10800000">
              <a:off x="1722086" y="3108960"/>
              <a:ext cx="2916000" cy="1588"/>
            </a:xfrm>
            <a:prstGeom prst="line">
              <a:avLst/>
            </a:prstGeom>
            <a:ln w="63500" cmpd="thinThick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フリーフォーム 5"/>
            <p:cNvSpPr/>
            <p:nvPr/>
          </p:nvSpPr>
          <p:spPr>
            <a:xfrm>
              <a:off x="2115820" y="1363980"/>
              <a:ext cx="2125980" cy="3223260"/>
            </a:xfrm>
            <a:custGeom>
              <a:avLst/>
              <a:gdLst>
                <a:gd name="connsiteX0" fmla="*/ 815340 w 2125980"/>
                <a:gd name="connsiteY0" fmla="*/ 0 h 3223260"/>
                <a:gd name="connsiteX1" fmla="*/ 1325880 w 2125980"/>
                <a:gd name="connsiteY1" fmla="*/ 0 h 3223260"/>
                <a:gd name="connsiteX2" fmla="*/ 2125980 w 2125980"/>
                <a:gd name="connsiteY2" fmla="*/ 815340 h 3223260"/>
                <a:gd name="connsiteX3" fmla="*/ 2125980 w 2125980"/>
                <a:gd name="connsiteY3" fmla="*/ 2209800 h 3223260"/>
                <a:gd name="connsiteX4" fmla="*/ 1348740 w 2125980"/>
                <a:gd name="connsiteY4" fmla="*/ 3215640 h 3223260"/>
                <a:gd name="connsiteX5" fmla="*/ 784860 w 2125980"/>
                <a:gd name="connsiteY5" fmla="*/ 3223260 h 3223260"/>
                <a:gd name="connsiteX6" fmla="*/ 0 w 2125980"/>
                <a:gd name="connsiteY6" fmla="*/ 2209800 h 3223260"/>
                <a:gd name="connsiteX7" fmla="*/ 0 w 2125980"/>
                <a:gd name="connsiteY7" fmla="*/ 807720 h 3223260"/>
                <a:gd name="connsiteX8" fmla="*/ 815340 w 2125980"/>
                <a:gd name="connsiteY8" fmla="*/ 0 h 322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5980" h="3223260">
                  <a:moveTo>
                    <a:pt x="815340" y="0"/>
                  </a:moveTo>
                  <a:lnTo>
                    <a:pt x="1325880" y="0"/>
                  </a:lnTo>
                  <a:lnTo>
                    <a:pt x="2125980" y="815340"/>
                  </a:lnTo>
                  <a:lnTo>
                    <a:pt x="2125980" y="2209800"/>
                  </a:lnTo>
                  <a:lnTo>
                    <a:pt x="1348740" y="3215640"/>
                  </a:lnTo>
                  <a:lnTo>
                    <a:pt x="784860" y="3223260"/>
                  </a:lnTo>
                  <a:lnTo>
                    <a:pt x="0" y="2209800"/>
                  </a:lnTo>
                  <a:lnTo>
                    <a:pt x="0" y="807720"/>
                  </a:lnTo>
                  <a:lnTo>
                    <a:pt x="81534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" name="Line 63"/>
            <p:cNvSpPr>
              <a:spLocks noChangeShapeType="1"/>
            </p:cNvSpPr>
            <p:nvPr/>
          </p:nvSpPr>
          <p:spPr bwMode="auto">
            <a:xfrm>
              <a:off x="2062481" y="2219326"/>
              <a:ext cx="1588" cy="890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" name="Line 65"/>
            <p:cNvSpPr>
              <a:spLocks noChangeShapeType="1"/>
            </p:cNvSpPr>
            <p:nvPr/>
          </p:nvSpPr>
          <p:spPr bwMode="auto">
            <a:xfrm>
              <a:off x="2062481" y="3109913"/>
              <a:ext cx="1588" cy="4016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" name="Line 67"/>
            <p:cNvSpPr>
              <a:spLocks noChangeShapeType="1"/>
            </p:cNvSpPr>
            <p:nvPr/>
          </p:nvSpPr>
          <p:spPr bwMode="auto">
            <a:xfrm>
              <a:off x="2878456" y="4624388"/>
              <a:ext cx="6159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" name="Line 68"/>
            <p:cNvSpPr>
              <a:spLocks noChangeShapeType="1"/>
            </p:cNvSpPr>
            <p:nvPr/>
          </p:nvSpPr>
          <p:spPr bwMode="auto">
            <a:xfrm>
              <a:off x="2870518" y="1211263"/>
              <a:ext cx="631825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" name="Line 69"/>
            <p:cNvSpPr>
              <a:spLocks noChangeShapeType="1"/>
            </p:cNvSpPr>
            <p:nvPr/>
          </p:nvSpPr>
          <p:spPr bwMode="auto">
            <a:xfrm flipH="1">
              <a:off x="2062481" y="1352551"/>
              <a:ext cx="808038" cy="815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" name="Line 70"/>
            <p:cNvSpPr>
              <a:spLocks noChangeShapeType="1"/>
            </p:cNvSpPr>
            <p:nvPr/>
          </p:nvSpPr>
          <p:spPr bwMode="auto">
            <a:xfrm>
              <a:off x="2062481" y="3570288"/>
              <a:ext cx="815975" cy="10541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" name="Line 71"/>
            <p:cNvSpPr>
              <a:spLocks noChangeShapeType="1"/>
            </p:cNvSpPr>
            <p:nvPr/>
          </p:nvSpPr>
          <p:spPr bwMode="auto">
            <a:xfrm>
              <a:off x="4302443" y="2219326"/>
              <a:ext cx="1588" cy="1292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" name="Line 72"/>
            <p:cNvSpPr>
              <a:spLocks noChangeShapeType="1"/>
            </p:cNvSpPr>
            <p:nvPr/>
          </p:nvSpPr>
          <p:spPr bwMode="auto">
            <a:xfrm>
              <a:off x="3502343" y="1352551"/>
              <a:ext cx="800100" cy="815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" name="Line 73"/>
            <p:cNvSpPr>
              <a:spLocks noChangeShapeType="1"/>
            </p:cNvSpPr>
            <p:nvPr/>
          </p:nvSpPr>
          <p:spPr bwMode="auto">
            <a:xfrm flipH="1">
              <a:off x="3494406" y="3570288"/>
              <a:ext cx="808038" cy="10541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" name="Line 79"/>
            <p:cNvSpPr>
              <a:spLocks noChangeShapeType="1"/>
            </p:cNvSpPr>
            <p:nvPr/>
          </p:nvSpPr>
          <p:spPr bwMode="auto">
            <a:xfrm>
              <a:off x="2915920" y="4579938"/>
              <a:ext cx="54000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" name="Line 81"/>
            <p:cNvSpPr>
              <a:spLocks noChangeShapeType="1"/>
            </p:cNvSpPr>
            <p:nvPr/>
          </p:nvSpPr>
          <p:spPr bwMode="auto">
            <a:xfrm>
              <a:off x="2121218" y="3570288"/>
              <a:ext cx="779463" cy="10096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" name="Line 82"/>
            <p:cNvSpPr>
              <a:spLocks noChangeShapeType="1"/>
            </p:cNvSpPr>
            <p:nvPr/>
          </p:nvSpPr>
          <p:spPr bwMode="auto">
            <a:xfrm flipH="1">
              <a:off x="3464243" y="3570288"/>
              <a:ext cx="779463" cy="10096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" name="Line 83"/>
            <p:cNvSpPr>
              <a:spLocks noChangeShapeType="1"/>
            </p:cNvSpPr>
            <p:nvPr/>
          </p:nvSpPr>
          <p:spPr bwMode="auto">
            <a:xfrm>
              <a:off x="2121218" y="2168526"/>
              <a:ext cx="1588" cy="14017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" name="Freeform 84"/>
            <p:cNvSpPr>
              <a:spLocks/>
            </p:cNvSpPr>
            <p:nvPr/>
          </p:nvSpPr>
          <p:spPr bwMode="auto">
            <a:xfrm>
              <a:off x="4243706" y="2168526"/>
              <a:ext cx="1588" cy="1401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7"/>
                </a:cxn>
                <a:cxn ang="0">
                  <a:pos x="0" y="189"/>
                </a:cxn>
              </a:cxnLst>
              <a:rect l="0" t="0" r="r" b="b"/>
              <a:pathLst>
                <a:path h="189">
                  <a:moveTo>
                    <a:pt x="0" y="0"/>
                  </a:moveTo>
                  <a:lnTo>
                    <a:pt x="0" y="127"/>
                  </a:lnTo>
                  <a:lnTo>
                    <a:pt x="0" y="18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" name="Line 85"/>
            <p:cNvSpPr>
              <a:spLocks noChangeShapeType="1"/>
            </p:cNvSpPr>
            <p:nvPr/>
          </p:nvSpPr>
          <p:spPr bwMode="auto">
            <a:xfrm flipH="1">
              <a:off x="2121218" y="1352551"/>
              <a:ext cx="809625" cy="815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" name="Line 86"/>
            <p:cNvSpPr>
              <a:spLocks noChangeShapeType="1"/>
            </p:cNvSpPr>
            <p:nvPr/>
          </p:nvSpPr>
          <p:spPr bwMode="auto">
            <a:xfrm>
              <a:off x="3442018" y="1352551"/>
              <a:ext cx="801688" cy="815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" name="Line 87"/>
            <p:cNvSpPr>
              <a:spLocks noChangeShapeType="1"/>
            </p:cNvSpPr>
            <p:nvPr/>
          </p:nvSpPr>
          <p:spPr bwMode="auto">
            <a:xfrm flipV="1">
              <a:off x="2930843" y="1255713"/>
              <a:ext cx="1588" cy="968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" name="Line 88"/>
            <p:cNvSpPr>
              <a:spLocks noChangeShapeType="1"/>
            </p:cNvSpPr>
            <p:nvPr/>
          </p:nvSpPr>
          <p:spPr bwMode="auto">
            <a:xfrm flipV="1">
              <a:off x="3442018" y="1255713"/>
              <a:ext cx="1588" cy="968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" name="Line 89"/>
            <p:cNvSpPr>
              <a:spLocks noChangeShapeType="1"/>
            </p:cNvSpPr>
            <p:nvPr/>
          </p:nvSpPr>
          <p:spPr bwMode="auto">
            <a:xfrm>
              <a:off x="2930843" y="1255713"/>
              <a:ext cx="511175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" name="Freeform 90"/>
            <p:cNvSpPr>
              <a:spLocks/>
            </p:cNvSpPr>
            <p:nvPr/>
          </p:nvSpPr>
          <p:spPr bwMode="auto">
            <a:xfrm>
              <a:off x="1951356" y="2168526"/>
              <a:ext cx="111125" cy="50800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" name="Freeform 93"/>
            <p:cNvSpPr>
              <a:spLocks/>
            </p:cNvSpPr>
            <p:nvPr/>
          </p:nvSpPr>
          <p:spPr bwMode="auto">
            <a:xfrm>
              <a:off x="4302443" y="2168526"/>
              <a:ext cx="111125" cy="508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5" y="7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15" h="7">
                  <a:moveTo>
                    <a:pt x="0" y="7"/>
                  </a:moveTo>
                  <a:lnTo>
                    <a:pt x="15" y="7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" name="Freeform 94"/>
            <p:cNvSpPr>
              <a:spLocks/>
            </p:cNvSpPr>
            <p:nvPr/>
          </p:nvSpPr>
          <p:spPr bwMode="auto">
            <a:xfrm>
              <a:off x="1951356" y="3511551"/>
              <a:ext cx="111125" cy="5873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5" y="8"/>
                </a:cxn>
              </a:cxnLst>
              <a:rect l="0" t="0" r="r" b="b"/>
              <a:pathLst>
                <a:path w="15" h="8">
                  <a:moveTo>
                    <a:pt x="15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5" y="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" name="Freeform 95"/>
            <p:cNvSpPr>
              <a:spLocks/>
            </p:cNvSpPr>
            <p:nvPr/>
          </p:nvSpPr>
          <p:spPr bwMode="auto">
            <a:xfrm>
              <a:off x="4302443" y="3511551"/>
              <a:ext cx="111125" cy="58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15" y="8"/>
                </a:cxn>
                <a:cxn ang="0">
                  <a:pos x="0" y="8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lnTo>
                    <a:pt x="15" y="0"/>
                  </a:lnTo>
                  <a:lnTo>
                    <a:pt x="15" y="8"/>
                  </a:lnTo>
                  <a:lnTo>
                    <a:pt x="0" y="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>
            <a:xfrm rot="5400000">
              <a:off x="3428120" y="1281040"/>
              <a:ext cx="144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5400000">
              <a:off x="2793120" y="1281040"/>
              <a:ext cx="144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4" name="Group 529"/>
          <p:cNvGrpSpPr>
            <a:grpSpLocks/>
          </p:cNvGrpSpPr>
          <p:nvPr/>
        </p:nvGrpSpPr>
        <p:grpSpPr bwMode="auto">
          <a:xfrm>
            <a:off x="1444348" y="2759785"/>
            <a:ext cx="1031274" cy="1194319"/>
            <a:chOff x="5" y="5"/>
            <a:chExt cx="1260" cy="843"/>
          </a:xfrm>
          <a:noFill/>
        </p:grpSpPr>
        <p:sp>
          <p:nvSpPr>
            <p:cNvPr id="35" name="Freeform 530"/>
            <p:cNvSpPr>
              <a:spLocks noChangeArrowheads="1"/>
            </p:cNvSpPr>
            <p:nvPr/>
          </p:nvSpPr>
          <p:spPr bwMode="auto">
            <a:xfrm>
              <a:off x="963" y="61"/>
              <a:ext cx="96" cy="76"/>
            </a:xfrm>
            <a:custGeom>
              <a:avLst/>
              <a:gdLst/>
              <a:ahLst/>
              <a:cxnLst>
                <a:cxn ang="0">
                  <a:pos x="0" y="15753"/>
                </a:cxn>
                <a:cxn ang="0">
                  <a:pos x="19059" y="0"/>
                </a:cxn>
                <a:cxn ang="0">
                  <a:pos x="21092" y="21600"/>
                </a:cxn>
              </a:cxnLst>
              <a:rect l="0" t="0" r="r" b="b"/>
              <a:pathLst>
                <a:path w="21600" h="21600">
                  <a:moveTo>
                    <a:pt x="0" y="15753"/>
                  </a:moveTo>
                  <a:cubicBezTo>
                    <a:pt x="5591" y="9095"/>
                    <a:pt x="12960" y="3411"/>
                    <a:pt x="19059" y="0"/>
                  </a:cubicBezTo>
                  <a:cubicBezTo>
                    <a:pt x="21600" y="5035"/>
                    <a:pt x="21092" y="13642"/>
                    <a:pt x="21092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" name="Freeform 531"/>
            <p:cNvSpPr>
              <a:spLocks noChangeArrowheads="1"/>
            </p:cNvSpPr>
            <p:nvPr/>
          </p:nvSpPr>
          <p:spPr bwMode="auto">
            <a:xfrm>
              <a:off x="1047" y="61"/>
              <a:ext cx="140" cy="124"/>
            </a:xfrm>
            <a:custGeom>
              <a:avLst/>
              <a:gdLst/>
              <a:ahLst/>
              <a:cxnLst>
                <a:cxn ang="0">
                  <a:pos x="21600" y="21600"/>
                </a:cxn>
                <a:cxn ang="0">
                  <a:pos x="21600" y="10206"/>
                </a:cxn>
                <a:cxn ang="0">
                  <a:pos x="174" y="0"/>
                </a:cxn>
                <a:cxn ang="0">
                  <a:pos x="0" y="11494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17240"/>
                    <a:pt x="21600" y="13277"/>
                    <a:pt x="21600" y="10206"/>
                  </a:cubicBezTo>
                  <a:cubicBezTo>
                    <a:pt x="16461" y="7134"/>
                    <a:pt x="7403" y="2576"/>
                    <a:pt x="174" y="0"/>
                  </a:cubicBezTo>
                  <a:cubicBezTo>
                    <a:pt x="87" y="3072"/>
                    <a:pt x="0" y="6738"/>
                    <a:pt x="0" y="11494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" name="Freeform 532"/>
            <p:cNvSpPr>
              <a:spLocks noChangeArrowheads="1"/>
            </p:cNvSpPr>
            <p:nvPr/>
          </p:nvSpPr>
          <p:spPr bwMode="auto">
            <a:xfrm>
              <a:off x="691" y="5"/>
              <a:ext cx="568" cy="840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21083" y="21600"/>
                </a:cxn>
                <a:cxn ang="0">
                  <a:pos x="21600" y="4795"/>
                </a:cxn>
                <a:cxn ang="0">
                  <a:pos x="2218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8463" y="21600"/>
                    <a:pt x="16453" y="21600"/>
                    <a:pt x="21083" y="21600"/>
                  </a:cubicBezTo>
                  <a:cubicBezTo>
                    <a:pt x="21342" y="16921"/>
                    <a:pt x="21600" y="8322"/>
                    <a:pt x="21600" y="4795"/>
                  </a:cubicBezTo>
                  <a:cubicBezTo>
                    <a:pt x="17099" y="3687"/>
                    <a:pt x="6504" y="1006"/>
                    <a:pt x="2218" y="0"/>
                  </a:cubicBezTo>
                  <a:cubicBezTo>
                    <a:pt x="1012" y="3396"/>
                    <a:pt x="108" y="16601"/>
                    <a:pt x="0" y="21600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" name="Freeform 534"/>
            <p:cNvSpPr>
              <a:spLocks noChangeArrowheads="1"/>
            </p:cNvSpPr>
            <p:nvPr/>
          </p:nvSpPr>
          <p:spPr bwMode="auto">
            <a:xfrm>
              <a:off x="20" y="5"/>
              <a:ext cx="729" cy="840"/>
            </a:xfrm>
            <a:custGeom>
              <a:avLst/>
              <a:gdLst/>
              <a:ahLst/>
              <a:cxnLst>
                <a:cxn ang="0">
                  <a:pos x="0" y="21585"/>
                </a:cxn>
                <a:cxn ang="0">
                  <a:pos x="20877" y="21600"/>
                </a:cxn>
                <a:cxn ang="0">
                  <a:pos x="21600" y="0"/>
                </a:cxn>
                <a:cxn ang="0">
                  <a:pos x="723" y="14342"/>
                </a:cxn>
                <a:cxn ang="0">
                  <a:pos x="0" y="21585"/>
                </a:cxn>
              </a:cxnLst>
              <a:rect l="0" t="0" r="r" b="b"/>
              <a:pathLst>
                <a:path w="21600" h="21600">
                  <a:moveTo>
                    <a:pt x="0" y="21585"/>
                  </a:moveTo>
                  <a:cubicBezTo>
                    <a:pt x="5497" y="21600"/>
                    <a:pt x="13481" y="21600"/>
                    <a:pt x="20877" y="21600"/>
                  </a:cubicBezTo>
                  <a:cubicBezTo>
                    <a:pt x="20877" y="16324"/>
                    <a:pt x="21499" y="4241"/>
                    <a:pt x="21600" y="0"/>
                  </a:cubicBezTo>
                  <a:cubicBezTo>
                    <a:pt x="17835" y="2623"/>
                    <a:pt x="4522" y="11674"/>
                    <a:pt x="723" y="14342"/>
                  </a:cubicBezTo>
                  <a:cubicBezTo>
                    <a:pt x="504" y="15755"/>
                    <a:pt x="252" y="19399"/>
                    <a:pt x="0" y="21585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" name="Freeform 535"/>
            <p:cNvSpPr>
              <a:spLocks noChangeArrowheads="1"/>
            </p:cNvSpPr>
            <p:nvPr/>
          </p:nvSpPr>
          <p:spPr bwMode="auto">
            <a:xfrm>
              <a:off x="173" y="448"/>
              <a:ext cx="16" cy="226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9286" y="6241"/>
                    <a:pt x="4629" y="14653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" name="Freeform 536"/>
            <p:cNvSpPr>
              <a:spLocks noChangeArrowheads="1"/>
            </p:cNvSpPr>
            <p:nvPr/>
          </p:nvSpPr>
          <p:spPr bwMode="auto">
            <a:xfrm>
              <a:off x="420" y="252"/>
              <a:ext cx="16" cy="32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771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0057" y="5278"/>
                    <a:pt x="0" y="14974"/>
                    <a:pt x="771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" name="Freeform 537"/>
            <p:cNvSpPr>
              <a:spLocks noChangeArrowheads="1"/>
            </p:cNvSpPr>
            <p:nvPr/>
          </p:nvSpPr>
          <p:spPr bwMode="auto">
            <a:xfrm>
              <a:off x="243" y="412"/>
              <a:ext cx="79" cy="69"/>
            </a:xfrm>
            <a:custGeom>
              <a:avLst/>
              <a:gdLst/>
              <a:ahLst/>
              <a:cxnLst>
                <a:cxn ang="0">
                  <a:pos x="0" y="14638"/>
                </a:cxn>
                <a:cxn ang="0">
                  <a:pos x="21600" y="0"/>
                </a:cxn>
                <a:cxn ang="0">
                  <a:pos x="21600" y="7676"/>
                </a:cxn>
                <a:cxn ang="0">
                  <a:pos x="622" y="21600"/>
                </a:cxn>
                <a:cxn ang="0">
                  <a:pos x="0" y="14638"/>
                </a:cxn>
              </a:cxnLst>
              <a:rect l="0" t="0" r="r" b="b"/>
              <a:pathLst>
                <a:path w="21600" h="21600">
                  <a:moveTo>
                    <a:pt x="0" y="14638"/>
                  </a:moveTo>
                  <a:cubicBezTo>
                    <a:pt x="5128" y="10532"/>
                    <a:pt x="15695" y="3392"/>
                    <a:pt x="21600" y="0"/>
                  </a:cubicBezTo>
                  <a:cubicBezTo>
                    <a:pt x="21600" y="0"/>
                    <a:pt x="21600" y="7676"/>
                    <a:pt x="21600" y="7676"/>
                  </a:cubicBezTo>
                  <a:cubicBezTo>
                    <a:pt x="16161" y="10175"/>
                    <a:pt x="7614" y="16780"/>
                    <a:pt x="622" y="21600"/>
                  </a:cubicBezTo>
                  <a:cubicBezTo>
                    <a:pt x="622" y="21600"/>
                    <a:pt x="0" y="14638"/>
                    <a:pt x="0" y="14638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" name="Freeform 538"/>
            <p:cNvSpPr>
              <a:spLocks noChangeArrowheads="1"/>
            </p:cNvSpPr>
            <p:nvPr/>
          </p:nvSpPr>
          <p:spPr bwMode="auto">
            <a:xfrm>
              <a:off x="725" y="23"/>
              <a:ext cx="24" cy="80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000" y="4689"/>
                    <a:pt x="514" y="1618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" name="Freeform 539"/>
            <p:cNvSpPr>
              <a:spLocks noChangeArrowheads="1"/>
            </p:cNvSpPr>
            <p:nvPr/>
          </p:nvSpPr>
          <p:spPr bwMode="auto">
            <a:xfrm>
              <a:off x="20" y="5"/>
              <a:ext cx="1239" cy="840"/>
            </a:xfrm>
            <a:custGeom>
              <a:avLst/>
              <a:gdLst/>
              <a:ahLst/>
              <a:cxnLst>
                <a:cxn ang="0">
                  <a:pos x="0" y="21585"/>
                </a:cxn>
                <a:cxn ang="0">
                  <a:pos x="425" y="14342"/>
                </a:cxn>
                <a:cxn ang="0">
                  <a:pos x="12703" y="0"/>
                </a:cxn>
                <a:cxn ang="0">
                  <a:pos x="21600" y="4795"/>
                </a:cxn>
                <a:cxn ang="0">
                  <a:pos x="21363" y="21600"/>
                </a:cxn>
              </a:cxnLst>
              <a:rect l="0" t="0" r="r" b="b"/>
              <a:pathLst>
                <a:path w="21600" h="21600">
                  <a:moveTo>
                    <a:pt x="0" y="21585"/>
                  </a:moveTo>
                  <a:cubicBezTo>
                    <a:pt x="148" y="19399"/>
                    <a:pt x="297" y="15755"/>
                    <a:pt x="425" y="14342"/>
                  </a:cubicBezTo>
                  <a:cubicBezTo>
                    <a:pt x="2659" y="11674"/>
                    <a:pt x="10489" y="2623"/>
                    <a:pt x="12703" y="0"/>
                  </a:cubicBezTo>
                  <a:cubicBezTo>
                    <a:pt x="14670" y="1006"/>
                    <a:pt x="19534" y="3687"/>
                    <a:pt x="21600" y="4795"/>
                  </a:cubicBezTo>
                  <a:cubicBezTo>
                    <a:pt x="21600" y="8322"/>
                    <a:pt x="21481" y="16921"/>
                    <a:pt x="21363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pic>
          <p:nvPicPr>
            <p:cNvPr id="44" name="Picture 5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" y="725"/>
              <a:ext cx="584" cy="12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  <p:pic>
          <p:nvPicPr>
            <p:cNvPr id="45" name="Picture 5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" y="647"/>
              <a:ext cx="583" cy="15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46" name="Picture 54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" y="671"/>
              <a:ext cx="422" cy="12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47" name="Freeform 543"/>
            <p:cNvSpPr>
              <a:spLocks noChangeArrowheads="1"/>
            </p:cNvSpPr>
            <p:nvPr/>
          </p:nvSpPr>
          <p:spPr bwMode="auto">
            <a:xfrm>
              <a:off x="642" y="658"/>
              <a:ext cx="4" cy="18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514" y="4793"/>
                    <a:pt x="9257" y="1267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" name="Freeform 544"/>
            <p:cNvSpPr>
              <a:spLocks noChangeArrowheads="1"/>
            </p:cNvSpPr>
            <p:nvPr/>
          </p:nvSpPr>
          <p:spPr bwMode="auto">
            <a:xfrm>
              <a:off x="62" y="775"/>
              <a:ext cx="4" cy="6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5843"/>
                    <a:pt x="0" y="1381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" name="Freeform 545"/>
            <p:cNvSpPr>
              <a:spLocks noChangeArrowheads="1"/>
            </p:cNvSpPr>
            <p:nvPr/>
          </p:nvSpPr>
          <p:spPr bwMode="auto">
            <a:xfrm>
              <a:off x="115" y="762"/>
              <a:ext cx="1" cy="83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510"/>
                    <a:pt x="10800" y="1405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" name="Freeform 546"/>
            <p:cNvSpPr>
              <a:spLocks noChangeArrowheads="1"/>
            </p:cNvSpPr>
            <p:nvPr/>
          </p:nvSpPr>
          <p:spPr bwMode="auto">
            <a:xfrm>
              <a:off x="129" y="761"/>
              <a:ext cx="1" cy="84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0800" y="8229"/>
                    <a:pt x="0" y="1484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" name="Freeform 547"/>
            <p:cNvSpPr>
              <a:spLocks noChangeArrowheads="1"/>
            </p:cNvSpPr>
            <p:nvPr/>
          </p:nvSpPr>
          <p:spPr bwMode="auto">
            <a:xfrm>
              <a:off x="178" y="750"/>
              <a:ext cx="6" cy="95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5120" y="6208"/>
                    <a:pt x="6480" y="1371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" name="Freeform 548"/>
            <p:cNvSpPr>
              <a:spLocks noChangeArrowheads="1"/>
            </p:cNvSpPr>
            <p:nvPr/>
          </p:nvSpPr>
          <p:spPr bwMode="auto">
            <a:xfrm>
              <a:off x="194" y="748"/>
              <a:ext cx="4" cy="9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6171" y="7369"/>
                    <a:pt x="0" y="1423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" name="Freeform 549"/>
            <p:cNvSpPr>
              <a:spLocks noChangeArrowheads="1"/>
            </p:cNvSpPr>
            <p:nvPr/>
          </p:nvSpPr>
          <p:spPr bwMode="auto">
            <a:xfrm>
              <a:off x="252" y="736"/>
              <a:ext cx="5" cy="10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785"/>
                    <a:pt x="0" y="1334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" name="Freeform 550"/>
            <p:cNvSpPr>
              <a:spLocks noChangeArrowheads="1"/>
            </p:cNvSpPr>
            <p:nvPr/>
          </p:nvSpPr>
          <p:spPr bwMode="auto">
            <a:xfrm>
              <a:off x="315" y="725"/>
              <a:ext cx="4" cy="120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449"/>
                    <a:pt x="3086" y="1361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" name="Freeform 551"/>
            <p:cNvSpPr>
              <a:spLocks noChangeArrowheads="1"/>
            </p:cNvSpPr>
            <p:nvPr/>
          </p:nvSpPr>
          <p:spPr bwMode="auto">
            <a:xfrm>
              <a:off x="332" y="722"/>
              <a:ext cx="4" cy="123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000"/>
                    <a:pt x="7200" y="1410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" name="Freeform 552"/>
            <p:cNvSpPr>
              <a:spLocks noChangeArrowheads="1"/>
            </p:cNvSpPr>
            <p:nvPr/>
          </p:nvSpPr>
          <p:spPr bwMode="auto">
            <a:xfrm>
              <a:off x="414" y="706"/>
              <a:ext cx="4" cy="13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900" y="6374"/>
                    <a:pt x="0" y="1372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" name="Freeform 553"/>
            <p:cNvSpPr>
              <a:spLocks noChangeArrowheads="1"/>
            </p:cNvSpPr>
            <p:nvPr/>
          </p:nvSpPr>
          <p:spPr bwMode="auto">
            <a:xfrm>
              <a:off x="431" y="705"/>
              <a:ext cx="3" cy="140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5947"/>
                    <a:pt x="0" y="13904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" name="Freeform 554"/>
            <p:cNvSpPr>
              <a:spLocks noChangeArrowheads="1"/>
            </p:cNvSpPr>
            <p:nvPr/>
          </p:nvSpPr>
          <p:spPr bwMode="auto">
            <a:xfrm>
              <a:off x="515" y="686"/>
              <a:ext cx="5" cy="15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6200" y="6249"/>
                    <a:pt x="0" y="14117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" name="Freeform 555"/>
            <p:cNvSpPr>
              <a:spLocks noChangeArrowheads="1"/>
            </p:cNvSpPr>
            <p:nvPr/>
          </p:nvSpPr>
          <p:spPr bwMode="auto">
            <a:xfrm>
              <a:off x="538" y="684"/>
              <a:ext cx="1" cy="161"/>
            </a:xfrm>
            <a:custGeom>
              <a:avLst/>
              <a:gdLst/>
              <a:ahLst/>
              <a:cxnLst>
                <a:cxn ang="0">
                  <a:pos x="-1" y="0"/>
                </a:cxn>
                <a:cxn ang="0">
                  <a:pos x="-1" y="21600"/>
                </a:cxn>
              </a:cxnLst>
              <a:rect l="0" t="0" r="r" b="b"/>
              <a:pathLst>
                <a:path w="21600" h="21600">
                  <a:moveTo>
                    <a:pt x="-1" y="0"/>
                  </a:moveTo>
                  <a:cubicBezTo>
                    <a:pt x="-1" y="6161"/>
                    <a:pt x="-1" y="13386"/>
                    <a:pt x="-1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" name="Freeform 556"/>
            <p:cNvSpPr>
              <a:spLocks noChangeArrowheads="1"/>
            </p:cNvSpPr>
            <p:nvPr/>
          </p:nvSpPr>
          <p:spPr bwMode="auto">
            <a:xfrm>
              <a:off x="434" y="580"/>
              <a:ext cx="216" cy="78"/>
            </a:xfrm>
            <a:custGeom>
              <a:avLst/>
              <a:gdLst/>
              <a:ahLst/>
              <a:cxnLst>
                <a:cxn ang="0">
                  <a:pos x="21260" y="12835"/>
                </a:cxn>
                <a:cxn ang="0">
                  <a:pos x="1077" y="0"/>
                </a:cxn>
                <a:cxn ang="0">
                  <a:pos x="1020" y="15339"/>
                </a:cxn>
                <a:cxn ang="0">
                  <a:pos x="21260" y="21600"/>
                </a:cxn>
                <a:cxn ang="0">
                  <a:pos x="21260" y="12835"/>
                </a:cxn>
              </a:cxnLst>
              <a:rect l="0" t="0" r="r" b="b"/>
              <a:pathLst>
                <a:path w="21600" h="21600">
                  <a:moveTo>
                    <a:pt x="21260" y="12835"/>
                  </a:moveTo>
                  <a:cubicBezTo>
                    <a:pt x="17405" y="10017"/>
                    <a:pt x="5386" y="1252"/>
                    <a:pt x="1077" y="0"/>
                  </a:cubicBezTo>
                  <a:cubicBezTo>
                    <a:pt x="0" y="3913"/>
                    <a:pt x="227" y="12052"/>
                    <a:pt x="1020" y="15339"/>
                  </a:cubicBezTo>
                  <a:cubicBezTo>
                    <a:pt x="6236" y="17687"/>
                    <a:pt x="16498" y="21600"/>
                    <a:pt x="21260" y="21600"/>
                  </a:cubicBezTo>
                  <a:cubicBezTo>
                    <a:pt x="21260" y="21600"/>
                    <a:pt x="21600" y="16122"/>
                    <a:pt x="21260" y="12835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" name="Freeform 557"/>
            <p:cNvSpPr>
              <a:spLocks noChangeArrowheads="1"/>
            </p:cNvSpPr>
            <p:nvPr/>
          </p:nvSpPr>
          <p:spPr bwMode="auto">
            <a:xfrm>
              <a:off x="5" y="617"/>
              <a:ext cx="641" cy="158"/>
            </a:xfrm>
            <a:custGeom>
              <a:avLst/>
              <a:gdLst/>
              <a:ahLst/>
              <a:cxnLst>
                <a:cxn ang="0">
                  <a:pos x="0" y="18881"/>
                </a:cxn>
                <a:cxn ang="0">
                  <a:pos x="2044" y="21600"/>
                </a:cxn>
                <a:cxn ang="0">
                  <a:pos x="21600" y="5594"/>
                </a:cxn>
                <a:cxn ang="0">
                  <a:pos x="14839" y="0"/>
                </a:cxn>
                <a:cxn ang="0">
                  <a:pos x="0" y="18881"/>
                </a:cxn>
              </a:cxnLst>
              <a:rect l="0" t="0" r="r" b="b"/>
              <a:pathLst>
                <a:path w="21600" h="21600">
                  <a:moveTo>
                    <a:pt x="0" y="18881"/>
                  </a:moveTo>
                  <a:cubicBezTo>
                    <a:pt x="592" y="19813"/>
                    <a:pt x="1299" y="20745"/>
                    <a:pt x="2044" y="21600"/>
                  </a:cubicBezTo>
                  <a:cubicBezTo>
                    <a:pt x="6742" y="17249"/>
                    <a:pt x="20531" y="7381"/>
                    <a:pt x="21600" y="5594"/>
                  </a:cubicBezTo>
                  <a:cubicBezTo>
                    <a:pt x="19996" y="4429"/>
                    <a:pt x="17207" y="1787"/>
                    <a:pt x="14839" y="0"/>
                  </a:cubicBezTo>
                  <a:cubicBezTo>
                    <a:pt x="11917" y="1632"/>
                    <a:pt x="2464" y="12976"/>
                    <a:pt x="0" y="18881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" name="Freeform 558"/>
            <p:cNvSpPr>
              <a:spLocks noChangeArrowheads="1"/>
            </p:cNvSpPr>
            <p:nvPr/>
          </p:nvSpPr>
          <p:spPr bwMode="auto">
            <a:xfrm>
              <a:off x="5" y="580"/>
              <a:ext cx="441" cy="175"/>
            </a:xfrm>
            <a:custGeom>
              <a:avLst/>
              <a:gdLst/>
              <a:ahLst/>
              <a:cxnLst>
                <a:cxn ang="0">
                  <a:pos x="21544" y="0"/>
                </a:cxn>
                <a:cxn ang="0">
                  <a:pos x="0" y="18734"/>
                </a:cxn>
                <a:cxn ang="0">
                  <a:pos x="28" y="21600"/>
                </a:cxn>
                <a:cxn ang="0">
                  <a:pos x="21600" y="4614"/>
                </a:cxn>
                <a:cxn ang="0">
                  <a:pos x="21544" y="0"/>
                </a:cxn>
              </a:cxnLst>
              <a:rect l="0" t="0" r="r" b="b"/>
              <a:pathLst>
                <a:path w="21600" h="21600">
                  <a:moveTo>
                    <a:pt x="21544" y="0"/>
                  </a:moveTo>
                  <a:cubicBezTo>
                    <a:pt x="16020" y="4683"/>
                    <a:pt x="5247" y="14120"/>
                    <a:pt x="0" y="18734"/>
                  </a:cubicBezTo>
                  <a:cubicBezTo>
                    <a:pt x="0" y="18734"/>
                    <a:pt x="28" y="21600"/>
                    <a:pt x="28" y="21600"/>
                  </a:cubicBezTo>
                  <a:cubicBezTo>
                    <a:pt x="5469" y="17196"/>
                    <a:pt x="16603" y="8598"/>
                    <a:pt x="21600" y="4614"/>
                  </a:cubicBezTo>
                  <a:cubicBezTo>
                    <a:pt x="21600" y="4614"/>
                    <a:pt x="21544" y="0"/>
                    <a:pt x="21544" y="0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" name="Freeform 559"/>
            <p:cNvSpPr>
              <a:spLocks noChangeArrowheads="1"/>
            </p:cNvSpPr>
            <p:nvPr/>
          </p:nvSpPr>
          <p:spPr bwMode="auto">
            <a:xfrm>
              <a:off x="444" y="580"/>
              <a:ext cx="184" cy="76"/>
            </a:xfrm>
            <a:custGeom>
              <a:avLst/>
              <a:gdLst/>
              <a:ahLst/>
              <a:cxnLst>
                <a:cxn ang="0">
                  <a:pos x="21600" y="21600"/>
                </a:cxn>
                <a:cxn ang="0">
                  <a:pos x="133" y="10639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800" y="18860"/>
                    <a:pt x="7533" y="14346"/>
                    <a:pt x="133" y="10639"/>
                  </a:cubicBezTo>
                  <a:cubicBezTo>
                    <a:pt x="133" y="10639"/>
                    <a:pt x="0" y="0"/>
                    <a:pt x="0" y="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" name="Freeform 560"/>
            <p:cNvSpPr>
              <a:spLocks noChangeArrowheads="1"/>
            </p:cNvSpPr>
            <p:nvPr/>
          </p:nvSpPr>
          <p:spPr bwMode="auto">
            <a:xfrm>
              <a:off x="5" y="580"/>
              <a:ext cx="645" cy="195"/>
            </a:xfrm>
            <a:custGeom>
              <a:avLst/>
              <a:gdLst/>
              <a:ahLst/>
              <a:cxnLst>
                <a:cxn ang="0">
                  <a:pos x="21486" y="8665"/>
                </a:cxn>
                <a:cxn ang="0">
                  <a:pos x="21486" y="5149"/>
                </a:cxn>
                <a:cxn ang="0">
                  <a:pos x="14729" y="0"/>
                </a:cxn>
                <a:cxn ang="0">
                  <a:pos x="0" y="16828"/>
                </a:cxn>
                <a:cxn ang="0">
                  <a:pos x="19" y="19402"/>
                </a:cxn>
                <a:cxn ang="0">
                  <a:pos x="2050" y="21600"/>
                </a:cxn>
                <a:cxn ang="0">
                  <a:pos x="21486" y="8665"/>
                </a:cxn>
              </a:cxnLst>
              <a:rect l="0" t="0" r="r" b="b"/>
              <a:pathLst>
                <a:path w="21600" h="21600">
                  <a:moveTo>
                    <a:pt x="21486" y="8665"/>
                  </a:moveTo>
                  <a:cubicBezTo>
                    <a:pt x="21486" y="8665"/>
                    <a:pt x="21600" y="6467"/>
                    <a:pt x="21486" y="5149"/>
                  </a:cubicBezTo>
                  <a:cubicBezTo>
                    <a:pt x="20195" y="4019"/>
                    <a:pt x="16172" y="502"/>
                    <a:pt x="14729" y="0"/>
                  </a:cubicBezTo>
                  <a:cubicBezTo>
                    <a:pt x="10952" y="4207"/>
                    <a:pt x="3587" y="12684"/>
                    <a:pt x="0" y="16828"/>
                  </a:cubicBezTo>
                  <a:cubicBezTo>
                    <a:pt x="0" y="16828"/>
                    <a:pt x="19" y="19402"/>
                    <a:pt x="19" y="19402"/>
                  </a:cubicBezTo>
                  <a:cubicBezTo>
                    <a:pt x="607" y="20156"/>
                    <a:pt x="1310" y="20909"/>
                    <a:pt x="2050" y="21600"/>
                  </a:cubicBezTo>
                  <a:cubicBezTo>
                    <a:pt x="6719" y="18084"/>
                    <a:pt x="20423" y="10109"/>
                    <a:pt x="21486" y="8665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" name="Freeform 561"/>
            <p:cNvSpPr>
              <a:spLocks noChangeArrowheads="1"/>
            </p:cNvSpPr>
            <p:nvPr/>
          </p:nvSpPr>
          <p:spPr bwMode="auto">
            <a:xfrm>
              <a:off x="16" y="622"/>
              <a:ext cx="418" cy="130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21600" y="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5840" y="15726"/>
                    <a:pt x="16347" y="5495"/>
                    <a:pt x="21600" y="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" name="Freeform 562"/>
            <p:cNvSpPr>
              <a:spLocks noChangeArrowheads="1"/>
            </p:cNvSpPr>
            <p:nvPr/>
          </p:nvSpPr>
          <p:spPr bwMode="auto">
            <a:xfrm>
              <a:off x="6" y="841"/>
              <a:ext cx="1259" cy="7"/>
            </a:xfrm>
            <a:custGeom>
              <a:avLst/>
              <a:gdLst/>
              <a:ahLst/>
              <a:cxnLst>
                <a:cxn ang="0">
                  <a:pos x="0" y="9000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0" y="9000"/>
                  </a:moveTo>
                  <a:cubicBezTo>
                    <a:pt x="5940" y="21600"/>
                    <a:pt x="17459" y="0"/>
                    <a:pt x="21600" y="10800"/>
                  </a:cubicBezTo>
                </a:path>
              </a:pathLst>
            </a:custGeom>
            <a:grpFill/>
            <a:ln w="14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cxnSp>
        <p:nvCxnSpPr>
          <p:cNvPr id="68" name="直線矢印コネクタ 67"/>
          <p:cNvCxnSpPr/>
          <p:nvPr/>
        </p:nvCxnSpPr>
        <p:spPr>
          <a:xfrm>
            <a:off x="5548857" y="3350524"/>
            <a:ext cx="1872000" cy="1588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69" name="Group 529"/>
          <p:cNvGrpSpPr>
            <a:grpSpLocks/>
          </p:cNvGrpSpPr>
          <p:nvPr/>
        </p:nvGrpSpPr>
        <p:grpSpPr bwMode="auto">
          <a:xfrm>
            <a:off x="2580411" y="3036885"/>
            <a:ext cx="756000" cy="900000"/>
            <a:chOff x="5" y="5"/>
            <a:chExt cx="1260" cy="843"/>
          </a:xfrm>
          <a:noFill/>
        </p:grpSpPr>
        <p:sp>
          <p:nvSpPr>
            <p:cNvPr id="70" name="Freeform 530"/>
            <p:cNvSpPr>
              <a:spLocks noChangeArrowheads="1"/>
            </p:cNvSpPr>
            <p:nvPr/>
          </p:nvSpPr>
          <p:spPr bwMode="auto">
            <a:xfrm>
              <a:off x="963" y="61"/>
              <a:ext cx="96" cy="76"/>
            </a:xfrm>
            <a:custGeom>
              <a:avLst/>
              <a:gdLst/>
              <a:ahLst/>
              <a:cxnLst>
                <a:cxn ang="0">
                  <a:pos x="0" y="15753"/>
                </a:cxn>
                <a:cxn ang="0">
                  <a:pos x="19059" y="0"/>
                </a:cxn>
                <a:cxn ang="0">
                  <a:pos x="21092" y="21600"/>
                </a:cxn>
              </a:cxnLst>
              <a:rect l="0" t="0" r="r" b="b"/>
              <a:pathLst>
                <a:path w="21600" h="21600">
                  <a:moveTo>
                    <a:pt x="0" y="15753"/>
                  </a:moveTo>
                  <a:cubicBezTo>
                    <a:pt x="5591" y="9095"/>
                    <a:pt x="12960" y="3411"/>
                    <a:pt x="19059" y="0"/>
                  </a:cubicBezTo>
                  <a:cubicBezTo>
                    <a:pt x="21600" y="5035"/>
                    <a:pt x="21092" y="13642"/>
                    <a:pt x="21092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" name="Freeform 531"/>
            <p:cNvSpPr>
              <a:spLocks noChangeArrowheads="1"/>
            </p:cNvSpPr>
            <p:nvPr/>
          </p:nvSpPr>
          <p:spPr bwMode="auto">
            <a:xfrm>
              <a:off x="1047" y="61"/>
              <a:ext cx="140" cy="124"/>
            </a:xfrm>
            <a:custGeom>
              <a:avLst/>
              <a:gdLst/>
              <a:ahLst/>
              <a:cxnLst>
                <a:cxn ang="0">
                  <a:pos x="21600" y="21600"/>
                </a:cxn>
                <a:cxn ang="0">
                  <a:pos x="21600" y="10206"/>
                </a:cxn>
                <a:cxn ang="0">
                  <a:pos x="174" y="0"/>
                </a:cxn>
                <a:cxn ang="0">
                  <a:pos x="0" y="11494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17240"/>
                    <a:pt x="21600" y="13277"/>
                    <a:pt x="21600" y="10206"/>
                  </a:cubicBezTo>
                  <a:cubicBezTo>
                    <a:pt x="16461" y="7134"/>
                    <a:pt x="7403" y="2576"/>
                    <a:pt x="174" y="0"/>
                  </a:cubicBezTo>
                  <a:cubicBezTo>
                    <a:pt x="87" y="3072"/>
                    <a:pt x="0" y="6738"/>
                    <a:pt x="0" y="11494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" name="Freeform 532"/>
            <p:cNvSpPr>
              <a:spLocks noChangeArrowheads="1"/>
            </p:cNvSpPr>
            <p:nvPr/>
          </p:nvSpPr>
          <p:spPr bwMode="auto">
            <a:xfrm>
              <a:off x="691" y="5"/>
              <a:ext cx="568" cy="840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21083" y="21600"/>
                </a:cxn>
                <a:cxn ang="0">
                  <a:pos x="21600" y="4795"/>
                </a:cxn>
                <a:cxn ang="0">
                  <a:pos x="2218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8463" y="21600"/>
                    <a:pt x="16453" y="21600"/>
                    <a:pt x="21083" y="21600"/>
                  </a:cubicBezTo>
                  <a:cubicBezTo>
                    <a:pt x="21342" y="16921"/>
                    <a:pt x="21600" y="8322"/>
                    <a:pt x="21600" y="4795"/>
                  </a:cubicBezTo>
                  <a:cubicBezTo>
                    <a:pt x="17099" y="3687"/>
                    <a:pt x="6504" y="1006"/>
                    <a:pt x="2218" y="0"/>
                  </a:cubicBezTo>
                  <a:cubicBezTo>
                    <a:pt x="1012" y="3396"/>
                    <a:pt x="108" y="16601"/>
                    <a:pt x="0" y="21600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" name="Freeform 534"/>
            <p:cNvSpPr>
              <a:spLocks noChangeArrowheads="1"/>
            </p:cNvSpPr>
            <p:nvPr/>
          </p:nvSpPr>
          <p:spPr bwMode="auto">
            <a:xfrm>
              <a:off x="20" y="5"/>
              <a:ext cx="729" cy="840"/>
            </a:xfrm>
            <a:custGeom>
              <a:avLst/>
              <a:gdLst/>
              <a:ahLst/>
              <a:cxnLst>
                <a:cxn ang="0">
                  <a:pos x="0" y="21585"/>
                </a:cxn>
                <a:cxn ang="0">
                  <a:pos x="20877" y="21600"/>
                </a:cxn>
                <a:cxn ang="0">
                  <a:pos x="21600" y="0"/>
                </a:cxn>
                <a:cxn ang="0">
                  <a:pos x="723" y="14342"/>
                </a:cxn>
                <a:cxn ang="0">
                  <a:pos x="0" y="21585"/>
                </a:cxn>
              </a:cxnLst>
              <a:rect l="0" t="0" r="r" b="b"/>
              <a:pathLst>
                <a:path w="21600" h="21600">
                  <a:moveTo>
                    <a:pt x="0" y="21585"/>
                  </a:moveTo>
                  <a:cubicBezTo>
                    <a:pt x="5497" y="21600"/>
                    <a:pt x="13481" y="21600"/>
                    <a:pt x="20877" y="21600"/>
                  </a:cubicBezTo>
                  <a:cubicBezTo>
                    <a:pt x="20877" y="16324"/>
                    <a:pt x="21499" y="4241"/>
                    <a:pt x="21600" y="0"/>
                  </a:cubicBezTo>
                  <a:cubicBezTo>
                    <a:pt x="17835" y="2623"/>
                    <a:pt x="4522" y="11674"/>
                    <a:pt x="723" y="14342"/>
                  </a:cubicBezTo>
                  <a:cubicBezTo>
                    <a:pt x="504" y="15755"/>
                    <a:pt x="252" y="19399"/>
                    <a:pt x="0" y="21585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" name="Freeform 535"/>
            <p:cNvSpPr>
              <a:spLocks noChangeArrowheads="1"/>
            </p:cNvSpPr>
            <p:nvPr/>
          </p:nvSpPr>
          <p:spPr bwMode="auto">
            <a:xfrm>
              <a:off x="173" y="448"/>
              <a:ext cx="16" cy="226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9286" y="6241"/>
                    <a:pt x="4629" y="14653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" name="Freeform 536"/>
            <p:cNvSpPr>
              <a:spLocks noChangeArrowheads="1"/>
            </p:cNvSpPr>
            <p:nvPr/>
          </p:nvSpPr>
          <p:spPr bwMode="auto">
            <a:xfrm>
              <a:off x="420" y="252"/>
              <a:ext cx="16" cy="32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771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0057" y="5278"/>
                    <a:pt x="0" y="14974"/>
                    <a:pt x="771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" name="Freeform 537"/>
            <p:cNvSpPr>
              <a:spLocks noChangeArrowheads="1"/>
            </p:cNvSpPr>
            <p:nvPr/>
          </p:nvSpPr>
          <p:spPr bwMode="auto">
            <a:xfrm>
              <a:off x="243" y="412"/>
              <a:ext cx="79" cy="69"/>
            </a:xfrm>
            <a:custGeom>
              <a:avLst/>
              <a:gdLst/>
              <a:ahLst/>
              <a:cxnLst>
                <a:cxn ang="0">
                  <a:pos x="0" y="14638"/>
                </a:cxn>
                <a:cxn ang="0">
                  <a:pos x="21600" y="0"/>
                </a:cxn>
                <a:cxn ang="0">
                  <a:pos x="21600" y="7676"/>
                </a:cxn>
                <a:cxn ang="0">
                  <a:pos x="622" y="21600"/>
                </a:cxn>
                <a:cxn ang="0">
                  <a:pos x="0" y="14638"/>
                </a:cxn>
              </a:cxnLst>
              <a:rect l="0" t="0" r="r" b="b"/>
              <a:pathLst>
                <a:path w="21600" h="21600">
                  <a:moveTo>
                    <a:pt x="0" y="14638"/>
                  </a:moveTo>
                  <a:cubicBezTo>
                    <a:pt x="5128" y="10532"/>
                    <a:pt x="15695" y="3392"/>
                    <a:pt x="21600" y="0"/>
                  </a:cubicBezTo>
                  <a:cubicBezTo>
                    <a:pt x="21600" y="0"/>
                    <a:pt x="21600" y="7676"/>
                    <a:pt x="21600" y="7676"/>
                  </a:cubicBezTo>
                  <a:cubicBezTo>
                    <a:pt x="16161" y="10175"/>
                    <a:pt x="7614" y="16780"/>
                    <a:pt x="622" y="21600"/>
                  </a:cubicBezTo>
                  <a:cubicBezTo>
                    <a:pt x="622" y="21600"/>
                    <a:pt x="0" y="14638"/>
                    <a:pt x="0" y="14638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" name="Freeform 538"/>
            <p:cNvSpPr>
              <a:spLocks noChangeArrowheads="1"/>
            </p:cNvSpPr>
            <p:nvPr/>
          </p:nvSpPr>
          <p:spPr bwMode="auto">
            <a:xfrm>
              <a:off x="725" y="23"/>
              <a:ext cx="24" cy="80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000" y="4689"/>
                    <a:pt x="514" y="1618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" name="Freeform 539"/>
            <p:cNvSpPr>
              <a:spLocks noChangeArrowheads="1"/>
            </p:cNvSpPr>
            <p:nvPr/>
          </p:nvSpPr>
          <p:spPr bwMode="auto">
            <a:xfrm>
              <a:off x="20" y="5"/>
              <a:ext cx="1239" cy="840"/>
            </a:xfrm>
            <a:custGeom>
              <a:avLst/>
              <a:gdLst/>
              <a:ahLst/>
              <a:cxnLst>
                <a:cxn ang="0">
                  <a:pos x="0" y="21585"/>
                </a:cxn>
                <a:cxn ang="0">
                  <a:pos x="425" y="14342"/>
                </a:cxn>
                <a:cxn ang="0">
                  <a:pos x="12703" y="0"/>
                </a:cxn>
                <a:cxn ang="0">
                  <a:pos x="21600" y="4795"/>
                </a:cxn>
                <a:cxn ang="0">
                  <a:pos x="21363" y="21600"/>
                </a:cxn>
              </a:cxnLst>
              <a:rect l="0" t="0" r="r" b="b"/>
              <a:pathLst>
                <a:path w="21600" h="21600">
                  <a:moveTo>
                    <a:pt x="0" y="21585"/>
                  </a:moveTo>
                  <a:cubicBezTo>
                    <a:pt x="148" y="19399"/>
                    <a:pt x="297" y="15755"/>
                    <a:pt x="425" y="14342"/>
                  </a:cubicBezTo>
                  <a:cubicBezTo>
                    <a:pt x="2659" y="11674"/>
                    <a:pt x="10489" y="2623"/>
                    <a:pt x="12703" y="0"/>
                  </a:cubicBezTo>
                  <a:cubicBezTo>
                    <a:pt x="14670" y="1006"/>
                    <a:pt x="19534" y="3687"/>
                    <a:pt x="21600" y="4795"/>
                  </a:cubicBezTo>
                  <a:cubicBezTo>
                    <a:pt x="21600" y="8322"/>
                    <a:pt x="21481" y="16921"/>
                    <a:pt x="21363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pic>
          <p:nvPicPr>
            <p:cNvPr id="79" name="Picture 5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" y="725"/>
              <a:ext cx="584" cy="12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  <p:pic>
          <p:nvPicPr>
            <p:cNvPr id="80" name="Picture 5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" y="647"/>
              <a:ext cx="583" cy="15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81" name="Picture 54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" y="671"/>
              <a:ext cx="422" cy="12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82" name="Freeform 543"/>
            <p:cNvSpPr>
              <a:spLocks noChangeArrowheads="1"/>
            </p:cNvSpPr>
            <p:nvPr/>
          </p:nvSpPr>
          <p:spPr bwMode="auto">
            <a:xfrm>
              <a:off x="642" y="658"/>
              <a:ext cx="4" cy="18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514" y="4793"/>
                    <a:pt x="9257" y="1267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" name="Freeform 544"/>
            <p:cNvSpPr>
              <a:spLocks noChangeArrowheads="1"/>
            </p:cNvSpPr>
            <p:nvPr/>
          </p:nvSpPr>
          <p:spPr bwMode="auto">
            <a:xfrm>
              <a:off x="62" y="775"/>
              <a:ext cx="4" cy="6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5843"/>
                    <a:pt x="0" y="1381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" name="Freeform 545"/>
            <p:cNvSpPr>
              <a:spLocks noChangeArrowheads="1"/>
            </p:cNvSpPr>
            <p:nvPr/>
          </p:nvSpPr>
          <p:spPr bwMode="auto">
            <a:xfrm>
              <a:off x="115" y="762"/>
              <a:ext cx="1" cy="83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510"/>
                    <a:pt x="10800" y="1405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" name="Freeform 546"/>
            <p:cNvSpPr>
              <a:spLocks noChangeArrowheads="1"/>
            </p:cNvSpPr>
            <p:nvPr/>
          </p:nvSpPr>
          <p:spPr bwMode="auto">
            <a:xfrm>
              <a:off x="129" y="761"/>
              <a:ext cx="1" cy="84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0800" y="8229"/>
                    <a:pt x="0" y="1484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" name="Freeform 547"/>
            <p:cNvSpPr>
              <a:spLocks noChangeArrowheads="1"/>
            </p:cNvSpPr>
            <p:nvPr/>
          </p:nvSpPr>
          <p:spPr bwMode="auto">
            <a:xfrm>
              <a:off x="178" y="750"/>
              <a:ext cx="6" cy="95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5120" y="6208"/>
                    <a:pt x="6480" y="1371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" name="Freeform 548"/>
            <p:cNvSpPr>
              <a:spLocks noChangeArrowheads="1"/>
            </p:cNvSpPr>
            <p:nvPr/>
          </p:nvSpPr>
          <p:spPr bwMode="auto">
            <a:xfrm>
              <a:off x="194" y="748"/>
              <a:ext cx="4" cy="9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6171" y="7369"/>
                    <a:pt x="0" y="1423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" name="Freeform 549"/>
            <p:cNvSpPr>
              <a:spLocks noChangeArrowheads="1"/>
            </p:cNvSpPr>
            <p:nvPr/>
          </p:nvSpPr>
          <p:spPr bwMode="auto">
            <a:xfrm>
              <a:off x="252" y="736"/>
              <a:ext cx="5" cy="10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785"/>
                    <a:pt x="0" y="1334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" name="Freeform 550"/>
            <p:cNvSpPr>
              <a:spLocks noChangeArrowheads="1"/>
            </p:cNvSpPr>
            <p:nvPr/>
          </p:nvSpPr>
          <p:spPr bwMode="auto">
            <a:xfrm>
              <a:off x="315" y="725"/>
              <a:ext cx="4" cy="120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449"/>
                    <a:pt x="3086" y="1361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" name="Freeform 551"/>
            <p:cNvSpPr>
              <a:spLocks noChangeArrowheads="1"/>
            </p:cNvSpPr>
            <p:nvPr/>
          </p:nvSpPr>
          <p:spPr bwMode="auto">
            <a:xfrm>
              <a:off x="332" y="722"/>
              <a:ext cx="4" cy="123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000"/>
                    <a:pt x="7200" y="1410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" name="Freeform 552"/>
            <p:cNvSpPr>
              <a:spLocks noChangeArrowheads="1"/>
            </p:cNvSpPr>
            <p:nvPr/>
          </p:nvSpPr>
          <p:spPr bwMode="auto">
            <a:xfrm>
              <a:off x="414" y="706"/>
              <a:ext cx="4" cy="13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900" y="6374"/>
                    <a:pt x="0" y="1372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" name="Freeform 553"/>
            <p:cNvSpPr>
              <a:spLocks noChangeArrowheads="1"/>
            </p:cNvSpPr>
            <p:nvPr/>
          </p:nvSpPr>
          <p:spPr bwMode="auto">
            <a:xfrm>
              <a:off x="431" y="705"/>
              <a:ext cx="3" cy="140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5947"/>
                    <a:pt x="0" y="13904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" name="Freeform 554"/>
            <p:cNvSpPr>
              <a:spLocks noChangeArrowheads="1"/>
            </p:cNvSpPr>
            <p:nvPr/>
          </p:nvSpPr>
          <p:spPr bwMode="auto">
            <a:xfrm>
              <a:off x="515" y="686"/>
              <a:ext cx="5" cy="15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6200" y="6249"/>
                    <a:pt x="0" y="14117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" name="Freeform 555"/>
            <p:cNvSpPr>
              <a:spLocks noChangeArrowheads="1"/>
            </p:cNvSpPr>
            <p:nvPr/>
          </p:nvSpPr>
          <p:spPr bwMode="auto">
            <a:xfrm>
              <a:off x="538" y="684"/>
              <a:ext cx="1" cy="161"/>
            </a:xfrm>
            <a:custGeom>
              <a:avLst/>
              <a:gdLst/>
              <a:ahLst/>
              <a:cxnLst>
                <a:cxn ang="0">
                  <a:pos x="-1" y="0"/>
                </a:cxn>
                <a:cxn ang="0">
                  <a:pos x="-1" y="21600"/>
                </a:cxn>
              </a:cxnLst>
              <a:rect l="0" t="0" r="r" b="b"/>
              <a:pathLst>
                <a:path w="21600" h="21600">
                  <a:moveTo>
                    <a:pt x="-1" y="0"/>
                  </a:moveTo>
                  <a:cubicBezTo>
                    <a:pt x="-1" y="6161"/>
                    <a:pt x="-1" y="13386"/>
                    <a:pt x="-1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" name="Freeform 556"/>
            <p:cNvSpPr>
              <a:spLocks noChangeArrowheads="1"/>
            </p:cNvSpPr>
            <p:nvPr/>
          </p:nvSpPr>
          <p:spPr bwMode="auto">
            <a:xfrm>
              <a:off x="434" y="580"/>
              <a:ext cx="216" cy="78"/>
            </a:xfrm>
            <a:custGeom>
              <a:avLst/>
              <a:gdLst/>
              <a:ahLst/>
              <a:cxnLst>
                <a:cxn ang="0">
                  <a:pos x="21260" y="12835"/>
                </a:cxn>
                <a:cxn ang="0">
                  <a:pos x="1077" y="0"/>
                </a:cxn>
                <a:cxn ang="0">
                  <a:pos x="1020" y="15339"/>
                </a:cxn>
                <a:cxn ang="0">
                  <a:pos x="21260" y="21600"/>
                </a:cxn>
                <a:cxn ang="0">
                  <a:pos x="21260" y="12835"/>
                </a:cxn>
              </a:cxnLst>
              <a:rect l="0" t="0" r="r" b="b"/>
              <a:pathLst>
                <a:path w="21600" h="21600">
                  <a:moveTo>
                    <a:pt x="21260" y="12835"/>
                  </a:moveTo>
                  <a:cubicBezTo>
                    <a:pt x="17405" y="10017"/>
                    <a:pt x="5386" y="1252"/>
                    <a:pt x="1077" y="0"/>
                  </a:cubicBezTo>
                  <a:cubicBezTo>
                    <a:pt x="0" y="3913"/>
                    <a:pt x="227" y="12052"/>
                    <a:pt x="1020" y="15339"/>
                  </a:cubicBezTo>
                  <a:cubicBezTo>
                    <a:pt x="6236" y="17687"/>
                    <a:pt x="16498" y="21600"/>
                    <a:pt x="21260" y="21600"/>
                  </a:cubicBezTo>
                  <a:cubicBezTo>
                    <a:pt x="21260" y="21600"/>
                    <a:pt x="21600" y="16122"/>
                    <a:pt x="21260" y="12835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" name="Freeform 557"/>
            <p:cNvSpPr>
              <a:spLocks noChangeArrowheads="1"/>
            </p:cNvSpPr>
            <p:nvPr/>
          </p:nvSpPr>
          <p:spPr bwMode="auto">
            <a:xfrm>
              <a:off x="5" y="617"/>
              <a:ext cx="641" cy="158"/>
            </a:xfrm>
            <a:custGeom>
              <a:avLst/>
              <a:gdLst/>
              <a:ahLst/>
              <a:cxnLst>
                <a:cxn ang="0">
                  <a:pos x="0" y="18881"/>
                </a:cxn>
                <a:cxn ang="0">
                  <a:pos x="2044" y="21600"/>
                </a:cxn>
                <a:cxn ang="0">
                  <a:pos x="21600" y="5594"/>
                </a:cxn>
                <a:cxn ang="0">
                  <a:pos x="14839" y="0"/>
                </a:cxn>
                <a:cxn ang="0">
                  <a:pos x="0" y="18881"/>
                </a:cxn>
              </a:cxnLst>
              <a:rect l="0" t="0" r="r" b="b"/>
              <a:pathLst>
                <a:path w="21600" h="21600">
                  <a:moveTo>
                    <a:pt x="0" y="18881"/>
                  </a:moveTo>
                  <a:cubicBezTo>
                    <a:pt x="592" y="19813"/>
                    <a:pt x="1299" y="20745"/>
                    <a:pt x="2044" y="21600"/>
                  </a:cubicBezTo>
                  <a:cubicBezTo>
                    <a:pt x="6742" y="17249"/>
                    <a:pt x="20531" y="7381"/>
                    <a:pt x="21600" y="5594"/>
                  </a:cubicBezTo>
                  <a:cubicBezTo>
                    <a:pt x="19996" y="4429"/>
                    <a:pt x="17207" y="1787"/>
                    <a:pt x="14839" y="0"/>
                  </a:cubicBezTo>
                  <a:cubicBezTo>
                    <a:pt x="11917" y="1632"/>
                    <a:pt x="2464" y="12976"/>
                    <a:pt x="0" y="18881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" name="Freeform 558"/>
            <p:cNvSpPr>
              <a:spLocks noChangeArrowheads="1"/>
            </p:cNvSpPr>
            <p:nvPr/>
          </p:nvSpPr>
          <p:spPr bwMode="auto">
            <a:xfrm>
              <a:off x="5" y="580"/>
              <a:ext cx="441" cy="175"/>
            </a:xfrm>
            <a:custGeom>
              <a:avLst/>
              <a:gdLst/>
              <a:ahLst/>
              <a:cxnLst>
                <a:cxn ang="0">
                  <a:pos x="21544" y="0"/>
                </a:cxn>
                <a:cxn ang="0">
                  <a:pos x="0" y="18734"/>
                </a:cxn>
                <a:cxn ang="0">
                  <a:pos x="28" y="21600"/>
                </a:cxn>
                <a:cxn ang="0">
                  <a:pos x="21600" y="4614"/>
                </a:cxn>
                <a:cxn ang="0">
                  <a:pos x="21544" y="0"/>
                </a:cxn>
              </a:cxnLst>
              <a:rect l="0" t="0" r="r" b="b"/>
              <a:pathLst>
                <a:path w="21600" h="21600">
                  <a:moveTo>
                    <a:pt x="21544" y="0"/>
                  </a:moveTo>
                  <a:cubicBezTo>
                    <a:pt x="16020" y="4683"/>
                    <a:pt x="5247" y="14120"/>
                    <a:pt x="0" y="18734"/>
                  </a:cubicBezTo>
                  <a:cubicBezTo>
                    <a:pt x="0" y="18734"/>
                    <a:pt x="28" y="21600"/>
                    <a:pt x="28" y="21600"/>
                  </a:cubicBezTo>
                  <a:cubicBezTo>
                    <a:pt x="5469" y="17196"/>
                    <a:pt x="16603" y="8598"/>
                    <a:pt x="21600" y="4614"/>
                  </a:cubicBezTo>
                  <a:cubicBezTo>
                    <a:pt x="21600" y="4614"/>
                    <a:pt x="21544" y="0"/>
                    <a:pt x="21544" y="0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" name="Freeform 559"/>
            <p:cNvSpPr>
              <a:spLocks noChangeArrowheads="1"/>
            </p:cNvSpPr>
            <p:nvPr/>
          </p:nvSpPr>
          <p:spPr bwMode="auto">
            <a:xfrm>
              <a:off x="444" y="580"/>
              <a:ext cx="184" cy="76"/>
            </a:xfrm>
            <a:custGeom>
              <a:avLst/>
              <a:gdLst/>
              <a:ahLst/>
              <a:cxnLst>
                <a:cxn ang="0">
                  <a:pos x="21600" y="21600"/>
                </a:cxn>
                <a:cxn ang="0">
                  <a:pos x="133" y="10639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800" y="18860"/>
                    <a:pt x="7533" y="14346"/>
                    <a:pt x="133" y="10639"/>
                  </a:cubicBezTo>
                  <a:cubicBezTo>
                    <a:pt x="133" y="10639"/>
                    <a:pt x="0" y="0"/>
                    <a:pt x="0" y="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" name="Freeform 560"/>
            <p:cNvSpPr>
              <a:spLocks noChangeArrowheads="1"/>
            </p:cNvSpPr>
            <p:nvPr/>
          </p:nvSpPr>
          <p:spPr bwMode="auto">
            <a:xfrm>
              <a:off x="5" y="580"/>
              <a:ext cx="645" cy="195"/>
            </a:xfrm>
            <a:custGeom>
              <a:avLst/>
              <a:gdLst/>
              <a:ahLst/>
              <a:cxnLst>
                <a:cxn ang="0">
                  <a:pos x="21486" y="8665"/>
                </a:cxn>
                <a:cxn ang="0">
                  <a:pos x="21486" y="5149"/>
                </a:cxn>
                <a:cxn ang="0">
                  <a:pos x="14729" y="0"/>
                </a:cxn>
                <a:cxn ang="0">
                  <a:pos x="0" y="16828"/>
                </a:cxn>
                <a:cxn ang="0">
                  <a:pos x="19" y="19402"/>
                </a:cxn>
                <a:cxn ang="0">
                  <a:pos x="2050" y="21600"/>
                </a:cxn>
                <a:cxn ang="0">
                  <a:pos x="21486" y="8665"/>
                </a:cxn>
              </a:cxnLst>
              <a:rect l="0" t="0" r="r" b="b"/>
              <a:pathLst>
                <a:path w="21600" h="21600">
                  <a:moveTo>
                    <a:pt x="21486" y="8665"/>
                  </a:moveTo>
                  <a:cubicBezTo>
                    <a:pt x="21486" y="8665"/>
                    <a:pt x="21600" y="6467"/>
                    <a:pt x="21486" y="5149"/>
                  </a:cubicBezTo>
                  <a:cubicBezTo>
                    <a:pt x="20195" y="4019"/>
                    <a:pt x="16172" y="502"/>
                    <a:pt x="14729" y="0"/>
                  </a:cubicBezTo>
                  <a:cubicBezTo>
                    <a:pt x="10952" y="4207"/>
                    <a:pt x="3587" y="12684"/>
                    <a:pt x="0" y="16828"/>
                  </a:cubicBezTo>
                  <a:cubicBezTo>
                    <a:pt x="0" y="16828"/>
                    <a:pt x="19" y="19402"/>
                    <a:pt x="19" y="19402"/>
                  </a:cubicBezTo>
                  <a:cubicBezTo>
                    <a:pt x="607" y="20156"/>
                    <a:pt x="1310" y="20909"/>
                    <a:pt x="2050" y="21600"/>
                  </a:cubicBezTo>
                  <a:cubicBezTo>
                    <a:pt x="6719" y="18084"/>
                    <a:pt x="20423" y="10109"/>
                    <a:pt x="21486" y="8665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" name="Freeform 561"/>
            <p:cNvSpPr>
              <a:spLocks noChangeArrowheads="1"/>
            </p:cNvSpPr>
            <p:nvPr/>
          </p:nvSpPr>
          <p:spPr bwMode="auto">
            <a:xfrm>
              <a:off x="16" y="622"/>
              <a:ext cx="418" cy="130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21600" y="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5840" y="15726"/>
                    <a:pt x="16347" y="5495"/>
                    <a:pt x="21600" y="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" name="Freeform 562"/>
            <p:cNvSpPr>
              <a:spLocks noChangeArrowheads="1"/>
            </p:cNvSpPr>
            <p:nvPr/>
          </p:nvSpPr>
          <p:spPr bwMode="auto">
            <a:xfrm>
              <a:off x="6" y="841"/>
              <a:ext cx="1259" cy="7"/>
            </a:xfrm>
            <a:custGeom>
              <a:avLst/>
              <a:gdLst/>
              <a:ahLst/>
              <a:cxnLst>
                <a:cxn ang="0">
                  <a:pos x="0" y="9000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0" y="9000"/>
                  </a:moveTo>
                  <a:cubicBezTo>
                    <a:pt x="5940" y="21600"/>
                    <a:pt x="17459" y="0"/>
                    <a:pt x="21600" y="10800"/>
                  </a:cubicBezTo>
                </a:path>
              </a:pathLst>
            </a:custGeom>
            <a:grpFill/>
            <a:ln w="14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sp>
        <p:nvSpPr>
          <p:cNvPr id="103" name="テキスト ボックス 102"/>
          <p:cNvSpPr txBox="1"/>
          <p:nvPr/>
        </p:nvSpPr>
        <p:spPr>
          <a:xfrm>
            <a:off x="5715000" y="3505200"/>
            <a:ext cx="2978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Biogas production and heat demand varies depend on the season.</a:t>
            </a:r>
          </a:p>
        </p:txBody>
      </p:sp>
      <p:grpSp>
        <p:nvGrpSpPr>
          <p:cNvPr id="104" name="グループ化 92"/>
          <p:cNvGrpSpPr>
            <a:grpSpLocks noChangeAspect="1"/>
          </p:cNvGrpSpPr>
          <p:nvPr/>
        </p:nvGrpSpPr>
        <p:grpSpPr>
          <a:xfrm>
            <a:off x="1280815" y="4872971"/>
            <a:ext cx="360000" cy="763155"/>
            <a:chOff x="4234395" y="1809750"/>
            <a:chExt cx="914561" cy="1710853"/>
          </a:xfrm>
        </p:grpSpPr>
        <p:sp>
          <p:nvSpPr>
            <p:cNvPr id="1357" name="Freeform 8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8" name="Freeform 9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9" name="Line 10"/>
            <p:cNvSpPr>
              <a:spLocks noChangeShapeType="1"/>
            </p:cNvSpPr>
            <p:nvPr/>
          </p:nvSpPr>
          <p:spPr bwMode="auto">
            <a:xfrm flipH="1" flipV="1">
              <a:off x="4234395" y="2912224"/>
              <a:ext cx="357870" cy="49704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0" name="Freeform 11"/>
            <p:cNvSpPr>
              <a:spLocks/>
            </p:cNvSpPr>
            <p:nvPr/>
          </p:nvSpPr>
          <p:spPr bwMode="auto">
            <a:xfrm>
              <a:off x="4234395" y="2029477"/>
              <a:ext cx="357870" cy="954321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0" y="0"/>
                </a:cxn>
                <a:cxn ang="0">
                  <a:pos x="0" y="155"/>
                </a:cxn>
              </a:cxnLst>
              <a:rect l="0" t="0" r="r" b="b"/>
              <a:pathLst>
                <a:path w="58" h="155">
                  <a:moveTo>
                    <a:pt x="58" y="72"/>
                  </a:moveTo>
                  <a:lnTo>
                    <a:pt x="0" y="0"/>
                  </a:lnTo>
                  <a:lnTo>
                    <a:pt x="0" y="15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1" name="Line 12"/>
            <p:cNvSpPr>
              <a:spLocks noChangeShapeType="1"/>
            </p:cNvSpPr>
            <p:nvPr/>
          </p:nvSpPr>
          <p:spPr bwMode="auto">
            <a:xfrm>
              <a:off x="5045568" y="2407228"/>
              <a:ext cx="99410" cy="6759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2" name="Freeform 13"/>
            <p:cNvSpPr>
              <a:spLocks/>
            </p:cNvSpPr>
            <p:nvPr/>
          </p:nvSpPr>
          <p:spPr bwMode="auto">
            <a:xfrm>
              <a:off x="4234395" y="1961878"/>
              <a:ext cx="497044" cy="44535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" y="0"/>
                </a:cxn>
                <a:cxn ang="0">
                  <a:pos x="74" y="72"/>
                </a:cxn>
                <a:cxn ang="0">
                  <a:pos x="74" y="71"/>
                </a:cxn>
                <a:cxn ang="0">
                  <a:pos x="74" y="70"/>
                </a:cxn>
                <a:cxn ang="0">
                  <a:pos x="74" y="69"/>
                </a:cxn>
                <a:cxn ang="0">
                  <a:pos x="74" y="68"/>
                </a:cxn>
                <a:cxn ang="0">
                  <a:pos x="74" y="66"/>
                </a:cxn>
                <a:cxn ang="0">
                  <a:pos x="74" y="65"/>
                </a:cxn>
                <a:cxn ang="0">
                  <a:pos x="74" y="64"/>
                </a:cxn>
                <a:cxn ang="0">
                  <a:pos x="75" y="63"/>
                </a:cxn>
                <a:cxn ang="0">
                  <a:pos x="75" y="62"/>
                </a:cxn>
                <a:cxn ang="0">
                  <a:pos x="75" y="61"/>
                </a:cxn>
                <a:cxn ang="0">
                  <a:pos x="75" y="60"/>
                </a:cxn>
                <a:cxn ang="0">
                  <a:pos x="75" y="59"/>
                </a:cxn>
                <a:cxn ang="0">
                  <a:pos x="75" y="57"/>
                </a:cxn>
                <a:cxn ang="0">
                  <a:pos x="76" y="56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6" y="53"/>
                </a:cxn>
                <a:cxn ang="0">
                  <a:pos x="77" y="52"/>
                </a:cxn>
                <a:cxn ang="0">
                  <a:pos x="77" y="51"/>
                </a:cxn>
                <a:cxn ang="0">
                  <a:pos x="78" y="50"/>
                </a:cxn>
                <a:cxn ang="0">
                  <a:pos x="79" y="48"/>
                </a:cxn>
                <a:cxn ang="0">
                  <a:pos x="80" y="47"/>
                </a:cxn>
                <a:cxn ang="0">
                  <a:pos x="80" y="46"/>
                </a:cxn>
                <a:cxn ang="0">
                  <a:pos x="81" y="45"/>
                </a:cxn>
              </a:cxnLst>
              <a:rect l="0" t="0" r="r" b="b"/>
              <a:pathLst>
                <a:path w="81" h="72">
                  <a:moveTo>
                    <a:pt x="0" y="11"/>
                  </a:moveTo>
                  <a:lnTo>
                    <a:pt x="15" y="0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5" y="63"/>
                  </a:lnTo>
                  <a:lnTo>
                    <a:pt x="75" y="62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1" y="4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3" name="Freeform 14"/>
            <p:cNvSpPr>
              <a:spLocks/>
            </p:cNvSpPr>
            <p:nvPr/>
          </p:nvSpPr>
          <p:spPr bwMode="auto">
            <a:xfrm>
              <a:off x="4325852" y="1810777"/>
              <a:ext cx="55669" cy="15110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1" y="17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1"/>
                </a:cxn>
                <a:cxn ang="0">
                  <a:pos x="9" y="0"/>
                </a:cxn>
              </a:cxnLst>
              <a:rect l="0" t="0" r="r" b="b"/>
              <a:pathLst>
                <a:path w="9" h="25">
                  <a:moveTo>
                    <a:pt x="0" y="25"/>
                  </a:move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4" name="Freeform 15"/>
            <p:cNvSpPr>
              <a:spLocks/>
            </p:cNvSpPr>
            <p:nvPr/>
          </p:nvSpPr>
          <p:spPr bwMode="auto">
            <a:xfrm>
              <a:off x="4989899" y="2240222"/>
              <a:ext cx="55669" cy="167006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9" y="26"/>
                </a:cxn>
                <a:cxn ang="0">
                  <a:pos x="9" y="25"/>
                </a:cxn>
                <a:cxn ang="0">
                  <a:pos x="9" y="24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9" y="20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7"/>
                </a:cxn>
                <a:cxn ang="0">
                  <a:pos x="8" y="16"/>
                </a:cxn>
                <a:cxn ang="0">
                  <a:pos x="8" y="15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lnTo>
                    <a:pt x="9" y="26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5" name="Line 16"/>
            <p:cNvSpPr>
              <a:spLocks noChangeShapeType="1"/>
            </p:cNvSpPr>
            <p:nvPr/>
          </p:nvSpPr>
          <p:spPr bwMode="auto">
            <a:xfrm flipH="1">
              <a:off x="4381520" y="1810777"/>
              <a:ext cx="25200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6" name="Line 17"/>
            <p:cNvSpPr>
              <a:spLocks noChangeShapeType="1"/>
            </p:cNvSpPr>
            <p:nvPr/>
          </p:nvSpPr>
          <p:spPr bwMode="auto">
            <a:xfrm flipH="1" flipV="1">
              <a:off x="4381521" y="1810777"/>
              <a:ext cx="349918" cy="42944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7" name="Freeform 18"/>
            <p:cNvSpPr>
              <a:spLocks/>
            </p:cNvSpPr>
            <p:nvPr/>
          </p:nvSpPr>
          <p:spPr bwMode="auto">
            <a:xfrm>
              <a:off x="4640580" y="1809750"/>
              <a:ext cx="349322" cy="4304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67"/>
                </a:cxn>
                <a:cxn ang="0">
                  <a:pos x="13" y="67"/>
                </a:cxn>
              </a:cxnLst>
              <a:rect l="0" t="0" r="r" b="b"/>
              <a:pathLst>
                <a:path w="55" h="67">
                  <a:moveTo>
                    <a:pt x="0" y="0"/>
                  </a:moveTo>
                  <a:lnTo>
                    <a:pt x="55" y="67"/>
                  </a:lnTo>
                  <a:lnTo>
                    <a:pt x="13" y="67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8" name="Line 22"/>
            <p:cNvSpPr>
              <a:spLocks noChangeShapeType="1"/>
            </p:cNvSpPr>
            <p:nvPr/>
          </p:nvSpPr>
          <p:spPr bwMode="auto">
            <a:xfrm>
              <a:off x="4691675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9" name="Line 23"/>
            <p:cNvSpPr>
              <a:spLocks noChangeShapeType="1"/>
            </p:cNvSpPr>
            <p:nvPr/>
          </p:nvSpPr>
          <p:spPr bwMode="auto">
            <a:xfrm>
              <a:off x="5045568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0" name="Freeform 24"/>
            <p:cNvSpPr>
              <a:spLocks/>
            </p:cNvSpPr>
            <p:nvPr/>
          </p:nvSpPr>
          <p:spPr bwMode="auto">
            <a:xfrm>
              <a:off x="4695650" y="2474827"/>
              <a:ext cx="282321" cy="282319"/>
            </a:xfrm>
            <a:custGeom>
              <a:avLst/>
              <a:gdLst/>
              <a:ahLst/>
              <a:cxnLst>
                <a:cxn ang="0">
                  <a:pos x="71" y="38"/>
                </a:cxn>
                <a:cxn ang="0">
                  <a:pos x="70" y="43"/>
                </a:cxn>
                <a:cxn ang="0">
                  <a:pos x="70" y="48"/>
                </a:cxn>
                <a:cxn ang="0">
                  <a:pos x="67" y="52"/>
                </a:cxn>
                <a:cxn ang="0">
                  <a:pos x="64" y="57"/>
                </a:cxn>
                <a:cxn ang="0">
                  <a:pos x="59" y="62"/>
                </a:cxn>
                <a:cxn ang="0">
                  <a:pos x="54" y="66"/>
                </a:cxn>
                <a:cxn ang="0">
                  <a:pos x="50" y="68"/>
                </a:cxn>
                <a:cxn ang="0">
                  <a:pos x="45" y="69"/>
                </a:cxn>
                <a:cxn ang="0">
                  <a:pos x="40" y="71"/>
                </a:cxn>
                <a:cxn ang="0">
                  <a:pos x="36" y="71"/>
                </a:cxn>
                <a:cxn ang="0">
                  <a:pos x="31" y="71"/>
                </a:cxn>
                <a:cxn ang="0">
                  <a:pos x="26" y="69"/>
                </a:cxn>
                <a:cxn ang="0">
                  <a:pos x="22" y="68"/>
                </a:cxn>
                <a:cxn ang="0">
                  <a:pos x="17" y="66"/>
                </a:cxn>
                <a:cxn ang="0">
                  <a:pos x="12" y="62"/>
                </a:cxn>
                <a:cxn ang="0">
                  <a:pos x="8" y="57"/>
                </a:cxn>
                <a:cxn ang="0">
                  <a:pos x="5" y="52"/>
                </a:cxn>
                <a:cxn ang="0">
                  <a:pos x="2" y="48"/>
                </a:cxn>
                <a:cxn ang="0">
                  <a:pos x="2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2" y="25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1" y="11"/>
                </a:cxn>
                <a:cxn ang="0">
                  <a:pos x="16" y="6"/>
                </a:cxn>
                <a:cxn ang="0">
                  <a:pos x="20" y="3"/>
                </a:cxn>
                <a:cxn ang="0">
                  <a:pos x="25" y="1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8" y="1"/>
                </a:cxn>
                <a:cxn ang="0">
                  <a:pos x="53" y="4"/>
                </a:cxn>
                <a:cxn ang="0">
                  <a:pos x="57" y="8"/>
                </a:cxn>
                <a:cxn ang="0">
                  <a:pos x="62" y="12"/>
                </a:cxn>
                <a:cxn ang="0">
                  <a:pos x="67" y="17"/>
                </a:cxn>
                <a:cxn ang="0">
                  <a:pos x="68" y="21"/>
                </a:cxn>
                <a:cxn ang="0">
                  <a:pos x="70" y="26"/>
                </a:cxn>
                <a:cxn ang="0">
                  <a:pos x="71" y="31"/>
                </a:cxn>
                <a:cxn ang="0">
                  <a:pos x="71" y="35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lnTo>
                    <a:pt x="71" y="37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70" y="45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5"/>
                  </a:lnTo>
                  <a:lnTo>
                    <a:pt x="64" y="57"/>
                  </a:lnTo>
                  <a:lnTo>
                    <a:pt x="62" y="59"/>
                  </a:lnTo>
                  <a:lnTo>
                    <a:pt x="61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6" y="65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1" y="68"/>
                  </a:lnTo>
                  <a:lnTo>
                    <a:pt x="50" y="68"/>
                  </a:lnTo>
                  <a:lnTo>
                    <a:pt x="48" y="69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3" y="69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0" y="71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1" y="60"/>
                  </a:lnTo>
                  <a:lnTo>
                    <a:pt x="9" y="59"/>
                  </a:lnTo>
                  <a:lnTo>
                    <a:pt x="8" y="57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70" y="23"/>
                  </a:lnTo>
                  <a:lnTo>
                    <a:pt x="70" y="25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1" y="34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1" name="Oval 25"/>
            <p:cNvSpPr>
              <a:spLocks noChangeArrowheads="1"/>
            </p:cNvSpPr>
            <p:nvPr/>
          </p:nvSpPr>
          <p:spPr bwMode="auto">
            <a:xfrm>
              <a:off x="4695650" y="2474827"/>
              <a:ext cx="282321" cy="28231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2" name="Oval 26"/>
            <p:cNvSpPr>
              <a:spLocks noChangeArrowheads="1"/>
            </p:cNvSpPr>
            <p:nvPr/>
          </p:nvSpPr>
          <p:spPr bwMode="auto">
            <a:xfrm>
              <a:off x="4659864" y="2423133"/>
              <a:ext cx="405587" cy="40160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3" name="Freeform 27"/>
            <p:cNvSpPr>
              <a:spLocks/>
            </p:cNvSpPr>
            <p:nvPr/>
          </p:nvSpPr>
          <p:spPr bwMode="auto">
            <a:xfrm>
              <a:off x="4707581" y="2462897"/>
              <a:ext cx="322085" cy="326060"/>
            </a:xfrm>
            <a:custGeom>
              <a:avLst/>
              <a:gdLst/>
              <a:ahLst/>
              <a:cxnLst>
                <a:cxn ang="0">
                  <a:pos x="81" y="45"/>
                </a:cxn>
                <a:cxn ang="0">
                  <a:pos x="79" y="49"/>
                </a:cxn>
                <a:cxn ang="0">
                  <a:pos x="79" y="54"/>
                </a:cxn>
                <a:cxn ang="0">
                  <a:pos x="76" y="58"/>
                </a:cxn>
                <a:cxn ang="0">
                  <a:pos x="73" y="63"/>
                </a:cxn>
                <a:cxn ang="0">
                  <a:pos x="70" y="68"/>
                </a:cxn>
                <a:cxn ang="0">
                  <a:pos x="65" y="72"/>
                </a:cxn>
                <a:cxn ang="0">
                  <a:pos x="61" y="75"/>
                </a:cxn>
                <a:cxn ang="0">
                  <a:pos x="56" y="79"/>
                </a:cxn>
                <a:cxn ang="0">
                  <a:pos x="51" y="80"/>
                </a:cxn>
                <a:cxn ang="0">
                  <a:pos x="47" y="82"/>
                </a:cxn>
                <a:cxn ang="0">
                  <a:pos x="42" y="82"/>
                </a:cxn>
                <a:cxn ang="0">
                  <a:pos x="37" y="82"/>
                </a:cxn>
                <a:cxn ang="0">
                  <a:pos x="33" y="80"/>
                </a:cxn>
                <a:cxn ang="0">
                  <a:pos x="28" y="80"/>
                </a:cxn>
                <a:cxn ang="0">
                  <a:pos x="23" y="77"/>
                </a:cxn>
                <a:cxn ang="0">
                  <a:pos x="19" y="75"/>
                </a:cxn>
                <a:cxn ang="0">
                  <a:pos x="14" y="71"/>
                </a:cxn>
                <a:cxn ang="0">
                  <a:pos x="9" y="66"/>
                </a:cxn>
                <a:cxn ang="0">
                  <a:pos x="6" y="62"/>
                </a:cxn>
                <a:cxn ang="0">
                  <a:pos x="3" y="57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9"/>
                </a:cxn>
                <a:cxn ang="0">
                  <a:pos x="3" y="24"/>
                </a:cxn>
                <a:cxn ang="0">
                  <a:pos x="6" y="20"/>
                </a:cxn>
                <a:cxn ang="0">
                  <a:pos x="9" y="15"/>
                </a:cxn>
                <a:cxn ang="0">
                  <a:pos x="14" y="11"/>
                </a:cxn>
                <a:cxn ang="0">
                  <a:pos x="19" y="6"/>
                </a:cxn>
                <a:cxn ang="0">
                  <a:pos x="23" y="4"/>
                </a:cxn>
                <a:cxn ang="0">
                  <a:pos x="28" y="1"/>
                </a:cxn>
                <a:cxn ang="0">
                  <a:pos x="33" y="1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56" y="3"/>
                </a:cxn>
                <a:cxn ang="0">
                  <a:pos x="61" y="6"/>
                </a:cxn>
                <a:cxn ang="0">
                  <a:pos x="65" y="9"/>
                </a:cxn>
                <a:cxn ang="0">
                  <a:pos x="70" y="14"/>
                </a:cxn>
                <a:cxn ang="0">
                  <a:pos x="73" y="18"/>
                </a:cxn>
                <a:cxn ang="0">
                  <a:pos x="76" y="23"/>
                </a:cxn>
                <a:cxn ang="0">
                  <a:pos x="79" y="28"/>
                </a:cxn>
                <a:cxn ang="0">
                  <a:pos x="79" y="32"/>
                </a:cxn>
                <a:cxn ang="0">
                  <a:pos x="81" y="37"/>
                </a:cxn>
                <a:cxn ang="0">
                  <a:pos x="81" y="41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3"/>
                  </a:lnTo>
                  <a:lnTo>
                    <a:pt x="81" y="45"/>
                  </a:lnTo>
                  <a:lnTo>
                    <a:pt x="81" y="46"/>
                  </a:lnTo>
                  <a:lnTo>
                    <a:pt x="81" y="48"/>
                  </a:lnTo>
                  <a:lnTo>
                    <a:pt x="79" y="49"/>
                  </a:lnTo>
                  <a:lnTo>
                    <a:pt x="79" y="51"/>
                  </a:lnTo>
                  <a:lnTo>
                    <a:pt x="79" y="52"/>
                  </a:lnTo>
                  <a:lnTo>
                    <a:pt x="79" y="54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5" y="62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4" y="74"/>
                  </a:lnTo>
                  <a:lnTo>
                    <a:pt x="62" y="75"/>
                  </a:lnTo>
                  <a:lnTo>
                    <a:pt x="61" y="75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9"/>
                  </a:lnTo>
                  <a:lnTo>
                    <a:pt x="54" y="79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2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6" y="82"/>
                  </a:lnTo>
                  <a:lnTo>
                    <a:pt x="34" y="82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5"/>
                  </a:lnTo>
                  <a:lnTo>
                    <a:pt x="19" y="75"/>
                  </a:lnTo>
                  <a:lnTo>
                    <a:pt x="17" y="74"/>
                  </a:lnTo>
                  <a:lnTo>
                    <a:pt x="16" y="72"/>
                  </a:lnTo>
                  <a:lnTo>
                    <a:pt x="14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68" y="12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3" y="17"/>
                  </a:lnTo>
                  <a:lnTo>
                    <a:pt x="73" y="18"/>
                  </a:lnTo>
                  <a:lnTo>
                    <a:pt x="75" y="20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81" y="34"/>
                  </a:lnTo>
                  <a:lnTo>
                    <a:pt x="81" y="35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4" name="Oval 28"/>
            <p:cNvSpPr>
              <a:spLocks noChangeArrowheads="1"/>
            </p:cNvSpPr>
            <p:nvPr/>
          </p:nvSpPr>
          <p:spPr bwMode="auto">
            <a:xfrm>
              <a:off x="4707581" y="2462897"/>
              <a:ext cx="322085" cy="32606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5" name="Oval 29"/>
            <p:cNvSpPr>
              <a:spLocks noChangeArrowheads="1"/>
            </p:cNvSpPr>
            <p:nvPr/>
          </p:nvSpPr>
          <p:spPr bwMode="auto">
            <a:xfrm>
              <a:off x="4636006" y="2399275"/>
              <a:ext cx="453303" cy="4493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6" name="Freeform 30"/>
            <p:cNvSpPr>
              <a:spLocks/>
            </p:cNvSpPr>
            <p:nvPr/>
          </p:nvSpPr>
          <p:spPr bwMode="auto">
            <a:xfrm>
              <a:off x="4516716" y="2105026"/>
              <a:ext cx="23858" cy="8747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7" name="Freeform 31"/>
            <p:cNvSpPr>
              <a:spLocks/>
            </p:cNvSpPr>
            <p:nvPr/>
          </p:nvSpPr>
          <p:spPr bwMode="auto">
            <a:xfrm>
              <a:off x="4472975" y="2049357"/>
              <a:ext cx="27836" cy="9145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8" name="Line 32"/>
            <p:cNvSpPr>
              <a:spLocks noChangeShapeType="1"/>
            </p:cNvSpPr>
            <p:nvPr/>
          </p:nvSpPr>
          <p:spPr bwMode="auto">
            <a:xfrm flipH="1" flipV="1">
              <a:off x="4500811" y="2049357"/>
              <a:ext cx="39763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9" name="Freeform 33"/>
            <p:cNvSpPr>
              <a:spLocks/>
            </p:cNvSpPr>
            <p:nvPr/>
          </p:nvSpPr>
          <p:spPr bwMode="auto">
            <a:xfrm>
              <a:off x="4719508" y="2319748"/>
              <a:ext cx="39763" cy="103385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5" y="15"/>
                </a:cxn>
                <a:cxn ang="0">
                  <a:pos x="3" y="14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0" name="Freeform 34"/>
            <p:cNvSpPr>
              <a:spLocks/>
            </p:cNvSpPr>
            <p:nvPr/>
          </p:nvSpPr>
          <p:spPr bwMode="auto">
            <a:xfrm>
              <a:off x="4973994" y="2319748"/>
              <a:ext cx="35788" cy="1113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5" y="11"/>
                </a:cxn>
                <a:cxn ang="0">
                  <a:pos x="5" y="10"/>
                </a:cxn>
                <a:cxn ang="0">
                  <a:pos x="6" y="9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6" y="0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1" y="16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1" name="Freeform 35"/>
            <p:cNvSpPr>
              <a:spLocks/>
            </p:cNvSpPr>
            <p:nvPr/>
          </p:nvSpPr>
          <p:spPr bwMode="auto">
            <a:xfrm>
              <a:off x="4719508" y="2295890"/>
              <a:ext cx="286296" cy="318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4" y="2"/>
                </a:cxn>
                <a:cxn ang="0">
                  <a:pos x="45" y="3"/>
                </a:cxn>
                <a:cxn ang="0">
                  <a:pos x="46" y="4"/>
                </a:cxn>
                <a:cxn ang="0">
                  <a:pos x="46" y="5"/>
                </a:cxn>
              </a:cxnLst>
              <a:rect l="0" t="0" r="r" b="b"/>
              <a:pathLst>
                <a:path w="46" h="5">
                  <a:moveTo>
                    <a:pt x="0" y="5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6" y="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2" name="Line 36"/>
            <p:cNvSpPr>
              <a:spLocks noChangeShapeType="1"/>
            </p:cNvSpPr>
            <p:nvPr/>
          </p:nvSpPr>
          <p:spPr bwMode="auto">
            <a:xfrm flipH="1">
              <a:off x="5045568" y="2860531"/>
              <a:ext cx="9941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3" name="Line 37"/>
            <p:cNvSpPr>
              <a:spLocks noChangeShapeType="1"/>
            </p:cNvSpPr>
            <p:nvPr/>
          </p:nvSpPr>
          <p:spPr bwMode="auto">
            <a:xfrm flipH="1">
              <a:off x="4596243" y="2860531"/>
              <a:ext cx="87479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4" name="Line 38"/>
            <p:cNvSpPr>
              <a:spLocks noChangeShapeType="1"/>
            </p:cNvSpPr>
            <p:nvPr/>
          </p:nvSpPr>
          <p:spPr bwMode="auto">
            <a:xfrm flipH="1" flipV="1">
              <a:off x="4234395" y="2419158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5" name="Line 39"/>
            <p:cNvSpPr>
              <a:spLocks noChangeShapeType="1"/>
            </p:cNvSpPr>
            <p:nvPr/>
          </p:nvSpPr>
          <p:spPr bwMode="auto">
            <a:xfrm flipH="1" flipV="1">
              <a:off x="4234395" y="2069240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6" name="Line 40"/>
            <p:cNvSpPr>
              <a:spLocks noChangeShapeType="1"/>
            </p:cNvSpPr>
            <p:nvPr/>
          </p:nvSpPr>
          <p:spPr bwMode="auto">
            <a:xfrm>
              <a:off x="4596243" y="3409265"/>
              <a:ext cx="13519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7" name="Line 41"/>
            <p:cNvSpPr>
              <a:spLocks noChangeShapeType="1"/>
            </p:cNvSpPr>
            <p:nvPr/>
          </p:nvSpPr>
          <p:spPr bwMode="auto">
            <a:xfrm>
              <a:off x="4997852" y="3409265"/>
              <a:ext cx="14712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8" name="Freeform 42"/>
            <p:cNvSpPr>
              <a:spLocks/>
            </p:cNvSpPr>
            <p:nvPr/>
          </p:nvSpPr>
          <p:spPr bwMode="auto">
            <a:xfrm>
              <a:off x="4592265" y="3409265"/>
              <a:ext cx="11930" cy="795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3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2" y="13"/>
                  </a:lnTo>
                  <a:lnTo>
                    <a:pt x="0" y="1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9" name="Line 43"/>
            <p:cNvSpPr>
              <a:spLocks noChangeShapeType="1"/>
            </p:cNvSpPr>
            <p:nvPr/>
          </p:nvSpPr>
          <p:spPr bwMode="auto">
            <a:xfrm flipH="1">
              <a:off x="5129072" y="3488792"/>
              <a:ext cx="1193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0" name="Line 44"/>
            <p:cNvSpPr>
              <a:spLocks noChangeShapeType="1"/>
            </p:cNvSpPr>
            <p:nvPr/>
          </p:nvSpPr>
          <p:spPr bwMode="auto">
            <a:xfrm>
              <a:off x="5141000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1" name="Line 45"/>
            <p:cNvSpPr>
              <a:spLocks noChangeShapeType="1"/>
            </p:cNvSpPr>
            <p:nvPr/>
          </p:nvSpPr>
          <p:spPr bwMode="auto">
            <a:xfrm>
              <a:off x="5057498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2" name="Line 46"/>
            <p:cNvSpPr>
              <a:spLocks noChangeShapeType="1"/>
            </p:cNvSpPr>
            <p:nvPr/>
          </p:nvSpPr>
          <p:spPr bwMode="auto">
            <a:xfrm>
              <a:off x="4675770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3" name="Line 47"/>
            <p:cNvSpPr>
              <a:spLocks noChangeShapeType="1"/>
            </p:cNvSpPr>
            <p:nvPr/>
          </p:nvSpPr>
          <p:spPr bwMode="auto">
            <a:xfrm flipH="1">
              <a:off x="4675770" y="3468912"/>
              <a:ext cx="381728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4" name="Freeform 48"/>
            <p:cNvSpPr>
              <a:spLocks/>
            </p:cNvSpPr>
            <p:nvPr/>
          </p:nvSpPr>
          <p:spPr bwMode="auto">
            <a:xfrm>
              <a:off x="4695650" y="3409265"/>
              <a:ext cx="349918" cy="3578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57" h="6">
                  <a:moveTo>
                    <a:pt x="57" y="0"/>
                  </a:moveTo>
                  <a:lnTo>
                    <a:pt x="5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5" name="Line 49"/>
            <p:cNvSpPr>
              <a:spLocks noChangeShapeType="1"/>
            </p:cNvSpPr>
            <p:nvPr/>
          </p:nvSpPr>
          <p:spPr bwMode="auto">
            <a:xfrm>
              <a:off x="4592265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6" name="Line 50"/>
            <p:cNvSpPr>
              <a:spLocks noChangeShapeType="1"/>
            </p:cNvSpPr>
            <p:nvPr/>
          </p:nvSpPr>
          <p:spPr bwMode="auto">
            <a:xfrm>
              <a:off x="4683722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7" name="Line 51"/>
            <p:cNvSpPr>
              <a:spLocks noChangeShapeType="1"/>
            </p:cNvSpPr>
            <p:nvPr/>
          </p:nvSpPr>
          <p:spPr bwMode="auto">
            <a:xfrm>
              <a:off x="5045568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8" name="Freeform 52"/>
            <p:cNvSpPr>
              <a:spLocks/>
            </p:cNvSpPr>
            <p:nvPr/>
          </p:nvSpPr>
          <p:spPr bwMode="auto">
            <a:xfrm>
              <a:off x="4683722" y="2880413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9" name="Freeform 53"/>
            <p:cNvSpPr>
              <a:spLocks/>
            </p:cNvSpPr>
            <p:nvPr/>
          </p:nvSpPr>
          <p:spPr bwMode="auto">
            <a:xfrm>
              <a:off x="4683722" y="2892341"/>
              <a:ext cx="361848" cy="874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6" y="13"/>
                </a:cxn>
                <a:cxn ang="0">
                  <a:pos x="19" y="13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7" y="14"/>
                </a:cxn>
                <a:cxn ang="0">
                  <a:pos x="30" y="14"/>
                </a:cxn>
                <a:cxn ang="0">
                  <a:pos x="33" y="14"/>
                </a:cxn>
                <a:cxn ang="0">
                  <a:pos x="36" y="14"/>
                </a:cxn>
                <a:cxn ang="0">
                  <a:pos x="39" y="14"/>
                </a:cxn>
                <a:cxn ang="0">
                  <a:pos x="41" y="13"/>
                </a:cxn>
                <a:cxn ang="0">
                  <a:pos x="44" y="13"/>
                </a:cxn>
                <a:cxn ang="0">
                  <a:pos x="46" y="13"/>
                </a:cxn>
                <a:cxn ang="0">
                  <a:pos x="48" y="13"/>
                </a:cxn>
                <a:cxn ang="0">
                  <a:pos x="51" y="12"/>
                </a:cxn>
                <a:cxn ang="0">
                  <a:pos x="52" y="12"/>
                </a:cxn>
                <a:cxn ang="0">
                  <a:pos x="54" y="11"/>
                </a:cxn>
                <a:cxn ang="0">
                  <a:pos x="55" y="11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8"/>
                </a:cxn>
                <a:cxn ang="0">
                  <a:pos x="57" y="0"/>
                </a:cxn>
              </a:cxnLst>
              <a:rect l="0" t="0" r="r" b="b"/>
              <a:pathLst>
                <a:path w="59" h="14">
                  <a:moveTo>
                    <a:pt x="0" y="8"/>
                  </a:moveTo>
                  <a:lnTo>
                    <a:pt x="1" y="9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51" y="12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57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0" name="Line 54"/>
            <p:cNvSpPr>
              <a:spLocks noChangeShapeType="1"/>
            </p:cNvSpPr>
            <p:nvPr/>
          </p:nvSpPr>
          <p:spPr bwMode="auto">
            <a:xfrm flipV="1">
              <a:off x="4683722" y="289234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1" name="Freeform 55"/>
            <p:cNvSpPr>
              <a:spLocks/>
            </p:cNvSpPr>
            <p:nvPr/>
          </p:nvSpPr>
          <p:spPr bwMode="auto">
            <a:xfrm>
              <a:off x="4683722" y="300367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2" name="Freeform 56"/>
            <p:cNvSpPr>
              <a:spLocks/>
            </p:cNvSpPr>
            <p:nvPr/>
          </p:nvSpPr>
          <p:spPr bwMode="auto">
            <a:xfrm>
              <a:off x="4683722" y="3063325"/>
              <a:ext cx="361848" cy="318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4" y="5"/>
                </a:cxn>
                <a:cxn ang="0">
                  <a:pos x="27" y="5"/>
                </a:cxn>
                <a:cxn ang="0">
                  <a:pos x="30" y="5"/>
                </a:cxn>
                <a:cxn ang="0">
                  <a:pos x="33" y="5"/>
                </a:cxn>
                <a:cxn ang="0">
                  <a:pos x="36" y="5"/>
                </a:cxn>
                <a:cxn ang="0">
                  <a:pos x="39" y="5"/>
                </a:cxn>
                <a:cxn ang="0">
                  <a:pos x="41" y="5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51" y="4"/>
                </a:cxn>
                <a:cxn ang="0">
                  <a:pos x="52" y="3"/>
                </a:cxn>
                <a:cxn ang="0">
                  <a:pos x="54" y="3"/>
                </a:cxn>
                <a:cxn ang="0">
                  <a:pos x="55" y="2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3" name="Freeform 57"/>
            <p:cNvSpPr>
              <a:spLocks/>
            </p:cNvSpPr>
            <p:nvPr/>
          </p:nvSpPr>
          <p:spPr bwMode="auto">
            <a:xfrm>
              <a:off x="4683722" y="3118994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6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6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5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3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4" name="Freeform 58"/>
            <p:cNvSpPr>
              <a:spLocks/>
            </p:cNvSpPr>
            <p:nvPr/>
          </p:nvSpPr>
          <p:spPr bwMode="auto">
            <a:xfrm>
              <a:off x="4683722" y="3182615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5" name="Freeform 59"/>
            <p:cNvSpPr>
              <a:spLocks/>
            </p:cNvSpPr>
            <p:nvPr/>
          </p:nvSpPr>
          <p:spPr bwMode="auto">
            <a:xfrm>
              <a:off x="4683722" y="324225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6" name="Line 60"/>
            <p:cNvSpPr>
              <a:spLocks noChangeShapeType="1"/>
            </p:cNvSpPr>
            <p:nvPr/>
          </p:nvSpPr>
          <p:spPr bwMode="auto">
            <a:xfrm flipH="1" flipV="1">
              <a:off x="5033640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7" name="Line 61"/>
            <p:cNvSpPr>
              <a:spLocks noChangeShapeType="1"/>
            </p:cNvSpPr>
            <p:nvPr/>
          </p:nvSpPr>
          <p:spPr bwMode="auto">
            <a:xfrm flipH="1" flipV="1">
              <a:off x="5033640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8" name="Line 62"/>
            <p:cNvSpPr>
              <a:spLocks noChangeShapeType="1"/>
            </p:cNvSpPr>
            <p:nvPr/>
          </p:nvSpPr>
          <p:spPr bwMode="auto">
            <a:xfrm flipH="1" flipV="1">
              <a:off x="5033640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9" name="Line 63"/>
            <p:cNvSpPr>
              <a:spLocks noChangeShapeType="1"/>
            </p:cNvSpPr>
            <p:nvPr/>
          </p:nvSpPr>
          <p:spPr bwMode="auto">
            <a:xfrm flipH="1" flipV="1">
              <a:off x="5033640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0" name="Line 64"/>
            <p:cNvSpPr>
              <a:spLocks noChangeShapeType="1"/>
            </p:cNvSpPr>
            <p:nvPr/>
          </p:nvSpPr>
          <p:spPr bwMode="auto">
            <a:xfrm flipH="1" flipV="1">
              <a:off x="5033640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1" name="Line 65"/>
            <p:cNvSpPr>
              <a:spLocks noChangeShapeType="1"/>
            </p:cNvSpPr>
            <p:nvPr/>
          </p:nvSpPr>
          <p:spPr bwMode="auto">
            <a:xfrm flipH="1" flipV="1">
              <a:off x="5033640" y="331781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2" name="Line 66"/>
            <p:cNvSpPr>
              <a:spLocks noChangeShapeType="1"/>
            </p:cNvSpPr>
            <p:nvPr/>
          </p:nvSpPr>
          <p:spPr bwMode="auto">
            <a:xfrm flipH="1" flipV="1">
              <a:off x="5033640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3" name="Line 67"/>
            <p:cNvSpPr>
              <a:spLocks noChangeShapeType="1"/>
            </p:cNvSpPr>
            <p:nvPr/>
          </p:nvSpPr>
          <p:spPr bwMode="auto">
            <a:xfrm flipV="1">
              <a:off x="4683722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4" name="Line 68"/>
            <p:cNvSpPr>
              <a:spLocks noChangeShapeType="1"/>
            </p:cNvSpPr>
            <p:nvPr/>
          </p:nvSpPr>
          <p:spPr bwMode="auto">
            <a:xfrm flipV="1">
              <a:off x="4691675" y="3317811"/>
              <a:ext cx="11930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5" name="Line 69"/>
            <p:cNvSpPr>
              <a:spLocks noChangeShapeType="1"/>
            </p:cNvSpPr>
            <p:nvPr/>
          </p:nvSpPr>
          <p:spPr bwMode="auto">
            <a:xfrm flipV="1">
              <a:off x="4683722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6" name="Line 70"/>
            <p:cNvSpPr>
              <a:spLocks noChangeShapeType="1"/>
            </p:cNvSpPr>
            <p:nvPr/>
          </p:nvSpPr>
          <p:spPr bwMode="auto">
            <a:xfrm flipV="1">
              <a:off x="4683722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7" name="Line 71"/>
            <p:cNvSpPr>
              <a:spLocks noChangeShapeType="1"/>
            </p:cNvSpPr>
            <p:nvPr/>
          </p:nvSpPr>
          <p:spPr bwMode="auto">
            <a:xfrm flipV="1">
              <a:off x="4683722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8" name="Line 72"/>
            <p:cNvSpPr>
              <a:spLocks noChangeShapeType="1"/>
            </p:cNvSpPr>
            <p:nvPr/>
          </p:nvSpPr>
          <p:spPr bwMode="auto">
            <a:xfrm flipV="1">
              <a:off x="4683722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9" name="Line 73"/>
            <p:cNvSpPr>
              <a:spLocks noChangeShapeType="1"/>
            </p:cNvSpPr>
            <p:nvPr/>
          </p:nvSpPr>
          <p:spPr bwMode="auto">
            <a:xfrm flipV="1">
              <a:off x="4683722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0" name="Freeform 74"/>
            <p:cNvSpPr>
              <a:spLocks/>
            </p:cNvSpPr>
            <p:nvPr/>
          </p:nvSpPr>
          <p:spPr bwMode="auto">
            <a:xfrm>
              <a:off x="4592265" y="2407228"/>
              <a:ext cx="99410" cy="100203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1"/>
                </a:cxn>
                <a:cxn ang="0">
                  <a:pos x="0" y="163"/>
                </a:cxn>
              </a:cxnLst>
              <a:rect l="0" t="0" r="r" b="b"/>
              <a:pathLst>
                <a:path w="16" h="163">
                  <a:moveTo>
                    <a:pt x="16" y="0"/>
                  </a:moveTo>
                  <a:lnTo>
                    <a:pt x="0" y="11"/>
                  </a:lnTo>
                  <a:lnTo>
                    <a:pt x="0" y="16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1" name="Line 75"/>
            <p:cNvSpPr>
              <a:spLocks noChangeShapeType="1"/>
            </p:cNvSpPr>
            <p:nvPr/>
          </p:nvSpPr>
          <p:spPr bwMode="auto">
            <a:xfrm>
              <a:off x="5144978" y="2474827"/>
              <a:ext cx="3978" cy="9344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2" name="Rectangle 76"/>
            <p:cNvSpPr>
              <a:spLocks noChangeArrowheads="1"/>
            </p:cNvSpPr>
            <p:nvPr/>
          </p:nvSpPr>
          <p:spPr bwMode="auto">
            <a:xfrm>
              <a:off x="4751319" y="2319748"/>
              <a:ext cx="234605" cy="63621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3" name="Rectangle 77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4" name="Rectangle 78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5" name="Freeform 79"/>
            <p:cNvSpPr>
              <a:spLocks/>
            </p:cNvSpPr>
            <p:nvPr/>
          </p:nvSpPr>
          <p:spPr bwMode="auto">
            <a:xfrm>
              <a:off x="4596243" y="2411205"/>
              <a:ext cx="95432" cy="9980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0"/>
                </a:cxn>
                <a:cxn ang="0">
                  <a:pos x="0" y="162"/>
                </a:cxn>
              </a:cxnLst>
              <a:rect l="0" t="0" r="r" b="b"/>
              <a:pathLst>
                <a:path w="15" h="162">
                  <a:moveTo>
                    <a:pt x="15" y="0"/>
                  </a:moveTo>
                  <a:lnTo>
                    <a:pt x="0" y="10"/>
                  </a:lnTo>
                  <a:lnTo>
                    <a:pt x="0" y="162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6" name="Line 80"/>
            <p:cNvSpPr>
              <a:spLocks noChangeShapeType="1"/>
            </p:cNvSpPr>
            <p:nvPr/>
          </p:nvSpPr>
          <p:spPr bwMode="auto">
            <a:xfrm>
              <a:off x="4325852" y="1949950"/>
              <a:ext cx="365823" cy="445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7" name="Line 81"/>
            <p:cNvSpPr>
              <a:spLocks noChangeShapeType="1"/>
            </p:cNvSpPr>
            <p:nvPr/>
          </p:nvSpPr>
          <p:spPr bwMode="auto">
            <a:xfrm>
              <a:off x="4449117" y="2105026"/>
              <a:ext cx="23858" cy="3181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8" name="Line 82"/>
            <p:cNvSpPr>
              <a:spLocks noChangeShapeType="1"/>
            </p:cNvSpPr>
            <p:nvPr/>
          </p:nvSpPr>
          <p:spPr bwMode="auto">
            <a:xfrm>
              <a:off x="4516716" y="2192506"/>
              <a:ext cx="23858" cy="2783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9" name="Freeform 83"/>
            <p:cNvSpPr>
              <a:spLocks/>
            </p:cNvSpPr>
            <p:nvPr/>
          </p:nvSpPr>
          <p:spPr bwMode="auto">
            <a:xfrm>
              <a:off x="4683722" y="3305881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0" name="Freeform 84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3"/>
                </a:cxn>
                <a:cxn ang="0">
                  <a:pos x="51" y="3"/>
                </a:cxn>
                <a:cxn ang="0">
                  <a:pos x="54" y="3"/>
                </a:cxn>
                <a:cxn ang="0">
                  <a:pos x="56" y="3"/>
                </a:cxn>
                <a:cxn ang="0">
                  <a:pos x="57" y="3"/>
                </a:cxn>
                <a:cxn ang="0">
                  <a:pos x="59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3" y="2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8"/>
                </a:cxn>
                <a:cxn ang="0">
                  <a:pos x="56" y="8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8"/>
                  </a:lnTo>
                  <a:lnTo>
                    <a:pt x="56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1" name="Freeform 85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6" y="2"/>
                </a:cxn>
                <a:cxn ang="0">
                  <a:pos x="37" y="2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2" name="Freeform 86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3" y="3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31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7"/>
                </a:cxn>
                <a:cxn ang="0">
                  <a:pos x="53" y="7"/>
                </a:cxn>
                <a:cxn ang="0">
                  <a:pos x="50" y="7"/>
                </a:cxn>
                <a:cxn ang="0">
                  <a:pos x="48" y="7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3" name="Freeform 87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4" name="Freeform 88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2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5" name="Freeform 89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6" name="Freeform 90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4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7" name="Freeform 91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8" name="Freeform 92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9" name="Freeform 93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0" name="Freeform 94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1" name="Freeform 95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2" name="Freeform 96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3" name="Freeform 97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4" name="Freeform 98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5" name="Freeform 99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6" name="Rectangle 100"/>
            <p:cNvSpPr>
              <a:spLocks noChangeArrowheads="1"/>
            </p:cNvSpPr>
            <p:nvPr/>
          </p:nvSpPr>
          <p:spPr bwMode="auto">
            <a:xfrm>
              <a:off x="4842776" y="3194543"/>
              <a:ext cx="43741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7" name="Freeform 101"/>
            <p:cNvSpPr>
              <a:spLocks/>
            </p:cNvSpPr>
            <p:nvPr/>
          </p:nvSpPr>
          <p:spPr bwMode="auto">
            <a:xfrm>
              <a:off x="4683722" y="3357574"/>
              <a:ext cx="357870" cy="6759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1"/>
                </a:cxn>
                <a:cxn ang="0">
                  <a:pos x="58" y="2"/>
                </a:cxn>
                <a:cxn ang="0">
                  <a:pos x="57" y="3"/>
                </a:cxn>
                <a:cxn ang="0">
                  <a:pos x="56" y="4"/>
                </a:cxn>
                <a:cxn ang="0">
                  <a:pos x="55" y="5"/>
                </a:cxn>
                <a:cxn ang="0">
                  <a:pos x="54" y="6"/>
                </a:cxn>
                <a:cxn ang="0">
                  <a:pos x="53" y="6"/>
                </a:cxn>
                <a:cxn ang="0">
                  <a:pos x="52" y="7"/>
                </a:cxn>
                <a:cxn ang="0">
                  <a:pos x="51" y="7"/>
                </a:cxn>
                <a:cxn ang="0">
                  <a:pos x="50" y="8"/>
                </a:cxn>
                <a:cxn ang="0">
                  <a:pos x="49" y="8"/>
                </a:cxn>
                <a:cxn ang="0">
                  <a:pos x="48" y="8"/>
                </a:cxn>
                <a:cxn ang="0">
                  <a:pos x="47" y="9"/>
                </a:cxn>
                <a:cxn ang="0">
                  <a:pos x="46" y="9"/>
                </a:cxn>
                <a:cxn ang="0">
                  <a:pos x="45" y="9"/>
                </a:cxn>
                <a:cxn ang="0">
                  <a:pos x="44" y="9"/>
                </a:cxn>
                <a:cxn ang="0">
                  <a:pos x="43" y="10"/>
                </a:cxn>
                <a:cxn ang="0">
                  <a:pos x="42" y="10"/>
                </a:cxn>
                <a:cxn ang="0">
                  <a:pos x="41" y="10"/>
                </a:cxn>
                <a:cxn ang="0">
                  <a:pos x="40" y="10"/>
                </a:cxn>
                <a:cxn ang="0">
                  <a:pos x="39" y="10"/>
                </a:cxn>
                <a:cxn ang="0">
                  <a:pos x="38" y="10"/>
                </a:cxn>
                <a:cxn ang="0">
                  <a:pos x="37" y="11"/>
                </a:cxn>
                <a:cxn ang="0">
                  <a:pos x="36" y="11"/>
                </a:cxn>
                <a:cxn ang="0">
                  <a:pos x="35" y="11"/>
                </a:cxn>
                <a:cxn ang="0">
                  <a:pos x="34" y="11"/>
                </a:cxn>
                <a:cxn ang="0">
                  <a:pos x="33" y="11"/>
                </a:cxn>
                <a:cxn ang="0">
                  <a:pos x="32" y="11"/>
                </a:cxn>
                <a:cxn ang="0">
                  <a:pos x="31" y="11"/>
                </a:cxn>
                <a:cxn ang="0">
                  <a:pos x="30" y="11"/>
                </a:cxn>
                <a:cxn ang="0">
                  <a:pos x="29" y="11"/>
                </a:cxn>
                <a:cxn ang="0">
                  <a:pos x="28" y="11"/>
                </a:cxn>
                <a:cxn ang="0">
                  <a:pos x="27" y="11"/>
                </a:cxn>
                <a:cxn ang="0">
                  <a:pos x="26" y="11"/>
                </a:cxn>
                <a:cxn ang="0">
                  <a:pos x="25" y="11"/>
                </a:cxn>
                <a:cxn ang="0">
                  <a:pos x="24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21" y="11"/>
                </a:cxn>
                <a:cxn ang="0">
                  <a:pos x="20" y="10"/>
                </a:cxn>
                <a:cxn ang="0">
                  <a:pos x="19" y="10"/>
                </a:cxn>
                <a:cxn ang="0">
                  <a:pos x="18" y="10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5" y="10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2" y="9"/>
                </a:cxn>
                <a:cxn ang="0">
                  <a:pos x="11" y="9"/>
                </a:cxn>
                <a:cxn ang="0">
                  <a:pos x="10" y="8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58" h="11">
                  <a:moveTo>
                    <a:pt x="58" y="0"/>
                  </a:moveTo>
                  <a:lnTo>
                    <a:pt x="58" y="1"/>
                  </a:lnTo>
                  <a:lnTo>
                    <a:pt x="58" y="2"/>
                  </a:lnTo>
                  <a:lnTo>
                    <a:pt x="57" y="3"/>
                  </a:lnTo>
                  <a:lnTo>
                    <a:pt x="56" y="4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8" name="Rectangle 102"/>
            <p:cNvSpPr>
              <a:spLocks noChangeArrowheads="1"/>
            </p:cNvSpPr>
            <p:nvPr/>
          </p:nvSpPr>
          <p:spPr bwMode="auto">
            <a:xfrm>
              <a:off x="4850729" y="3397338"/>
              <a:ext cx="31811" cy="2385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9" name="Line 103"/>
            <p:cNvSpPr>
              <a:spLocks noChangeShapeType="1"/>
            </p:cNvSpPr>
            <p:nvPr/>
          </p:nvSpPr>
          <p:spPr bwMode="auto">
            <a:xfrm>
              <a:off x="5129072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0" name="Line 104"/>
            <p:cNvSpPr>
              <a:spLocks noChangeShapeType="1"/>
            </p:cNvSpPr>
            <p:nvPr/>
          </p:nvSpPr>
          <p:spPr bwMode="auto">
            <a:xfrm flipH="1" flipV="1">
              <a:off x="5021710" y="3409265"/>
              <a:ext cx="23858" cy="3578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1" name="Line 105"/>
            <p:cNvSpPr>
              <a:spLocks noChangeShapeType="1"/>
            </p:cNvSpPr>
            <p:nvPr/>
          </p:nvSpPr>
          <p:spPr bwMode="auto">
            <a:xfrm flipH="1" flipV="1">
              <a:off x="4636006" y="3409265"/>
              <a:ext cx="39763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2" name="Line 106"/>
            <p:cNvSpPr>
              <a:spLocks noChangeShapeType="1"/>
            </p:cNvSpPr>
            <p:nvPr/>
          </p:nvSpPr>
          <p:spPr bwMode="auto">
            <a:xfrm flipH="1" flipV="1">
              <a:off x="5073404" y="3409265"/>
              <a:ext cx="55669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3" name="Freeform 107"/>
            <p:cNvSpPr>
              <a:spLocks/>
            </p:cNvSpPr>
            <p:nvPr/>
          </p:nvSpPr>
          <p:spPr bwMode="auto">
            <a:xfrm>
              <a:off x="4596243" y="3488792"/>
              <a:ext cx="536807" cy="3181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7" h="5">
                  <a:moveTo>
                    <a:pt x="87" y="0"/>
                  </a:moveTo>
                  <a:lnTo>
                    <a:pt x="87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4" name="Freeform 108"/>
            <p:cNvSpPr>
              <a:spLocks/>
            </p:cNvSpPr>
            <p:nvPr/>
          </p:nvSpPr>
          <p:spPr bwMode="auto">
            <a:xfrm>
              <a:off x="4242348" y="2995726"/>
              <a:ext cx="353895" cy="524877"/>
            </a:xfrm>
            <a:custGeom>
              <a:avLst/>
              <a:gdLst/>
              <a:ahLst/>
              <a:cxnLst>
                <a:cxn ang="0">
                  <a:pos x="58" y="8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58" h="85">
                  <a:moveTo>
                    <a:pt x="58" y="85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5" name="Line 109"/>
            <p:cNvSpPr>
              <a:spLocks noChangeShapeType="1"/>
            </p:cNvSpPr>
            <p:nvPr/>
          </p:nvSpPr>
          <p:spPr bwMode="auto">
            <a:xfrm flipH="1" flipV="1">
              <a:off x="4234395" y="2983798"/>
              <a:ext cx="357870" cy="50499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6" name="Oval 110"/>
            <p:cNvSpPr>
              <a:spLocks noChangeArrowheads="1"/>
            </p:cNvSpPr>
            <p:nvPr/>
          </p:nvSpPr>
          <p:spPr bwMode="auto">
            <a:xfrm>
              <a:off x="4954113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7" name="Oval 111"/>
            <p:cNvSpPr>
              <a:spLocks noChangeArrowheads="1"/>
            </p:cNvSpPr>
            <p:nvPr/>
          </p:nvSpPr>
          <p:spPr bwMode="auto">
            <a:xfrm>
              <a:off x="4966041" y="2343606"/>
              <a:ext cx="7953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8" name="Oval 112"/>
            <p:cNvSpPr>
              <a:spLocks noChangeArrowheads="1"/>
            </p:cNvSpPr>
            <p:nvPr/>
          </p:nvSpPr>
          <p:spPr bwMode="auto">
            <a:xfrm>
              <a:off x="4954113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9" name="Oval 113"/>
            <p:cNvSpPr>
              <a:spLocks noChangeArrowheads="1"/>
            </p:cNvSpPr>
            <p:nvPr/>
          </p:nvSpPr>
          <p:spPr bwMode="auto">
            <a:xfrm>
              <a:off x="4954113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0" name="Oval 114"/>
            <p:cNvSpPr>
              <a:spLocks noChangeArrowheads="1"/>
            </p:cNvSpPr>
            <p:nvPr/>
          </p:nvSpPr>
          <p:spPr bwMode="auto">
            <a:xfrm>
              <a:off x="4954113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1" name="Oval 115"/>
            <p:cNvSpPr>
              <a:spLocks noChangeArrowheads="1"/>
            </p:cNvSpPr>
            <p:nvPr/>
          </p:nvSpPr>
          <p:spPr bwMode="auto">
            <a:xfrm>
              <a:off x="4938208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2" name="Oval 116"/>
            <p:cNvSpPr>
              <a:spLocks noChangeArrowheads="1"/>
            </p:cNvSpPr>
            <p:nvPr/>
          </p:nvSpPr>
          <p:spPr bwMode="auto">
            <a:xfrm>
              <a:off x="493820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3" name="Oval 117"/>
            <p:cNvSpPr>
              <a:spLocks noChangeArrowheads="1"/>
            </p:cNvSpPr>
            <p:nvPr/>
          </p:nvSpPr>
          <p:spPr bwMode="auto">
            <a:xfrm>
              <a:off x="4938208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4" name="Oval 118"/>
            <p:cNvSpPr>
              <a:spLocks noChangeArrowheads="1"/>
            </p:cNvSpPr>
            <p:nvPr/>
          </p:nvSpPr>
          <p:spPr bwMode="auto">
            <a:xfrm>
              <a:off x="4938208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5" name="Oval 119"/>
            <p:cNvSpPr>
              <a:spLocks noChangeArrowheads="1"/>
            </p:cNvSpPr>
            <p:nvPr/>
          </p:nvSpPr>
          <p:spPr bwMode="auto">
            <a:xfrm>
              <a:off x="4818918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6" name="Oval 120"/>
            <p:cNvSpPr>
              <a:spLocks noChangeArrowheads="1"/>
            </p:cNvSpPr>
            <p:nvPr/>
          </p:nvSpPr>
          <p:spPr bwMode="auto">
            <a:xfrm>
              <a:off x="4818918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7" name="Oval 121"/>
            <p:cNvSpPr>
              <a:spLocks noChangeArrowheads="1"/>
            </p:cNvSpPr>
            <p:nvPr/>
          </p:nvSpPr>
          <p:spPr bwMode="auto">
            <a:xfrm>
              <a:off x="4799035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8" name="Oval 122"/>
            <p:cNvSpPr>
              <a:spLocks noChangeArrowheads="1"/>
            </p:cNvSpPr>
            <p:nvPr/>
          </p:nvSpPr>
          <p:spPr bwMode="auto">
            <a:xfrm>
              <a:off x="4799035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9" name="Oval 123"/>
            <p:cNvSpPr>
              <a:spLocks noChangeArrowheads="1"/>
            </p:cNvSpPr>
            <p:nvPr/>
          </p:nvSpPr>
          <p:spPr bwMode="auto">
            <a:xfrm>
              <a:off x="4830846" y="2327701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0" name="Oval 124"/>
            <p:cNvSpPr>
              <a:spLocks noChangeArrowheads="1"/>
            </p:cNvSpPr>
            <p:nvPr/>
          </p:nvSpPr>
          <p:spPr bwMode="auto">
            <a:xfrm>
              <a:off x="477120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1" name="Oval 125"/>
            <p:cNvSpPr>
              <a:spLocks noChangeArrowheads="1"/>
            </p:cNvSpPr>
            <p:nvPr/>
          </p:nvSpPr>
          <p:spPr bwMode="auto">
            <a:xfrm>
              <a:off x="477120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2" name="Oval 126"/>
            <p:cNvSpPr>
              <a:spLocks noChangeArrowheads="1"/>
            </p:cNvSpPr>
            <p:nvPr/>
          </p:nvSpPr>
          <p:spPr bwMode="auto">
            <a:xfrm>
              <a:off x="4787107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3" name="Oval 127"/>
            <p:cNvSpPr>
              <a:spLocks noChangeArrowheads="1"/>
            </p:cNvSpPr>
            <p:nvPr/>
          </p:nvSpPr>
          <p:spPr bwMode="auto">
            <a:xfrm>
              <a:off x="4783130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4" name="Oval 128"/>
            <p:cNvSpPr>
              <a:spLocks noChangeArrowheads="1"/>
            </p:cNvSpPr>
            <p:nvPr/>
          </p:nvSpPr>
          <p:spPr bwMode="auto">
            <a:xfrm>
              <a:off x="483879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5" name="Oval 129"/>
            <p:cNvSpPr>
              <a:spLocks noChangeArrowheads="1"/>
            </p:cNvSpPr>
            <p:nvPr/>
          </p:nvSpPr>
          <p:spPr bwMode="auto">
            <a:xfrm>
              <a:off x="4830846" y="2351559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6" name="Oval 130"/>
            <p:cNvSpPr>
              <a:spLocks noChangeArrowheads="1"/>
            </p:cNvSpPr>
            <p:nvPr/>
          </p:nvSpPr>
          <p:spPr bwMode="auto">
            <a:xfrm>
              <a:off x="475927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7" name="Oval 131"/>
            <p:cNvSpPr>
              <a:spLocks noChangeArrowheads="1"/>
            </p:cNvSpPr>
            <p:nvPr/>
          </p:nvSpPr>
          <p:spPr bwMode="auto">
            <a:xfrm>
              <a:off x="475927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8" name="Line 132"/>
            <p:cNvSpPr>
              <a:spLocks noChangeShapeType="1"/>
            </p:cNvSpPr>
            <p:nvPr/>
          </p:nvSpPr>
          <p:spPr bwMode="auto">
            <a:xfrm>
              <a:off x="5041593" y="2343606"/>
              <a:ext cx="103385" cy="13121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05" name="グループ化 215"/>
          <p:cNvGrpSpPr>
            <a:grpSpLocks noChangeAspect="1"/>
          </p:cNvGrpSpPr>
          <p:nvPr/>
        </p:nvGrpSpPr>
        <p:grpSpPr>
          <a:xfrm>
            <a:off x="1639066" y="4880126"/>
            <a:ext cx="360632" cy="756000"/>
            <a:chOff x="3238183" y="2986088"/>
            <a:chExt cx="439738" cy="768350"/>
          </a:xfrm>
        </p:grpSpPr>
        <p:sp>
          <p:nvSpPr>
            <p:cNvPr id="1255" name="Rectangle 351"/>
            <p:cNvSpPr>
              <a:spLocks noChangeArrowheads="1"/>
            </p:cNvSpPr>
            <p:nvPr/>
          </p:nvSpPr>
          <p:spPr bwMode="auto">
            <a:xfrm>
              <a:off x="3417571" y="3255963"/>
              <a:ext cx="255588" cy="4984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6" name="Freeform 352"/>
            <p:cNvSpPr>
              <a:spLocks/>
            </p:cNvSpPr>
            <p:nvPr/>
          </p:nvSpPr>
          <p:spPr bwMode="auto">
            <a:xfrm>
              <a:off x="3244533" y="3017838"/>
              <a:ext cx="255588" cy="495300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2">
                  <a:moveTo>
                    <a:pt x="0" y="202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7" name="Line 353"/>
            <p:cNvSpPr>
              <a:spLocks noChangeShapeType="1"/>
            </p:cNvSpPr>
            <p:nvPr/>
          </p:nvSpPr>
          <p:spPr bwMode="auto">
            <a:xfrm>
              <a:off x="3244533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8" name="Line 354"/>
            <p:cNvSpPr>
              <a:spLocks noChangeShapeType="1"/>
            </p:cNvSpPr>
            <p:nvPr/>
          </p:nvSpPr>
          <p:spPr bwMode="auto">
            <a:xfrm>
              <a:off x="3500121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9" name="Oval 355"/>
            <p:cNvSpPr>
              <a:spLocks noChangeArrowheads="1"/>
            </p:cNvSpPr>
            <p:nvPr/>
          </p:nvSpPr>
          <p:spPr bwMode="auto">
            <a:xfrm>
              <a:off x="3244533" y="2994025"/>
              <a:ext cx="22225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0" name="Oval 356"/>
            <p:cNvSpPr>
              <a:spLocks noChangeArrowheads="1"/>
            </p:cNvSpPr>
            <p:nvPr/>
          </p:nvSpPr>
          <p:spPr bwMode="auto">
            <a:xfrm>
              <a:off x="3238183" y="2987675"/>
              <a:ext cx="36513" cy="381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1" name="Oval 357"/>
            <p:cNvSpPr>
              <a:spLocks noChangeArrowheads="1"/>
            </p:cNvSpPr>
            <p:nvPr/>
          </p:nvSpPr>
          <p:spPr bwMode="auto">
            <a:xfrm>
              <a:off x="3412808" y="3221038"/>
              <a:ext cx="23813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2" name="Oval 358"/>
            <p:cNvSpPr>
              <a:spLocks noChangeArrowheads="1"/>
            </p:cNvSpPr>
            <p:nvPr/>
          </p:nvSpPr>
          <p:spPr bwMode="auto">
            <a:xfrm>
              <a:off x="3404871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3" name="Oval 359"/>
            <p:cNvSpPr>
              <a:spLocks noChangeArrowheads="1"/>
            </p:cNvSpPr>
            <p:nvPr/>
          </p:nvSpPr>
          <p:spPr bwMode="auto">
            <a:xfrm>
              <a:off x="3647758" y="3221038"/>
              <a:ext cx="22225" cy="254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4" name="Oval 360"/>
            <p:cNvSpPr>
              <a:spLocks noChangeArrowheads="1"/>
            </p:cNvSpPr>
            <p:nvPr/>
          </p:nvSpPr>
          <p:spPr bwMode="auto">
            <a:xfrm>
              <a:off x="3641408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5" name="Oval 361"/>
            <p:cNvSpPr>
              <a:spLocks noChangeArrowheads="1"/>
            </p:cNvSpPr>
            <p:nvPr/>
          </p:nvSpPr>
          <p:spPr bwMode="auto">
            <a:xfrm>
              <a:off x="3476308" y="2994025"/>
              <a:ext cx="23813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6" name="Oval 362"/>
            <p:cNvSpPr>
              <a:spLocks noChangeArrowheads="1"/>
            </p:cNvSpPr>
            <p:nvPr/>
          </p:nvSpPr>
          <p:spPr bwMode="auto">
            <a:xfrm>
              <a:off x="3468371" y="29860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7" name="Oval 363"/>
            <p:cNvSpPr>
              <a:spLocks noChangeArrowheads="1"/>
            </p:cNvSpPr>
            <p:nvPr/>
          </p:nvSpPr>
          <p:spPr bwMode="auto">
            <a:xfrm>
              <a:off x="3431858" y="3279775"/>
              <a:ext cx="9525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8" name="Oval 364"/>
            <p:cNvSpPr>
              <a:spLocks noChangeArrowheads="1"/>
            </p:cNvSpPr>
            <p:nvPr/>
          </p:nvSpPr>
          <p:spPr bwMode="auto">
            <a:xfrm>
              <a:off x="3427096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9" name="Oval 365"/>
            <p:cNvSpPr>
              <a:spLocks noChangeArrowheads="1"/>
            </p:cNvSpPr>
            <p:nvPr/>
          </p:nvSpPr>
          <p:spPr bwMode="auto">
            <a:xfrm>
              <a:off x="3428683" y="3724275"/>
              <a:ext cx="11113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0" name="Oval 366"/>
            <p:cNvSpPr>
              <a:spLocks noChangeArrowheads="1"/>
            </p:cNvSpPr>
            <p:nvPr/>
          </p:nvSpPr>
          <p:spPr bwMode="auto">
            <a:xfrm>
              <a:off x="3650933" y="3282950"/>
              <a:ext cx="9525" cy="7938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1" name="Oval 367"/>
            <p:cNvSpPr>
              <a:spLocks noChangeArrowheads="1"/>
            </p:cNvSpPr>
            <p:nvPr/>
          </p:nvSpPr>
          <p:spPr bwMode="auto">
            <a:xfrm>
              <a:off x="3650933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2" name="Oval 368"/>
            <p:cNvSpPr>
              <a:spLocks noChangeArrowheads="1"/>
            </p:cNvSpPr>
            <p:nvPr/>
          </p:nvSpPr>
          <p:spPr bwMode="auto">
            <a:xfrm>
              <a:off x="3650933" y="3727450"/>
              <a:ext cx="9525" cy="95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3" name="Rectangle 369"/>
            <p:cNvSpPr>
              <a:spLocks noChangeArrowheads="1"/>
            </p:cNvSpPr>
            <p:nvPr/>
          </p:nvSpPr>
          <p:spPr bwMode="auto">
            <a:xfrm>
              <a:off x="3498216" y="3364548"/>
              <a:ext cx="92075" cy="508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4" name="Rectangle 370"/>
            <p:cNvSpPr>
              <a:spLocks noChangeArrowheads="1"/>
            </p:cNvSpPr>
            <p:nvPr/>
          </p:nvSpPr>
          <p:spPr bwMode="auto">
            <a:xfrm>
              <a:off x="3511868" y="3546475"/>
              <a:ext cx="65088" cy="285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5" name="Line 371"/>
            <p:cNvSpPr>
              <a:spLocks noChangeShapeType="1"/>
            </p:cNvSpPr>
            <p:nvPr/>
          </p:nvSpPr>
          <p:spPr bwMode="auto">
            <a:xfrm>
              <a:off x="3542666" y="3546475"/>
              <a:ext cx="1588" cy="285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6" name="Freeform 386"/>
            <p:cNvSpPr>
              <a:spLocks/>
            </p:cNvSpPr>
            <p:nvPr/>
          </p:nvSpPr>
          <p:spPr bwMode="auto">
            <a:xfrm>
              <a:off x="3408046" y="3241675"/>
              <a:ext cx="255588" cy="498475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3">
                  <a:moveTo>
                    <a:pt x="0" y="203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7" name="Line 387"/>
            <p:cNvSpPr>
              <a:spLocks noChangeShapeType="1"/>
            </p:cNvSpPr>
            <p:nvPr/>
          </p:nvSpPr>
          <p:spPr bwMode="auto">
            <a:xfrm>
              <a:off x="3266758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8" name="Line 388"/>
            <p:cNvSpPr>
              <a:spLocks noChangeShapeType="1"/>
            </p:cNvSpPr>
            <p:nvPr/>
          </p:nvSpPr>
          <p:spPr bwMode="auto">
            <a:xfrm>
              <a:off x="3257233" y="3517900"/>
              <a:ext cx="125413" cy="174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9" name="Line 389"/>
            <p:cNvSpPr>
              <a:spLocks noChangeShapeType="1"/>
            </p:cNvSpPr>
            <p:nvPr/>
          </p:nvSpPr>
          <p:spPr bwMode="auto">
            <a:xfrm>
              <a:off x="3244533" y="3513138"/>
              <a:ext cx="173038" cy="2413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0" name="Oval 390"/>
            <p:cNvSpPr>
              <a:spLocks noChangeArrowheads="1"/>
            </p:cNvSpPr>
            <p:nvPr/>
          </p:nvSpPr>
          <p:spPr bwMode="auto">
            <a:xfrm>
              <a:off x="3396933" y="3695700"/>
              <a:ext cx="15875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1" name="Line 391"/>
            <p:cNvSpPr>
              <a:spLocks noChangeShapeType="1"/>
            </p:cNvSpPr>
            <p:nvPr/>
          </p:nvSpPr>
          <p:spPr bwMode="auto">
            <a:xfrm>
              <a:off x="3392171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2" name="Line 392"/>
            <p:cNvSpPr>
              <a:spLocks noChangeShapeType="1"/>
            </p:cNvSpPr>
            <p:nvPr/>
          </p:nvSpPr>
          <p:spPr bwMode="auto">
            <a:xfrm>
              <a:off x="3257233" y="30892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3" name="Line 393"/>
            <p:cNvSpPr>
              <a:spLocks noChangeShapeType="1"/>
            </p:cNvSpPr>
            <p:nvPr/>
          </p:nvSpPr>
          <p:spPr bwMode="auto">
            <a:xfrm>
              <a:off x="3382646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4" name="Line 394"/>
            <p:cNvSpPr>
              <a:spLocks noChangeShapeType="1"/>
            </p:cNvSpPr>
            <p:nvPr/>
          </p:nvSpPr>
          <p:spPr bwMode="auto">
            <a:xfrm flipH="1">
              <a:off x="3382646" y="369252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5" name="Line 395"/>
            <p:cNvSpPr>
              <a:spLocks noChangeShapeType="1"/>
            </p:cNvSpPr>
            <p:nvPr/>
          </p:nvSpPr>
          <p:spPr bwMode="auto">
            <a:xfrm>
              <a:off x="3382646" y="3265488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6" name="Line 396"/>
            <p:cNvSpPr>
              <a:spLocks noChangeShapeType="1"/>
            </p:cNvSpPr>
            <p:nvPr/>
          </p:nvSpPr>
          <p:spPr bwMode="auto">
            <a:xfrm flipH="1">
              <a:off x="3257233" y="308927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7" name="Line 397"/>
            <p:cNvSpPr>
              <a:spLocks noChangeShapeType="1"/>
            </p:cNvSpPr>
            <p:nvPr/>
          </p:nvSpPr>
          <p:spPr bwMode="auto">
            <a:xfrm flipH="1" flipV="1">
              <a:off x="3257233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8" name="Line 398"/>
            <p:cNvSpPr>
              <a:spLocks noChangeShapeType="1"/>
            </p:cNvSpPr>
            <p:nvPr/>
          </p:nvSpPr>
          <p:spPr bwMode="auto">
            <a:xfrm>
              <a:off x="3319146" y="31781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9" name="Line 399"/>
            <p:cNvSpPr>
              <a:spLocks noChangeShapeType="1"/>
            </p:cNvSpPr>
            <p:nvPr/>
          </p:nvSpPr>
          <p:spPr bwMode="auto">
            <a:xfrm flipH="1" flipV="1">
              <a:off x="3279458" y="3209925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0" name="Line 400"/>
            <p:cNvSpPr>
              <a:spLocks noChangeShapeType="1"/>
            </p:cNvSpPr>
            <p:nvPr/>
          </p:nvSpPr>
          <p:spPr bwMode="auto">
            <a:xfrm flipH="1" flipV="1">
              <a:off x="3287396" y="3221038"/>
              <a:ext cx="6350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1" name="Line 401"/>
            <p:cNvSpPr>
              <a:spLocks noChangeShapeType="1"/>
            </p:cNvSpPr>
            <p:nvPr/>
          </p:nvSpPr>
          <p:spPr bwMode="auto">
            <a:xfrm flipH="1" flipV="1">
              <a:off x="3279458" y="3214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2" name="Line 402"/>
            <p:cNvSpPr>
              <a:spLocks noChangeShapeType="1"/>
            </p:cNvSpPr>
            <p:nvPr/>
          </p:nvSpPr>
          <p:spPr bwMode="auto">
            <a:xfrm flipH="1" flipV="1">
              <a:off x="3287396" y="3225800"/>
              <a:ext cx="6350" cy="11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3" name="Line 403"/>
            <p:cNvSpPr>
              <a:spLocks noChangeShapeType="1"/>
            </p:cNvSpPr>
            <p:nvPr/>
          </p:nvSpPr>
          <p:spPr bwMode="auto">
            <a:xfrm flipH="1" flipV="1">
              <a:off x="3279458" y="3224213"/>
              <a:ext cx="4763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4" name="Line 404"/>
            <p:cNvSpPr>
              <a:spLocks noChangeShapeType="1"/>
            </p:cNvSpPr>
            <p:nvPr/>
          </p:nvSpPr>
          <p:spPr bwMode="auto">
            <a:xfrm flipH="1" flipV="1">
              <a:off x="3287396" y="32337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5" name="Line 405"/>
            <p:cNvSpPr>
              <a:spLocks noChangeShapeType="1"/>
            </p:cNvSpPr>
            <p:nvPr/>
          </p:nvSpPr>
          <p:spPr bwMode="auto">
            <a:xfrm flipH="1" flipV="1">
              <a:off x="3279458" y="32321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6" name="Line 406"/>
            <p:cNvSpPr>
              <a:spLocks noChangeShapeType="1"/>
            </p:cNvSpPr>
            <p:nvPr/>
          </p:nvSpPr>
          <p:spPr bwMode="auto">
            <a:xfrm flipH="1" flipV="1">
              <a:off x="3287396" y="32432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7" name="Line 407"/>
            <p:cNvSpPr>
              <a:spLocks noChangeShapeType="1"/>
            </p:cNvSpPr>
            <p:nvPr/>
          </p:nvSpPr>
          <p:spPr bwMode="auto">
            <a:xfrm flipH="1" flipV="1">
              <a:off x="3279458" y="3241675"/>
              <a:ext cx="4763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8" name="Line 408"/>
            <p:cNvSpPr>
              <a:spLocks noChangeShapeType="1"/>
            </p:cNvSpPr>
            <p:nvPr/>
          </p:nvSpPr>
          <p:spPr bwMode="auto">
            <a:xfrm flipH="1" flipV="1">
              <a:off x="3287396" y="325120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9" name="Line 410"/>
            <p:cNvSpPr>
              <a:spLocks noChangeShapeType="1"/>
            </p:cNvSpPr>
            <p:nvPr/>
          </p:nvSpPr>
          <p:spPr bwMode="auto">
            <a:xfrm flipH="1" flipV="1">
              <a:off x="3279458" y="325120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0" name="Line 411"/>
            <p:cNvSpPr>
              <a:spLocks noChangeShapeType="1"/>
            </p:cNvSpPr>
            <p:nvPr/>
          </p:nvSpPr>
          <p:spPr bwMode="auto">
            <a:xfrm flipH="1" flipV="1">
              <a:off x="3287396" y="32607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1" name="Line 412"/>
            <p:cNvSpPr>
              <a:spLocks noChangeShapeType="1"/>
            </p:cNvSpPr>
            <p:nvPr/>
          </p:nvSpPr>
          <p:spPr bwMode="auto">
            <a:xfrm flipH="1" flipV="1">
              <a:off x="3279458" y="32591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2" name="Line 413"/>
            <p:cNvSpPr>
              <a:spLocks noChangeShapeType="1"/>
            </p:cNvSpPr>
            <p:nvPr/>
          </p:nvSpPr>
          <p:spPr bwMode="auto">
            <a:xfrm flipH="1" flipV="1">
              <a:off x="3287396" y="32702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3" name="Line 414"/>
            <p:cNvSpPr>
              <a:spLocks noChangeShapeType="1"/>
            </p:cNvSpPr>
            <p:nvPr/>
          </p:nvSpPr>
          <p:spPr bwMode="auto">
            <a:xfrm flipH="1" flipV="1">
              <a:off x="3279458" y="32654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4" name="Line 415"/>
            <p:cNvSpPr>
              <a:spLocks noChangeShapeType="1"/>
            </p:cNvSpPr>
            <p:nvPr/>
          </p:nvSpPr>
          <p:spPr bwMode="auto">
            <a:xfrm flipH="1" flipV="1">
              <a:off x="3287396" y="3275013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5" name="Line 416"/>
            <p:cNvSpPr>
              <a:spLocks noChangeShapeType="1"/>
            </p:cNvSpPr>
            <p:nvPr/>
          </p:nvSpPr>
          <p:spPr bwMode="auto">
            <a:xfrm flipH="1" flipV="1">
              <a:off x="3279458" y="32734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6" name="Line 417"/>
            <p:cNvSpPr>
              <a:spLocks noChangeShapeType="1"/>
            </p:cNvSpPr>
            <p:nvPr/>
          </p:nvSpPr>
          <p:spPr bwMode="auto">
            <a:xfrm flipH="1" flipV="1">
              <a:off x="3287396" y="32829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7" name="Line 418"/>
            <p:cNvSpPr>
              <a:spLocks noChangeShapeType="1"/>
            </p:cNvSpPr>
            <p:nvPr/>
          </p:nvSpPr>
          <p:spPr bwMode="auto">
            <a:xfrm flipH="1" flipV="1">
              <a:off x="3279458" y="3279775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8" name="Line 419"/>
            <p:cNvSpPr>
              <a:spLocks noChangeShapeType="1"/>
            </p:cNvSpPr>
            <p:nvPr/>
          </p:nvSpPr>
          <p:spPr bwMode="auto">
            <a:xfrm flipH="1" flipV="1">
              <a:off x="3287396" y="32924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9" name="Line 420"/>
            <p:cNvSpPr>
              <a:spLocks noChangeShapeType="1"/>
            </p:cNvSpPr>
            <p:nvPr/>
          </p:nvSpPr>
          <p:spPr bwMode="auto">
            <a:xfrm flipH="1" flipV="1">
              <a:off x="3279458" y="32908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0" name="Line 421"/>
            <p:cNvSpPr>
              <a:spLocks noChangeShapeType="1"/>
            </p:cNvSpPr>
            <p:nvPr/>
          </p:nvSpPr>
          <p:spPr bwMode="auto">
            <a:xfrm flipH="1" flipV="1">
              <a:off x="3287396" y="330041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1" name="Line 422"/>
            <p:cNvSpPr>
              <a:spLocks noChangeShapeType="1"/>
            </p:cNvSpPr>
            <p:nvPr/>
          </p:nvSpPr>
          <p:spPr bwMode="auto">
            <a:xfrm flipH="1" flipV="1">
              <a:off x="3279458" y="3300413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2" name="Line 423"/>
            <p:cNvSpPr>
              <a:spLocks noChangeShapeType="1"/>
            </p:cNvSpPr>
            <p:nvPr/>
          </p:nvSpPr>
          <p:spPr bwMode="auto">
            <a:xfrm flipH="1" flipV="1">
              <a:off x="3287396" y="33099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3" name="Line 424"/>
            <p:cNvSpPr>
              <a:spLocks noChangeShapeType="1"/>
            </p:cNvSpPr>
            <p:nvPr/>
          </p:nvSpPr>
          <p:spPr bwMode="auto">
            <a:xfrm flipH="1" flipV="1">
              <a:off x="3279458" y="33067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4" name="Line 425"/>
            <p:cNvSpPr>
              <a:spLocks noChangeShapeType="1"/>
            </p:cNvSpPr>
            <p:nvPr/>
          </p:nvSpPr>
          <p:spPr bwMode="auto">
            <a:xfrm flipH="1" flipV="1">
              <a:off x="3288983" y="33194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5" name="Line 426"/>
            <p:cNvSpPr>
              <a:spLocks noChangeShapeType="1"/>
            </p:cNvSpPr>
            <p:nvPr/>
          </p:nvSpPr>
          <p:spPr bwMode="auto">
            <a:xfrm flipH="1" flipV="1">
              <a:off x="3279458" y="33147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6" name="Line 427"/>
            <p:cNvSpPr>
              <a:spLocks noChangeShapeType="1"/>
            </p:cNvSpPr>
            <p:nvPr/>
          </p:nvSpPr>
          <p:spPr bwMode="auto">
            <a:xfrm flipH="1" flipV="1">
              <a:off x="3287396" y="3324225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7" name="Line 428"/>
            <p:cNvSpPr>
              <a:spLocks noChangeShapeType="1"/>
            </p:cNvSpPr>
            <p:nvPr/>
          </p:nvSpPr>
          <p:spPr bwMode="auto">
            <a:xfrm flipH="1" flipV="1">
              <a:off x="3279458" y="33226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8" name="Line 429"/>
            <p:cNvSpPr>
              <a:spLocks noChangeShapeType="1"/>
            </p:cNvSpPr>
            <p:nvPr/>
          </p:nvSpPr>
          <p:spPr bwMode="auto">
            <a:xfrm flipH="1" flipV="1">
              <a:off x="3287396" y="333533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9" name="Line 430"/>
            <p:cNvSpPr>
              <a:spLocks noChangeShapeType="1"/>
            </p:cNvSpPr>
            <p:nvPr/>
          </p:nvSpPr>
          <p:spPr bwMode="auto">
            <a:xfrm flipH="1" flipV="1">
              <a:off x="3279458" y="3332163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0" name="Line 431"/>
            <p:cNvSpPr>
              <a:spLocks noChangeShapeType="1"/>
            </p:cNvSpPr>
            <p:nvPr/>
          </p:nvSpPr>
          <p:spPr bwMode="auto">
            <a:xfrm flipH="1" flipV="1">
              <a:off x="3288983" y="3341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1" name="Line 432"/>
            <p:cNvSpPr>
              <a:spLocks noChangeShapeType="1"/>
            </p:cNvSpPr>
            <p:nvPr/>
          </p:nvSpPr>
          <p:spPr bwMode="auto">
            <a:xfrm flipH="1" flipV="1">
              <a:off x="3279458" y="3340100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2" name="Line 433"/>
            <p:cNvSpPr>
              <a:spLocks noChangeShapeType="1"/>
            </p:cNvSpPr>
            <p:nvPr/>
          </p:nvSpPr>
          <p:spPr bwMode="auto">
            <a:xfrm flipH="1" flipV="1">
              <a:off x="3287396" y="33496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3" name="Line 434"/>
            <p:cNvSpPr>
              <a:spLocks noChangeShapeType="1"/>
            </p:cNvSpPr>
            <p:nvPr/>
          </p:nvSpPr>
          <p:spPr bwMode="auto">
            <a:xfrm flipH="1" flipV="1">
              <a:off x="3279458" y="334645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4" name="Line 435"/>
            <p:cNvSpPr>
              <a:spLocks noChangeShapeType="1"/>
            </p:cNvSpPr>
            <p:nvPr/>
          </p:nvSpPr>
          <p:spPr bwMode="auto">
            <a:xfrm flipH="1" flipV="1">
              <a:off x="3287396" y="33591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5" name="Line 436"/>
            <p:cNvSpPr>
              <a:spLocks noChangeShapeType="1"/>
            </p:cNvSpPr>
            <p:nvPr/>
          </p:nvSpPr>
          <p:spPr bwMode="auto">
            <a:xfrm flipH="1" flipV="1">
              <a:off x="3279458" y="3354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6" name="Line 437"/>
            <p:cNvSpPr>
              <a:spLocks noChangeShapeType="1"/>
            </p:cNvSpPr>
            <p:nvPr/>
          </p:nvSpPr>
          <p:spPr bwMode="auto">
            <a:xfrm flipH="1" flipV="1">
              <a:off x="3287396" y="336708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7" name="Line 438"/>
            <p:cNvSpPr>
              <a:spLocks noChangeShapeType="1"/>
            </p:cNvSpPr>
            <p:nvPr/>
          </p:nvSpPr>
          <p:spPr bwMode="auto">
            <a:xfrm flipH="1" flipV="1">
              <a:off x="3279458" y="33623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8" name="Line 439"/>
            <p:cNvSpPr>
              <a:spLocks noChangeShapeType="1"/>
            </p:cNvSpPr>
            <p:nvPr/>
          </p:nvSpPr>
          <p:spPr bwMode="auto">
            <a:xfrm flipH="1" flipV="1">
              <a:off x="3287396" y="33734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9" name="Line 440"/>
            <p:cNvSpPr>
              <a:spLocks noChangeShapeType="1"/>
            </p:cNvSpPr>
            <p:nvPr/>
          </p:nvSpPr>
          <p:spPr bwMode="auto">
            <a:xfrm flipH="1" flipV="1">
              <a:off x="3279458" y="33718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0" name="Line 441"/>
            <p:cNvSpPr>
              <a:spLocks noChangeShapeType="1"/>
            </p:cNvSpPr>
            <p:nvPr/>
          </p:nvSpPr>
          <p:spPr bwMode="auto">
            <a:xfrm flipH="1" flipV="1">
              <a:off x="3287396" y="33813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1" name="Line 442"/>
            <p:cNvSpPr>
              <a:spLocks noChangeShapeType="1"/>
            </p:cNvSpPr>
            <p:nvPr/>
          </p:nvSpPr>
          <p:spPr bwMode="auto">
            <a:xfrm flipH="1" flipV="1">
              <a:off x="3279458" y="3378200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2" name="Line 443"/>
            <p:cNvSpPr>
              <a:spLocks noChangeShapeType="1"/>
            </p:cNvSpPr>
            <p:nvPr/>
          </p:nvSpPr>
          <p:spPr bwMode="auto">
            <a:xfrm flipH="1" flipV="1">
              <a:off x="3287396" y="339090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3" name="Line 444"/>
            <p:cNvSpPr>
              <a:spLocks noChangeShapeType="1"/>
            </p:cNvSpPr>
            <p:nvPr/>
          </p:nvSpPr>
          <p:spPr bwMode="auto">
            <a:xfrm flipH="1" flipV="1">
              <a:off x="3279458" y="33893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4" name="Line 445"/>
            <p:cNvSpPr>
              <a:spLocks noChangeShapeType="1"/>
            </p:cNvSpPr>
            <p:nvPr/>
          </p:nvSpPr>
          <p:spPr bwMode="auto">
            <a:xfrm flipH="1" flipV="1">
              <a:off x="3287396" y="3400425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5" name="Line 446"/>
            <p:cNvSpPr>
              <a:spLocks noChangeShapeType="1"/>
            </p:cNvSpPr>
            <p:nvPr/>
          </p:nvSpPr>
          <p:spPr bwMode="auto">
            <a:xfrm flipH="1" flipV="1">
              <a:off x="3279458" y="33956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6" name="Line 447"/>
            <p:cNvSpPr>
              <a:spLocks noChangeShapeType="1"/>
            </p:cNvSpPr>
            <p:nvPr/>
          </p:nvSpPr>
          <p:spPr bwMode="auto">
            <a:xfrm flipH="1" flipV="1">
              <a:off x="3287396" y="34083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7" name="Line 448"/>
            <p:cNvSpPr>
              <a:spLocks noChangeShapeType="1"/>
            </p:cNvSpPr>
            <p:nvPr/>
          </p:nvSpPr>
          <p:spPr bwMode="auto">
            <a:xfrm flipH="1" flipV="1">
              <a:off x="3279458" y="34036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8" name="Line 449"/>
            <p:cNvSpPr>
              <a:spLocks noChangeShapeType="1"/>
            </p:cNvSpPr>
            <p:nvPr/>
          </p:nvSpPr>
          <p:spPr bwMode="auto">
            <a:xfrm flipH="1" flipV="1">
              <a:off x="3287396" y="3416300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9" name="Line 450"/>
            <p:cNvSpPr>
              <a:spLocks noChangeShapeType="1"/>
            </p:cNvSpPr>
            <p:nvPr/>
          </p:nvSpPr>
          <p:spPr bwMode="auto">
            <a:xfrm flipH="1" flipV="1">
              <a:off x="3279458" y="3413125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0" name="Line 451"/>
            <p:cNvSpPr>
              <a:spLocks noChangeShapeType="1"/>
            </p:cNvSpPr>
            <p:nvPr/>
          </p:nvSpPr>
          <p:spPr bwMode="auto">
            <a:xfrm flipH="1" flipV="1">
              <a:off x="3287396" y="34226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1" name="Line 452"/>
            <p:cNvSpPr>
              <a:spLocks noChangeShapeType="1"/>
            </p:cNvSpPr>
            <p:nvPr/>
          </p:nvSpPr>
          <p:spPr bwMode="auto">
            <a:xfrm flipH="1" flipV="1">
              <a:off x="3279458" y="34210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2" name="Line 453"/>
            <p:cNvSpPr>
              <a:spLocks noChangeShapeType="1"/>
            </p:cNvSpPr>
            <p:nvPr/>
          </p:nvSpPr>
          <p:spPr bwMode="auto">
            <a:xfrm flipH="1" flipV="1">
              <a:off x="3287396" y="343058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3" name="Line 454"/>
            <p:cNvSpPr>
              <a:spLocks noChangeShapeType="1"/>
            </p:cNvSpPr>
            <p:nvPr/>
          </p:nvSpPr>
          <p:spPr bwMode="auto">
            <a:xfrm flipH="1" flipV="1">
              <a:off x="3279458" y="34274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4" name="Line 455"/>
            <p:cNvSpPr>
              <a:spLocks noChangeShapeType="1"/>
            </p:cNvSpPr>
            <p:nvPr/>
          </p:nvSpPr>
          <p:spPr bwMode="auto">
            <a:xfrm flipH="1" flipV="1">
              <a:off x="3287396" y="3440113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5" name="Line 456"/>
            <p:cNvSpPr>
              <a:spLocks noChangeShapeType="1"/>
            </p:cNvSpPr>
            <p:nvPr/>
          </p:nvSpPr>
          <p:spPr bwMode="auto">
            <a:xfrm flipH="1" flipV="1">
              <a:off x="3279458" y="3436938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6" name="Line 457"/>
            <p:cNvSpPr>
              <a:spLocks noChangeShapeType="1"/>
            </p:cNvSpPr>
            <p:nvPr/>
          </p:nvSpPr>
          <p:spPr bwMode="auto">
            <a:xfrm flipH="1" flipV="1">
              <a:off x="3287396" y="34496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7" name="Line 458"/>
            <p:cNvSpPr>
              <a:spLocks noChangeShapeType="1"/>
            </p:cNvSpPr>
            <p:nvPr/>
          </p:nvSpPr>
          <p:spPr bwMode="auto">
            <a:xfrm flipH="1" flipV="1">
              <a:off x="3282633" y="34448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8" name="Line 459"/>
            <p:cNvSpPr>
              <a:spLocks noChangeShapeType="1"/>
            </p:cNvSpPr>
            <p:nvPr/>
          </p:nvSpPr>
          <p:spPr bwMode="auto">
            <a:xfrm flipH="1" flipV="1">
              <a:off x="3288983" y="345757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9" name="Line 460"/>
            <p:cNvSpPr>
              <a:spLocks noChangeShapeType="1"/>
            </p:cNvSpPr>
            <p:nvPr/>
          </p:nvSpPr>
          <p:spPr bwMode="auto">
            <a:xfrm flipH="1" flipV="1">
              <a:off x="3279458" y="34528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0" name="Line 461"/>
            <p:cNvSpPr>
              <a:spLocks noChangeShapeType="1"/>
            </p:cNvSpPr>
            <p:nvPr/>
          </p:nvSpPr>
          <p:spPr bwMode="auto">
            <a:xfrm flipH="1" flipV="1">
              <a:off x="3288983" y="3463925"/>
              <a:ext cx="4763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1" name="Line 462"/>
            <p:cNvSpPr>
              <a:spLocks noChangeShapeType="1"/>
            </p:cNvSpPr>
            <p:nvPr/>
          </p:nvSpPr>
          <p:spPr bwMode="auto">
            <a:xfrm flipH="1" flipV="1">
              <a:off x="3279458" y="34591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2" name="Line 463"/>
            <p:cNvSpPr>
              <a:spLocks noChangeShapeType="1"/>
            </p:cNvSpPr>
            <p:nvPr/>
          </p:nvSpPr>
          <p:spPr bwMode="auto">
            <a:xfrm flipH="1" flipV="1">
              <a:off x="3288983" y="34718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3" name="Line 464"/>
            <p:cNvSpPr>
              <a:spLocks noChangeShapeType="1"/>
            </p:cNvSpPr>
            <p:nvPr/>
          </p:nvSpPr>
          <p:spPr bwMode="auto">
            <a:xfrm flipH="1" flipV="1">
              <a:off x="3282633" y="34702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4" name="Line 465"/>
            <p:cNvSpPr>
              <a:spLocks noChangeShapeType="1"/>
            </p:cNvSpPr>
            <p:nvPr/>
          </p:nvSpPr>
          <p:spPr bwMode="auto">
            <a:xfrm flipH="1" flipV="1">
              <a:off x="3288983" y="3481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5" name="Line 466"/>
            <p:cNvSpPr>
              <a:spLocks noChangeShapeType="1"/>
            </p:cNvSpPr>
            <p:nvPr/>
          </p:nvSpPr>
          <p:spPr bwMode="auto">
            <a:xfrm flipH="1" flipV="1">
              <a:off x="3279458" y="34766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6" name="Line 467"/>
            <p:cNvSpPr>
              <a:spLocks noChangeShapeType="1"/>
            </p:cNvSpPr>
            <p:nvPr/>
          </p:nvSpPr>
          <p:spPr bwMode="auto">
            <a:xfrm flipH="1" flipV="1">
              <a:off x="3288983" y="348932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06" name="グループ化 92"/>
          <p:cNvGrpSpPr>
            <a:grpSpLocks noChangeAspect="1"/>
          </p:cNvGrpSpPr>
          <p:nvPr/>
        </p:nvGrpSpPr>
        <p:grpSpPr>
          <a:xfrm>
            <a:off x="5838951" y="4872971"/>
            <a:ext cx="360000" cy="763155"/>
            <a:chOff x="4234395" y="1809750"/>
            <a:chExt cx="914561" cy="1710853"/>
          </a:xfrm>
        </p:grpSpPr>
        <p:sp>
          <p:nvSpPr>
            <p:cNvPr id="1133" name="Freeform 8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4" name="Freeform 9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5" name="Line 10"/>
            <p:cNvSpPr>
              <a:spLocks noChangeShapeType="1"/>
            </p:cNvSpPr>
            <p:nvPr/>
          </p:nvSpPr>
          <p:spPr bwMode="auto">
            <a:xfrm flipH="1" flipV="1">
              <a:off x="4234395" y="2912224"/>
              <a:ext cx="357870" cy="49704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6" name="Freeform 11"/>
            <p:cNvSpPr>
              <a:spLocks/>
            </p:cNvSpPr>
            <p:nvPr/>
          </p:nvSpPr>
          <p:spPr bwMode="auto">
            <a:xfrm>
              <a:off x="4234395" y="2029477"/>
              <a:ext cx="357870" cy="954321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0" y="0"/>
                </a:cxn>
                <a:cxn ang="0">
                  <a:pos x="0" y="155"/>
                </a:cxn>
              </a:cxnLst>
              <a:rect l="0" t="0" r="r" b="b"/>
              <a:pathLst>
                <a:path w="58" h="155">
                  <a:moveTo>
                    <a:pt x="58" y="72"/>
                  </a:moveTo>
                  <a:lnTo>
                    <a:pt x="0" y="0"/>
                  </a:lnTo>
                  <a:lnTo>
                    <a:pt x="0" y="15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7" name="Line 12"/>
            <p:cNvSpPr>
              <a:spLocks noChangeShapeType="1"/>
            </p:cNvSpPr>
            <p:nvPr/>
          </p:nvSpPr>
          <p:spPr bwMode="auto">
            <a:xfrm>
              <a:off x="5045568" y="2407228"/>
              <a:ext cx="99410" cy="6759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8" name="Freeform 13"/>
            <p:cNvSpPr>
              <a:spLocks/>
            </p:cNvSpPr>
            <p:nvPr/>
          </p:nvSpPr>
          <p:spPr bwMode="auto">
            <a:xfrm>
              <a:off x="4234395" y="1961878"/>
              <a:ext cx="497044" cy="44535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" y="0"/>
                </a:cxn>
                <a:cxn ang="0">
                  <a:pos x="74" y="72"/>
                </a:cxn>
                <a:cxn ang="0">
                  <a:pos x="74" y="71"/>
                </a:cxn>
                <a:cxn ang="0">
                  <a:pos x="74" y="70"/>
                </a:cxn>
                <a:cxn ang="0">
                  <a:pos x="74" y="69"/>
                </a:cxn>
                <a:cxn ang="0">
                  <a:pos x="74" y="68"/>
                </a:cxn>
                <a:cxn ang="0">
                  <a:pos x="74" y="66"/>
                </a:cxn>
                <a:cxn ang="0">
                  <a:pos x="74" y="65"/>
                </a:cxn>
                <a:cxn ang="0">
                  <a:pos x="74" y="64"/>
                </a:cxn>
                <a:cxn ang="0">
                  <a:pos x="75" y="63"/>
                </a:cxn>
                <a:cxn ang="0">
                  <a:pos x="75" y="62"/>
                </a:cxn>
                <a:cxn ang="0">
                  <a:pos x="75" y="61"/>
                </a:cxn>
                <a:cxn ang="0">
                  <a:pos x="75" y="60"/>
                </a:cxn>
                <a:cxn ang="0">
                  <a:pos x="75" y="59"/>
                </a:cxn>
                <a:cxn ang="0">
                  <a:pos x="75" y="57"/>
                </a:cxn>
                <a:cxn ang="0">
                  <a:pos x="76" y="56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6" y="53"/>
                </a:cxn>
                <a:cxn ang="0">
                  <a:pos x="77" y="52"/>
                </a:cxn>
                <a:cxn ang="0">
                  <a:pos x="77" y="51"/>
                </a:cxn>
                <a:cxn ang="0">
                  <a:pos x="78" y="50"/>
                </a:cxn>
                <a:cxn ang="0">
                  <a:pos x="79" y="48"/>
                </a:cxn>
                <a:cxn ang="0">
                  <a:pos x="80" y="47"/>
                </a:cxn>
                <a:cxn ang="0">
                  <a:pos x="80" y="46"/>
                </a:cxn>
                <a:cxn ang="0">
                  <a:pos x="81" y="45"/>
                </a:cxn>
              </a:cxnLst>
              <a:rect l="0" t="0" r="r" b="b"/>
              <a:pathLst>
                <a:path w="81" h="72">
                  <a:moveTo>
                    <a:pt x="0" y="11"/>
                  </a:moveTo>
                  <a:lnTo>
                    <a:pt x="15" y="0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5" y="63"/>
                  </a:lnTo>
                  <a:lnTo>
                    <a:pt x="75" y="62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1" y="4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9" name="Freeform 14"/>
            <p:cNvSpPr>
              <a:spLocks/>
            </p:cNvSpPr>
            <p:nvPr/>
          </p:nvSpPr>
          <p:spPr bwMode="auto">
            <a:xfrm>
              <a:off x="4325852" y="1810777"/>
              <a:ext cx="55669" cy="15110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1" y="17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1"/>
                </a:cxn>
                <a:cxn ang="0">
                  <a:pos x="9" y="0"/>
                </a:cxn>
              </a:cxnLst>
              <a:rect l="0" t="0" r="r" b="b"/>
              <a:pathLst>
                <a:path w="9" h="25">
                  <a:moveTo>
                    <a:pt x="0" y="25"/>
                  </a:move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0" name="Freeform 15"/>
            <p:cNvSpPr>
              <a:spLocks/>
            </p:cNvSpPr>
            <p:nvPr/>
          </p:nvSpPr>
          <p:spPr bwMode="auto">
            <a:xfrm>
              <a:off x="4989899" y="2240222"/>
              <a:ext cx="55669" cy="167006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9" y="26"/>
                </a:cxn>
                <a:cxn ang="0">
                  <a:pos x="9" y="25"/>
                </a:cxn>
                <a:cxn ang="0">
                  <a:pos x="9" y="24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9" y="20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7"/>
                </a:cxn>
                <a:cxn ang="0">
                  <a:pos x="8" y="16"/>
                </a:cxn>
                <a:cxn ang="0">
                  <a:pos x="8" y="15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lnTo>
                    <a:pt x="9" y="26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1" name="Line 16"/>
            <p:cNvSpPr>
              <a:spLocks noChangeShapeType="1"/>
            </p:cNvSpPr>
            <p:nvPr/>
          </p:nvSpPr>
          <p:spPr bwMode="auto">
            <a:xfrm flipH="1">
              <a:off x="4381520" y="1810777"/>
              <a:ext cx="25200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2" name="Line 17"/>
            <p:cNvSpPr>
              <a:spLocks noChangeShapeType="1"/>
            </p:cNvSpPr>
            <p:nvPr/>
          </p:nvSpPr>
          <p:spPr bwMode="auto">
            <a:xfrm flipH="1" flipV="1">
              <a:off x="4381521" y="1810777"/>
              <a:ext cx="349918" cy="42944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3" name="Freeform 18"/>
            <p:cNvSpPr>
              <a:spLocks/>
            </p:cNvSpPr>
            <p:nvPr/>
          </p:nvSpPr>
          <p:spPr bwMode="auto">
            <a:xfrm>
              <a:off x="4640580" y="1809750"/>
              <a:ext cx="349322" cy="4304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67"/>
                </a:cxn>
                <a:cxn ang="0">
                  <a:pos x="13" y="67"/>
                </a:cxn>
              </a:cxnLst>
              <a:rect l="0" t="0" r="r" b="b"/>
              <a:pathLst>
                <a:path w="55" h="67">
                  <a:moveTo>
                    <a:pt x="0" y="0"/>
                  </a:moveTo>
                  <a:lnTo>
                    <a:pt x="55" y="67"/>
                  </a:lnTo>
                  <a:lnTo>
                    <a:pt x="13" y="67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4" name="Line 22"/>
            <p:cNvSpPr>
              <a:spLocks noChangeShapeType="1"/>
            </p:cNvSpPr>
            <p:nvPr/>
          </p:nvSpPr>
          <p:spPr bwMode="auto">
            <a:xfrm>
              <a:off x="4691675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5" name="Line 23"/>
            <p:cNvSpPr>
              <a:spLocks noChangeShapeType="1"/>
            </p:cNvSpPr>
            <p:nvPr/>
          </p:nvSpPr>
          <p:spPr bwMode="auto">
            <a:xfrm>
              <a:off x="5045568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6" name="Freeform 24"/>
            <p:cNvSpPr>
              <a:spLocks/>
            </p:cNvSpPr>
            <p:nvPr/>
          </p:nvSpPr>
          <p:spPr bwMode="auto">
            <a:xfrm>
              <a:off x="4695650" y="2474827"/>
              <a:ext cx="282321" cy="282319"/>
            </a:xfrm>
            <a:custGeom>
              <a:avLst/>
              <a:gdLst/>
              <a:ahLst/>
              <a:cxnLst>
                <a:cxn ang="0">
                  <a:pos x="71" y="38"/>
                </a:cxn>
                <a:cxn ang="0">
                  <a:pos x="70" y="43"/>
                </a:cxn>
                <a:cxn ang="0">
                  <a:pos x="70" y="48"/>
                </a:cxn>
                <a:cxn ang="0">
                  <a:pos x="67" y="52"/>
                </a:cxn>
                <a:cxn ang="0">
                  <a:pos x="64" y="57"/>
                </a:cxn>
                <a:cxn ang="0">
                  <a:pos x="59" y="62"/>
                </a:cxn>
                <a:cxn ang="0">
                  <a:pos x="54" y="66"/>
                </a:cxn>
                <a:cxn ang="0">
                  <a:pos x="50" y="68"/>
                </a:cxn>
                <a:cxn ang="0">
                  <a:pos x="45" y="69"/>
                </a:cxn>
                <a:cxn ang="0">
                  <a:pos x="40" y="71"/>
                </a:cxn>
                <a:cxn ang="0">
                  <a:pos x="36" y="71"/>
                </a:cxn>
                <a:cxn ang="0">
                  <a:pos x="31" y="71"/>
                </a:cxn>
                <a:cxn ang="0">
                  <a:pos x="26" y="69"/>
                </a:cxn>
                <a:cxn ang="0">
                  <a:pos x="22" y="68"/>
                </a:cxn>
                <a:cxn ang="0">
                  <a:pos x="17" y="66"/>
                </a:cxn>
                <a:cxn ang="0">
                  <a:pos x="12" y="62"/>
                </a:cxn>
                <a:cxn ang="0">
                  <a:pos x="8" y="57"/>
                </a:cxn>
                <a:cxn ang="0">
                  <a:pos x="5" y="52"/>
                </a:cxn>
                <a:cxn ang="0">
                  <a:pos x="2" y="48"/>
                </a:cxn>
                <a:cxn ang="0">
                  <a:pos x="2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2" y="25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1" y="11"/>
                </a:cxn>
                <a:cxn ang="0">
                  <a:pos x="16" y="6"/>
                </a:cxn>
                <a:cxn ang="0">
                  <a:pos x="20" y="3"/>
                </a:cxn>
                <a:cxn ang="0">
                  <a:pos x="25" y="1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8" y="1"/>
                </a:cxn>
                <a:cxn ang="0">
                  <a:pos x="53" y="4"/>
                </a:cxn>
                <a:cxn ang="0">
                  <a:pos x="57" y="8"/>
                </a:cxn>
                <a:cxn ang="0">
                  <a:pos x="62" y="12"/>
                </a:cxn>
                <a:cxn ang="0">
                  <a:pos x="67" y="17"/>
                </a:cxn>
                <a:cxn ang="0">
                  <a:pos x="68" y="21"/>
                </a:cxn>
                <a:cxn ang="0">
                  <a:pos x="70" y="26"/>
                </a:cxn>
                <a:cxn ang="0">
                  <a:pos x="71" y="31"/>
                </a:cxn>
                <a:cxn ang="0">
                  <a:pos x="71" y="35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lnTo>
                    <a:pt x="71" y="37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70" y="45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5"/>
                  </a:lnTo>
                  <a:lnTo>
                    <a:pt x="64" y="57"/>
                  </a:lnTo>
                  <a:lnTo>
                    <a:pt x="62" y="59"/>
                  </a:lnTo>
                  <a:lnTo>
                    <a:pt x="61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6" y="65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1" y="68"/>
                  </a:lnTo>
                  <a:lnTo>
                    <a:pt x="50" y="68"/>
                  </a:lnTo>
                  <a:lnTo>
                    <a:pt x="48" y="69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3" y="69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0" y="71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1" y="60"/>
                  </a:lnTo>
                  <a:lnTo>
                    <a:pt x="9" y="59"/>
                  </a:lnTo>
                  <a:lnTo>
                    <a:pt x="8" y="57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70" y="23"/>
                  </a:lnTo>
                  <a:lnTo>
                    <a:pt x="70" y="25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1" y="34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7" name="Oval 25"/>
            <p:cNvSpPr>
              <a:spLocks noChangeArrowheads="1"/>
            </p:cNvSpPr>
            <p:nvPr/>
          </p:nvSpPr>
          <p:spPr bwMode="auto">
            <a:xfrm>
              <a:off x="4695650" y="2474827"/>
              <a:ext cx="282321" cy="28231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8" name="Oval 26"/>
            <p:cNvSpPr>
              <a:spLocks noChangeArrowheads="1"/>
            </p:cNvSpPr>
            <p:nvPr/>
          </p:nvSpPr>
          <p:spPr bwMode="auto">
            <a:xfrm>
              <a:off x="4659864" y="2423133"/>
              <a:ext cx="405587" cy="40160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9" name="Freeform 27"/>
            <p:cNvSpPr>
              <a:spLocks/>
            </p:cNvSpPr>
            <p:nvPr/>
          </p:nvSpPr>
          <p:spPr bwMode="auto">
            <a:xfrm>
              <a:off x="4707581" y="2462897"/>
              <a:ext cx="322085" cy="326060"/>
            </a:xfrm>
            <a:custGeom>
              <a:avLst/>
              <a:gdLst/>
              <a:ahLst/>
              <a:cxnLst>
                <a:cxn ang="0">
                  <a:pos x="81" y="45"/>
                </a:cxn>
                <a:cxn ang="0">
                  <a:pos x="79" y="49"/>
                </a:cxn>
                <a:cxn ang="0">
                  <a:pos x="79" y="54"/>
                </a:cxn>
                <a:cxn ang="0">
                  <a:pos x="76" y="58"/>
                </a:cxn>
                <a:cxn ang="0">
                  <a:pos x="73" y="63"/>
                </a:cxn>
                <a:cxn ang="0">
                  <a:pos x="70" y="68"/>
                </a:cxn>
                <a:cxn ang="0">
                  <a:pos x="65" y="72"/>
                </a:cxn>
                <a:cxn ang="0">
                  <a:pos x="61" y="75"/>
                </a:cxn>
                <a:cxn ang="0">
                  <a:pos x="56" y="79"/>
                </a:cxn>
                <a:cxn ang="0">
                  <a:pos x="51" y="80"/>
                </a:cxn>
                <a:cxn ang="0">
                  <a:pos x="47" y="82"/>
                </a:cxn>
                <a:cxn ang="0">
                  <a:pos x="42" y="82"/>
                </a:cxn>
                <a:cxn ang="0">
                  <a:pos x="37" y="82"/>
                </a:cxn>
                <a:cxn ang="0">
                  <a:pos x="33" y="80"/>
                </a:cxn>
                <a:cxn ang="0">
                  <a:pos x="28" y="80"/>
                </a:cxn>
                <a:cxn ang="0">
                  <a:pos x="23" y="77"/>
                </a:cxn>
                <a:cxn ang="0">
                  <a:pos x="19" y="75"/>
                </a:cxn>
                <a:cxn ang="0">
                  <a:pos x="14" y="71"/>
                </a:cxn>
                <a:cxn ang="0">
                  <a:pos x="9" y="66"/>
                </a:cxn>
                <a:cxn ang="0">
                  <a:pos x="6" y="62"/>
                </a:cxn>
                <a:cxn ang="0">
                  <a:pos x="3" y="57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9"/>
                </a:cxn>
                <a:cxn ang="0">
                  <a:pos x="3" y="24"/>
                </a:cxn>
                <a:cxn ang="0">
                  <a:pos x="6" y="20"/>
                </a:cxn>
                <a:cxn ang="0">
                  <a:pos x="9" y="15"/>
                </a:cxn>
                <a:cxn ang="0">
                  <a:pos x="14" y="11"/>
                </a:cxn>
                <a:cxn ang="0">
                  <a:pos x="19" y="6"/>
                </a:cxn>
                <a:cxn ang="0">
                  <a:pos x="23" y="4"/>
                </a:cxn>
                <a:cxn ang="0">
                  <a:pos x="28" y="1"/>
                </a:cxn>
                <a:cxn ang="0">
                  <a:pos x="33" y="1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56" y="3"/>
                </a:cxn>
                <a:cxn ang="0">
                  <a:pos x="61" y="6"/>
                </a:cxn>
                <a:cxn ang="0">
                  <a:pos x="65" y="9"/>
                </a:cxn>
                <a:cxn ang="0">
                  <a:pos x="70" y="14"/>
                </a:cxn>
                <a:cxn ang="0">
                  <a:pos x="73" y="18"/>
                </a:cxn>
                <a:cxn ang="0">
                  <a:pos x="76" y="23"/>
                </a:cxn>
                <a:cxn ang="0">
                  <a:pos x="79" y="28"/>
                </a:cxn>
                <a:cxn ang="0">
                  <a:pos x="79" y="32"/>
                </a:cxn>
                <a:cxn ang="0">
                  <a:pos x="81" y="37"/>
                </a:cxn>
                <a:cxn ang="0">
                  <a:pos x="81" y="41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3"/>
                  </a:lnTo>
                  <a:lnTo>
                    <a:pt x="81" y="45"/>
                  </a:lnTo>
                  <a:lnTo>
                    <a:pt x="81" y="46"/>
                  </a:lnTo>
                  <a:lnTo>
                    <a:pt x="81" y="48"/>
                  </a:lnTo>
                  <a:lnTo>
                    <a:pt x="79" y="49"/>
                  </a:lnTo>
                  <a:lnTo>
                    <a:pt x="79" y="51"/>
                  </a:lnTo>
                  <a:lnTo>
                    <a:pt x="79" y="52"/>
                  </a:lnTo>
                  <a:lnTo>
                    <a:pt x="79" y="54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5" y="62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4" y="74"/>
                  </a:lnTo>
                  <a:lnTo>
                    <a:pt x="62" y="75"/>
                  </a:lnTo>
                  <a:lnTo>
                    <a:pt x="61" y="75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9"/>
                  </a:lnTo>
                  <a:lnTo>
                    <a:pt x="54" y="79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2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6" y="82"/>
                  </a:lnTo>
                  <a:lnTo>
                    <a:pt x="34" y="82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5"/>
                  </a:lnTo>
                  <a:lnTo>
                    <a:pt x="19" y="75"/>
                  </a:lnTo>
                  <a:lnTo>
                    <a:pt x="17" y="74"/>
                  </a:lnTo>
                  <a:lnTo>
                    <a:pt x="16" y="72"/>
                  </a:lnTo>
                  <a:lnTo>
                    <a:pt x="14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68" y="12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3" y="17"/>
                  </a:lnTo>
                  <a:lnTo>
                    <a:pt x="73" y="18"/>
                  </a:lnTo>
                  <a:lnTo>
                    <a:pt x="75" y="20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81" y="34"/>
                  </a:lnTo>
                  <a:lnTo>
                    <a:pt x="81" y="35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0" name="Oval 28"/>
            <p:cNvSpPr>
              <a:spLocks noChangeArrowheads="1"/>
            </p:cNvSpPr>
            <p:nvPr/>
          </p:nvSpPr>
          <p:spPr bwMode="auto">
            <a:xfrm>
              <a:off x="4707581" y="2462897"/>
              <a:ext cx="322085" cy="32606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1" name="Oval 29"/>
            <p:cNvSpPr>
              <a:spLocks noChangeArrowheads="1"/>
            </p:cNvSpPr>
            <p:nvPr/>
          </p:nvSpPr>
          <p:spPr bwMode="auto">
            <a:xfrm>
              <a:off x="4636006" y="2399275"/>
              <a:ext cx="453303" cy="4493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2" name="Freeform 30"/>
            <p:cNvSpPr>
              <a:spLocks/>
            </p:cNvSpPr>
            <p:nvPr/>
          </p:nvSpPr>
          <p:spPr bwMode="auto">
            <a:xfrm>
              <a:off x="4516716" y="2105026"/>
              <a:ext cx="23858" cy="8747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3" name="Freeform 31"/>
            <p:cNvSpPr>
              <a:spLocks/>
            </p:cNvSpPr>
            <p:nvPr/>
          </p:nvSpPr>
          <p:spPr bwMode="auto">
            <a:xfrm>
              <a:off x="4472975" y="2049357"/>
              <a:ext cx="27836" cy="9145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4" name="Line 32"/>
            <p:cNvSpPr>
              <a:spLocks noChangeShapeType="1"/>
            </p:cNvSpPr>
            <p:nvPr/>
          </p:nvSpPr>
          <p:spPr bwMode="auto">
            <a:xfrm flipH="1" flipV="1">
              <a:off x="4500811" y="2049357"/>
              <a:ext cx="39763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5" name="Freeform 33"/>
            <p:cNvSpPr>
              <a:spLocks/>
            </p:cNvSpPr>
            <p:nvPr/>
          </p:nvSpPr>
          <p:spPr bwMode="auto">
            <a:xfrm>
              <a:off x="4719508" y="2319748"/>
              <a:ext cx="39763" cy="103385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5" y="15"/>
                </a:cxn>
                <a:cxn ang="0">
                  <a:pos x="3" y="14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6" name="Freeform 34"/>
            <p:cNvSpPr>
              <a:spLocks/>
            </p:cNvSpPr>
            <p:nvPr/>
          </p:nvSpPr>
          <p:spPr bwMode="auto">
            <a:xfrm>
              <a:off x="4973994" y="2319748"/>
              <a:ext cx="35788" cy="1113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5" y="11"/>
                </a:cxn>
                <a:cxn ang="0">
                  <a:pos x="5" y="10"/>
                </a:cxn>
                <a:cxn ang="0">
                  <a:pos x="6" y="9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6" y="0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1" y="16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7" name="Freeform 35"/>
            <p:cNvSpPr>
              <a:spLocks/>
            </p:cNvSpPr>
            <p:nvPr/>
          </p:nvSpPr>
          <p:spPr bwMode="auto">
            <a:xfrm>
              <a:off x="4719508" y="2295890"/>
              <a:ext cx="286296" cy="318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4" y="2"/>
                </a:cxn>
                <a:cxn ang="0">
                  <a:pos x="45" y="3"/>
                </a:cxn>
                <a:cxn ang="0">
                  <a:pos x="46" y="4"/>
                </a:cxn>
                <a:cxn ang="0">
                  <a:pos x="46" y="5"/>
                </a:cxn>
              </a:cxnLst>
              <a:rect l="0" t="0" r="r" b="b"/>
              <a:pathLst>
                <a:path w="46" h="5">
                  <a:moveTo>
                    <a:pt x="0" y="5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6" y="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8" name="Line 36"/>
            <p:cNvSpPr>
              <a:spLocks noChangeShapeType="1"/>
            </p:cNvSpPr>
            <p:nvPr/>
          </p:nvSpPr>
          <p:spPr bwMode="auto">
            <a:xfrm flipH="1">
              <a:off x="5045568" y="2860531"/>
              <a:ext cx="9941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9" name="Line 37"/>
            <p:cNvSpPr>
              <a:spLocks noChangeShapeType="1"/>
            </p:cNvSpPr>
            <p:nvPr/>
          </p:nvSpPr>
          <p:spPr bwMode="auto">
            <a:xfrm flipH="1">
              <a:off x="4596243" y="2860531"/>
              <a:ext cx="87479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0" name="Line 38"/>
            <p:cNvSpPr>
              <a:spLocks noChangeShapeType="1"/>
            </p:cNvSpPr>
            <p:nvPr/>
          </p:nvSpPr>
          <p:spPr bwMode="auto">
            <a:xfrm flipH="1" flipV="1">
              <a:off x="4234395" y="2419158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1" name="Line 39"/>
            <p:cNvSpPr>
              <a:spLocks noChangeShapeType="1"/>
            </p:cNvSpPr>
            <p:nvPr/>
          </p:nvSpPr>
          <p:spPr bwMode="auto">
            <a:xfrm flipH="1" flipV="1">
              <a:off x="4234395" y="2069240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2" name="Line 40"/>
            <p:cNvSpPr>
              <a:spLocks noChangeShapeType="1"/>
            </p:cNvSpPr>
            <p:nvPr/>
          </p:nvSpPr>
          <p:spPr bwMode="auto">
            <a:xfrm>
              <a:off x="4596243" y="3409265"/>
              <a:ext cx="13519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3" name="Line 41"/>
            <p:cNvSpPr>
              <a:spLocks noChangeShapeType="1"/>
            </p:cNvSpPr>
            <p:nvPr/>
          </p:nvSpPr>
          <p:spPr bwMode="auto">
            <a:xfrm>
              <a:off x="4997852" y="3409265"/>
              <a:ext cx="14712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4" name="Freeform 42"/>
            <p:cNvSpPr>
              <a:spLocks/>
            </p:cNvSpPr>
            <p:nvPr/>
          </p:nvSpPr>
          <p:spPr bwMode="auto">
            <a:xfrm>
              <a:off x="4592265" y="3409265"/>
              <a:ext cx="11930" cy="795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3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2" y="13"/>
                  </a:lnTo>
                  <a:lnTo>
                    <a:pt x="0" y="1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5" name="Line 43"/>
            <p:cNvSpPr>
              <a:spLocks noChangeShapeType="1"/>
            </p:cNvSpPr>
            <p:nvPr/>
          </p:nvSpPr>
          <p:spPr bwMode="auto">
            <a:xfrm flipH="1">
              <a:off x="5129072" y="3488792"/>
              <a:ext cx="1193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6" name="Line 44"/>
            <p:cNvSpPr>
              <a:spLocks noChangeShapeType="1"/>
            </p:cNvSpPr>
            <p:nvPr/>
          </p:nvSpPr>
          <p:spPr bwMode="auto">
            <a:xfrm>
              <a:off x="5141000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7" name="Line 45"/>
            <p:cNvSpPr>
              <a:spLocks noChangeShapeType="1"/>
            </p:cNvSpPr>
            <p:nvPr/>
          </p:nvSpPr>
          <p:spPr bwMode="auto">
            <a:xfrm>
              <a:off x="5057498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8" name="Line 46"/>
            <p:cNvSpPr>
              <a:spLocks noChangeShapeType="1"/>
            </p:cNvSpPr>
            <p:nvPr/>
          </p:nvSpPr>
          <p:spPr bwMode="auto">
            <a:xfrm>
              <a:off x="4675770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9" name="Line 47"/>
            <p:cNvSpPr>
              <a:spLocks noChangeShapeType="1"/>
            </p:cNvSpPr>
            <p:nvPr/>
          </p:nvSpPr>
          <p:spPr bwMode="auto">
            <a:xfrm flipH="1">
              <a:off x="4675770" y="3468912"/>
              <a:ext cx="381728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0" name="Freeform 48"/>
            <p:cNvSpPr>
              <a:spLocks/>
            </p:cNvSpPr>
            <p:nvPr/>
          </p:nvSpPr>
          <p:spPr bwMode="auto">
            <a:xfrm>
              <a:off x="4695650" y="3409265"/>
              <a:ext cx="349918" cy="3578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57" h="6">
                  <a:moveTo>
                    <a:pt x="57" y="0"/>
                  </a:moveTo>
                  <a:lnTo>
                    <a:pt x="5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1" name="Line 49"/>
            <p:cNvSpPr>
              <a:spLocks noChangeShapeType="1"/>
            </p:cNvSpPr>
            <p:nvPr/>
          </p:nvSpPr>
          <p:spPr bwMode="auto">
            <a:xfrm>
              <a:off x="4592265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2" name="Line 50"/>
            <p:cNvSpPr>
              <a:spLocks noChangeShapeType="1"/>
            </p:cNvSpPr>
            <p:nvPr/>
          </p:nvSpPr>
          <p:spPr bwMode="auto">
            <a:xfrm>
              <a:off x="4683722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3" name="Line 51"/>
            <p:cNvSpPr>
              <a:spLocks noChangeShapeType="1"/>
            </p:cNvSpPr>
            <p:nvPr/>
          </p:nvSpPr>
          <p:spPr bwMode="auto">
            <a:xfrm>
              <a:off x="5045568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4" name="Freeform 52"/>
            <p:cNvSpPr>
              <a:spLocks/>
            </p:cNvSpPr>
            <p:nvPr/>
          </p:nvSpPr>
          <p:spPr bwMode="auto">
            <a:xfrm>
              <a:off x="4683722" y="2880413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5" name="Freeform 53"/>
            <p:cNvSpPr>
              <a:spLocks/>
            </p:cNvSpPr>
            <p:nvPr/>
          </p:nvSpPr>
          <p:spPr bwMode="auto">
            <a:xfrm>
              <a:off x="4683722" y="2892341"/>
              <a:ext cx="361848" cy="874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6" y="13"/>
                </a:cxn>
                <a:cxn ang="0">
                  <a:pos x="19" y="13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7" y="14"/>
                </a:cxn>
                <a:cxn ang="0">
                  <a:pos x="30" y="14"/>
                </a:cxn>
                <a:cxn ang="0">
                  <a:pos x="33" y="14"/>
                </a:cxn>
                <a:cxn ang="0">
                  <a:pos x="36" y="14"/>
                </a:cxn>
                <a:cxn ang="0">
                  <a:pos x="39" y="14"/>
                </a:cxn>
                <a:cxn ang="0">
                  <a:pos x="41" y="13"/>
                </a:cxn>
                <a:cxn ang="0">
                  <a:pos x="44" y="13"/>
                </a:cxn>
                <a:cxn ang="0">
                  <a:pos x="46" y="13"/>
                </a:cxn>
                <a:cxn ang="0">
                  <a:pos x="48" y="13"/>
                </a:cxn>
                <a:cxn ang="0">
                  <a:pos x="51" y="12"/>
                </a:cxn>
                <a:cxn ang="0">
                  <a:pos x="52" y="12"/>
                </a:cxn>
                <a:cxn ang="0">
                  <a:pos x="54" y="11"/>
                </a:cxn>
                <a:cxn ang="0">
                  <a:pos x="55" y="11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8"/>
                </a:cxn>
                <a:cxn ang="0">
                  <a:pos x="57" y="0"/>
                </a:cxn>
              </a:cxnLst>
              <a:rect l="0" t="0" r="r" b="b"/>
              <a:pathLst>
                <a:path w="59" h="14">
                  <a:moveTo>
                    <a:pt x="0" y="8"/>
                  </a:moveTo>
                  <a:lnTo>
                    <a:pt x="1" y="9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51" y="12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57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6" name="Line 54"/>
            <p:cNvSpPr>
              <a:spLocks noChangeShapeType="1"/>
            </p:cNvSpPr>
            <p:nvPr/>
          </p:nvSpPr>
          <p:spPr bwMode="auto">
            <a:xfrm flipV="1">
              <a:off x="4683722" y="289234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7" name="Freeform 55"/>
            <p:cNvSpPr>
              <a:spLocks/>
            </p:cNvSpPr>
            <p:nvPr/>
          </p:nvSpPr>
          <p:spPr bwMode="auto">
            <a:xfrm>
              <a:off x="4683722" y="300367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8" name="Freeform 56"/>
            <p:cNvSpPr>
              <a:spLocks/>
            </p:cNvSpPr>
            <p:nvPr/>
          </p:nvSpPr>
          <p:spPr bwMode="auto">
            <a:xfrm>
              <a:off x="4683722" y="3063325"/>
              <a:ext cx="361848" cy="318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4" y="5"/>
                </a:cxn>
                <a:cxn ang="0">
                  <a:pos x="27" y="5"/>
                </a:cxn>
                <a:cxn ang="0">
                  <a:pos x="30" y="5"/>
                </a:cxn>
                <a:cxn ang="0">
                  <a:pos x="33" y="5"/>
                </a:cxn>
                <a:cxn ang="0">
                  <a:pos x="36" y="5"/>
                </a:cxn>
                <a:cxn ang="0">
                  <a:pos x="39" y="5"/>
                </a:cxn>
                <a:cxn ang="0">
                  <a:pos x="41" y="5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51" y="4"/>
                </a:cxn>
                <a:cxn ang="0">
                  <a:pos x="52" y="3"/>
                </a:cxn>
                <a:cxn ang="0">
                  <a:pos x="54" y="3"/>
                </a:cxn>
                <a:cxn ang="0">
                  <a:pos x="55" y="2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9" name="Freeform 57"/>
            <p:cNvSpPr>
              <a:spLocks/>
            </p:cNvSpPr>
            <p:nvPr/>
          </p:nvSpPr>
          <p:spPr bwMode="auto">
            <a:xfrm>
              <a:off x="4683722" y="3118994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6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6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5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3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0" name="Freeform 58"/>
            <p:cNvSpPr>
              <a:spLocks/>
            </p:cNvSpPr>
            <p:nvPr/>
          </p:nvSpPr>
          <p:spPr bwMode="auto">
            <a:xfrm>
              <a:off x="4683722" y="3182615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1" name="Freeform 59"/>
            <p:cNvSpPr>
              <a:spLocks/>
            </p:cNvSpPr>
            <p:nvPr/>
          </p:nvSpPr>
          <p:spPr bwMode="auto">
            <a:xfrm>
              <a:off x="4683722" y="324225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2" name="Line 60"/>
            <p:cNvSpPr>
              <a:spLocks noChangeShapeType="1"/>
            </p:cNvSpPr>
            <p:nvPr/>
          </p:nvSpPr>
          <p:spPr bwMode="auto">
            <a:xfrm flipH="1" flipV="1">
              <a:off x="5033640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3" name="Line 61"/>
            <p:cNvSpPr>
              <a:spLocks noChangeShapeType="1"/>
            </p:cNvSpPr>
            <p:nvPr/>
          </p:nvSpPr>
          <p:spPr bwMode="auto">
            <a:xfrm flipH="1" flipV="1">
              <a:off x="5033640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4" name="Line 62"/>
            <p:cNvSpPr>
              <a:spLocks noChangeShapeType="1"/>
            </p:cNvSpPr>
            <p:nvPr/>
          </p:nvSpPr>
          <p:spPr bwMode="auto">
            <a:xfrm flipH="1" flipV="1">
              <a:off x="5033640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5" name="Line 63"/>
            <p:cNvSpPr>
              <a:spLocks noChangeShapeType="1"/>
            </p:cNvSpPr>
            <p:nvPr/>
          </p:nvSpPr>
          <p:spPr bwMode="auto">
            <a:xfrm flipH="1" flipV="1">
              <a:off x="5033640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6" name="Line 64"/>
            <p:cNvSpPr>
              <a:spLocks noChangeShapeType="1"/>
            </p:cNvSpPr>
            <p:nvPr/>
          </p:nvSpPr>
          <p:spPr bwMode="auto">
            <a:xfrm flipH="1" flipV="1">
              <a:off x="5033640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7" name="Line 65"/>
            <p:cNvSpPr>
              <a:spLocks noChangeShapeType="1"/>
            </p:cNvSpPr>
            <p:nvPr/>
          </p:nvSpPr>
          <p:spPr bwMode="auto">
            <a:xfrm flipH="1" flipV="1">
              <a:off x="5033640" y="331781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8" name="Line 66"/>
            <p:cNvSpPr>
              <a:spLocks noChangeShapeType="1"/>
            </p:cNvSpPr>
            <p:nvPr/>
          </p:nvSpPr>
          <p:spPr bwMode="auto">
            <a:xfrm flipH="1" flipV="1">
              <a:off x="5033640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9" name="Line 67"/>
            <p:cNvSpPr>
              <a:spLocks noChangeShapeType="1"/>
            </p:cNvSpPr>
            <p:nvPr/>
          </p:nvSpPr>
          <p:spPr bwMode="auto">
            <a:xfrm flipV="1">
              <a:off x="4683722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0" name="Line 68"/>
            <p:cNvSpPr>
              <a:spLocks noChangeShapeType="1"/>
            </p:cNvSpPr>
            <p:nvPr/>
          </p:nvSpPr>
          <p:spPr bwMode="auto">
            <a:xfrm flipV="1">
              <a:off x="4691675" y="3317811"/>
              <a:ext cx="11930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1" name="Line 69"/>
            <p:cNvSpPr>
              <a:spLocks noChangeShapeType="1"/>
            </p:cNvSpPr>
            <p:nvPr/>
          </p:nvSpPr>
          <p:spPr bwMode="auto">
            <a:xfrm flipV="1">
              <a:off x="4683722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2" name="Line 70"/>
            <p:cNvSpPr>
              <a:spLocks noChangeShapeType="1"/>
            </p:cNvSpPr>
            <p:nvPr/>
          </p:nvSpPr>
          <p:spPr bwMode="auto">
            <a:xfrm flipV="1">
              <a:off x="4683722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3" name="Line 71"/>
            <p:cNvSpPr>
              <a:spLocks noChangeShapeType="1"/>
            </p:cNvSpPr>
            <p:nvPr/>
          </p:nvSpPr>
          <p:spPr bwMode="auto">
            <a:xfrm flipV="1">
              <a:off x="4683722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4" name="Line 72"/>
            <p:cNvSpPr>
              <a:spLocks noChangeShapeType="1"/>
            </p:cNvSpPr>
            <p:nvPr/>
          </p:nvSpPr>
          <p:spPr bwMode="auto">
            <a:xfrm flipV="1">
              <a:off x="4683722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5" name="Line 73"/>
            <p:cNvSpPr>
              <a:spLocks noChangeShapeType="1"/>
            </p:cNvSpPr>
            <p:nvPr/>
          </p:nvSpPr>
          <p:spPr bwMode="auto">
            <a:xfrm flipV="1">
              <a:off x="4683722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6" name="Freeform 74"/>
            <p:cNvSpPr>
              <a:spLocks/>
            </p:cNvSpPr>
            <p:nvPr/>
          </p:nvSpPr>
          <p:spPr bwMode="auto">
            <a:xfrm>
              <a:off x="4592265" y="2407228"/>
              <a:ext cx="99410" cy="100203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1"/>
                </a:cxn>
                <a:cxn ang="0">
                  <a:pos x="0" y="163"/>
                </a:cxn>
              </a:cxnLst>
              <a:rect l="0" t="0" r="r" b="b"/>
              <a:pathLst>
                <a:path w="16" h="163">
                  <a:moveTo>
                    <a:pt x="16" y="0"/>
                  </a:moveTo>
                  <a:lnTo>
                    <a:pt x="0" y="11"/>
                  </a:lnTo>
                  <a:lnTo>
                    <a:pt x="0" y="16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7" name="Line 75"/>
            <p:cNvSpPr>
              <a:spLocks noChangeShapeType="1"/>
            </p:cNvSpPr>
            <p:nvPr/>
          </p:nvSpPr>
          <p:spPr bwMode="auto">
            <a:xfrm>
              <a:off x="5144978" y="2474827"/>
              <a:ext cx="3978" cy="9344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8" name="Rectangle 76"/>
            <p:cNvSpPr>
              <a:spLocks noChangeArrowheads="1"/>
            </p:cNvSpPr>
            <p:nvPr/>
          </p:nvSpPr>
          <p:spPr bwMode="auto">
            <a:xfrm>
              <a:off x="4751319" y="2319748"/>
              <a:ext cx="234605" cy="63621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9" name="Rectangle 77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0" name="Rectangle 78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1" name="Freeform 79"/>
            <p:cNvSpPr>
              <a:spLocks/>
            </p:cNvSpPr>
            <p:nvPr/>
          </p:nvSpPr>
          <p:spPr bwMode="auto">
            <a:xfrm>
              <a:off x="4596243" y="2411205"/>
              <a:ext cx="95432" cy="9980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0"/>
                </a:cxn>
                <a:cxn ang="0">
                  <a:pos x="0" y="162"/>
                </a:cxn>
              </a:cxnLst>
              <a:rect l="0" t="0" r="r" b="b"/>
              <a:pathLst>
                <a:path w="15" h="162">
                  <a:moveTo>
                    <a:pt x="15" y="0"/>
                  </a:moveTo>
                  <a:lnTo>
                    <a:pt x="0" y="10"/>
                  </a:lnTo>
                  <a:lnTo>
                    <a:pt x="0" y="162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2" name="Line 80"/>
            <p:cNvSpPr>
              <a:spLocks noChangeShapeType="1"/>
            </p:cNvSpPr>
            <p:nvPr/>
          </p:nvSpPr>
          <p:spPr bwMode="auto">
            <a:xfrm>
              <a:off x="4325852" y="1949950"/>
              <a:ext cx="365823" cy="445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3" name="Line 81"/>
            <p:cNvSpPr>
              <a:spLocks noChangeShapeType="1"/>
            </p:cNvSpPr>
            <p:nvPr/>
          </p:nvSpPr>
          <p:spPr bwMode="auto">
            <a:xfrm>
              <a:off x="4449117" y="2105026"/>
              <a:ext cx="23858" cy="3181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4" name="Line 82"/>
            <p:cNvSpPr>
              <a:spLocks noChangeShapeType="1"/>
            </p:cNvSpPr>
            <p:nvPr/>
          </p:nvSpPr>
          <p:spPr bwMode="auto">
            <a:xfrm>
              <a:off x="4516716" y="2192506"/>
              <a:ext cx="23858" cy="2783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5" name="Freeform 83"/>
            <p:cNvSpPr>
              <a:spLocks/>
            </p:cNvSpPr>
            <p:nvPr/>
          </p:nvSpPr>
          <p:spPr bwMode="auto">
            <a:xfrm>
              <a:off x="4683722" y="3305881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6" name="Freeform 84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3"/>
                </a:cxn>
                <a:cxn ang="0">
                  <a:pos x="51" y="3"/>
                </a:cxn>
                <a:cxn ang="0">
                  <a:pos x="54" y="3"/>
                </a:cxn>
                <a:cxn ang="0">
                  <a:pos x="56" y="3"/>
                </a:cxn>
                <a:cxn ang="0">
                  <a:pos x="57" y="3"/>
                </a:cxn>
                <a:cxn ang="0">
                  <a:pos x="59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3" y="2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8"/>
                </a:cxn>
                <a:cxn ang="0">
                  <a:pos x="56" y="8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8"/>
                  </a:lnTo>
                  <a:lnTo>
                    <a:pt x="56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7" name="Freeform 85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6" y="2"/>
                </a:cxn>
                <a:cxn ang="0">
                  <a:pos x="37" y="2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8" name="Freeform 86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3" y="3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31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7"/>
                </a:cxn>
                <a:cxn ang="0">
                  <a:pos x="53" y="7"/>
                </a:cxn>
                <a:cxn ang="0">
                  <a:pos x="50" y="7"/>
                </a:cxn>
                <a:cxn ang="0">
                  <a:pos x="48" y="7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9" name="Freeform 87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0" name="Freeform 88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2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1" name="Freeform 89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2" name="Freeform 90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4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3" name="Freeform 91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4" name="Freeform 92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5" name="Freeform 93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6" name="Freeform 94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7" name="Freeform 95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8" name="Freeform 96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9" name="Freeform 97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0" name="Freeform 98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1" name="Freeform 99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2" name="Rectangle 100"/>
            <p:cNvSpPr>
              <a:spLocks noChangeArrowheads="1"/>
            </p:cNvSpPr>
            <p:nvPr/>
          </p:nvSpPr>
          <p:spPr bwMode="auto">
            <a:xfrm>
              <a:off x="4842776" y="3194543"/>
              <a:ext cx="43741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3" name="Freeform 101"/>
            <p:cNvSpPr>
              <a:spLocks/>
            </p:cNvSpPr>
            <p:nvPr/>
          </p:nvSpPr>
          <p:spPr bwMode="auto">
            <a:xfrm>
              <a:off x="4683722" y="3357574"/>
              <a:ext cx="357870" cy="6759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1"/>
                </a:cxn>
                <a:cxn ang="0">
                  <a:pos x="58" y="2"/>
                </a:cxn>
                <a:cxn ang="0">
                  <a:pos x="57" y="3"/>
                </a:cxn>
                <a:cxn ang="0">
                  <a:pos x="56" y="4"/>
                </a:cxn>
                <a:cxn ang="0">
                  <a:pos x="55" y="5"/>
                </a:cxn>
                <a:cxn ang="0">
                  <a:pos x="54" y="6"/>
                </a:cxn>
                <a:cxn ang="0">
                  <a:pos x="53" y="6"/>
                </a:cxn>
                <a:cxn ang="0">
                  <a:pos x="52" y="7"/>
                </a:cxn>
                <a:cxn ang="0">
                  <a:pos x="51" y="7"/>
                </a:cxn>
                <a:cxn ang="0">
                  <a:pos x="50" y="8"/>
                </a:cxn>
                <a:cxn ang="0">
                  <a:pos x="49" y="8"/>
                </a:cxn>
                <a:cxn ang="0">
                  <a:pos x="48" y="8"/>
                </a:cxn>
                <a:cxn ang="0">
                  <a:pos x="47" y="9"/>
                </a:cxn>
                <a:cxn ang="0">
                  <a:pos x="46" y="9"/>
                </a:cxn>
                <a:cxn ang="0">
                  <a:pos x="45" y="9"/>
                </a:cxn>
                <a:cxn ang="0">
                  <a:pos x="44" y="9"/>
                </a:cxn>
                <a:cxn ang="0">
                  <a:pos x="43" y="10"/>
                </a:cxn>
                <a:cxn ang="0">
                  <a:pos x="42" y="10"/>
                </a:cxn>
                <a:cxn ang="0">
                  <a:pos x="41" y="10"/>
                </a:cxn>
                <a:cxn ang="0">
                  <a:pos x="40" y="10"/>
                </a:cxn>
                <a:cxn ang="0">
                  <a:pos x="39" y="10"/>
                </a:cxn>
                <a:cxn ang="0">
                  <a:pos x="38" y="10"/>
                </a:cxn>
                <a:cxn ang="0">
                  <a:pos x="37" y="11"/>
                </a:cxn>
                <a:cxn ang="0">
                  <a:pos x="36" y="11"/>
                </a:cxn>
                <a:cxn ang="0">
                  <a:pos x="35" y="11"/>
                </a:cxn>
                <a:cxn ang="0">
                  <a:pos x="34" y="11"/>
                </a:cxn>
                <a:cxn ang="0">
                  <a:pos x="33" y="11"/>
                </a:cxn>
                <a:cxn ang="0">
                  <a:pos x="32" y="11"/>
                </a:cxn>
                <a:cxn ang="0">
                  <a:pos x="31" y="11"/>
                </a:cxn>
                <a:cxn ang="0">
                  <a:pos x="30" y="11"/>
                </a:cxn>
                <a:cxn ang="0">
                  <a:pos x="29" y="11"/>
                </a:cxn>
                <a:cxn ang="0">
                  <a:pos x="28" y="11"/>
                </a:cxn>
                <a:cxn ang="0">
                  <a:pos x="27" y="11"/>
                </a:cxn>
                <a:cxn ang="0">
                  <a:pos x="26" y="11"/>
                </a:cxn>
                <a:cxn ang="0">
                  <a:pos x="25" y="11"/>
                </a:cxn>
                <a:cxn ang="0">
                  <a:pos x="24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21" y="11"/>
                </a:cxn>
                <a:cxn ang="0">
                  <a:pos x="20" y="10"/>
                </a:cxn>
                <a:cxn ang="0">
                  <a:pos x="19" y="10"/>
                </a:cxn>
                <a:cxn ang="0">
                  <a:pos x="18" y="10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5" y="10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2" y="9"/>
                </a:cxn>
                <a:cxn ang="0">
                  <a:pos x="11" y="9"/>
                </a:cxn>
                <a:cxn ang="0">
                  <a:pos x="10" y="8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58" h="11">
                  <a:moveTo>
                    <a:pt x="58" y="0"/>
                  </a:moveTo>
                  <a:lnTo>
                    <a:pt x="58" y="1"/>
                  </a:lnTo>
                  <a:lnTo>
                    <a:pt x="58" y="2"/>
                  </a:lnTo>
                  <a:lnTo>
                    <a:pt x="57" y="3"/>
                  </a:lnTo>
                  <a:lnTo>
                    <a:pt x="56" y="4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4" name="Rectangle 102"/>
            <p:cNvSpPr>
              <a:spLocks noChangeArrowheads="1"/>
            </p:cNvSpPr>
            <p:nvPr/>
          </p:nvSpPr>
          <p:spPr bwMode="auto">
            <a:xfrm>
              <a:off x="4850729" y="3397338"/>
              <a:ext cx="31811" cy="2385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5" name="Line 103"/>
            <p:cNvSpPr>
              <a:spLocks noChangeShapeType="1"/>
            </p:cNvSpPr>
            <p:nvPr/>
          </p:nvSpPr>
          <p:spPr bwMode="auto">
            <a:xfrm>
              <a:off x="5129072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6" name="Line 104"/>
            <p:cNvSpPr>
              <a:spLocks noChangeShapeType="1"/>
            </p:cNvSpPr>
            <p:nvPr/>
          </p:nvSpPr>
          <p:spPr bwMode="auto">
            <a:xfrm flipH="1" flipV="1">
              <a:off x="5021710" y="3409265"/>
              <a:ext cx="23858" cy="3578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7" name="Line 105"/>
            <p:cNvSpPr>
              <a:spLocks noChangeShapeType="1"/>
            </p:cNvSpPr>
            <p:nvPr/>
          </p:nvSpPr>
          <p:spPr bwMode="auto">
            <a:xfrm flipH="1" flipV="1">
              <a:off x="4636006" y="3409265"/>
              <a:ext cx="39763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8" name="Line 106"/>
            <p:cNvSpPr>
              <a:spLocks noChangeShapeType="1"/>
            </p:cNvSpPr>
            <p:nvPr/>
          </p:nvSpPr>
          <p:spPr bwMode="auto">
            <a:xfrm flipH="1" flipV="1">
              <a:off x="5073404" y="3409265"/>
              <a:ext cx="55669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9" name="Freeform 107"/>
            <p:cNvSpPr>
              <a:spLocks/>
            </p:cNvSpPr>
            <p:nvPr/>
          </p:nvSpPr>
          <p:spPr bwMode="auto">
            <a:xfrm>
              <a:off x="4596243" y="3488792"/>
              <a:ext cx="536807" cy="3181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7" h="5">
                  <a:moveTo>
                    <a:pt x="87" y="0"/>
                  </a:moveTo>
                  <a:lnTo>
                    <a:pt x="87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0" name="Freeform 108"/>
            <p:cNvSpPr>
              <a:spLocks/>
            </p:cNvSpPr>
            <p:nvPr/>
          </p:nvSpPr>
          <p:spPr bwMode="auto">
            <a:xfrm>
              <a:off x="4242348" y="2995726"/>
              <a:ext cx="353895" cy="524877"/>
            </a:xfrm>
            <a:custGeom>
              <a:avLst/>
              <a:gdLst/>
              <a:ahLst/>
              <a:cxnLst>
                <a:cxn ang="0">
                  <a:pos x="58" y="8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58" h="85">
                  <a:moveTo>
                    <a:pt x="58" y="85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1" name="Line 109"/>
            <p:cNvSpPr>
              <a:spLocks noChangeShapeType="1"/>
            </p:cNvSpPr>
            <p:nvPr/>
          </p:nvSpPr>
          <p:spPr bwMode="auto">
            <a:xfrm flipH="1" flipV="1">
              <a:off x="4234395" y="2983798"/>
              <a:ext cx="357870" cy="50499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2" name="Oval 110"/>
            <p:cNvSpPr>
              <a:spLocks noChangeArrowheads="1"/>
            </p:cNvSpPr>
            <p:nvPr/>
          </p:nvSpPr>
          <p:spPr bwMode="auto">
            <a:xfrm>
              <a:off x="4954113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3" name="Oval 111"/>
            <p:cNvSpPr>
              <a:spLocks noChangeArrowheads="1"/>
            </p:cNvSpPr>
            <p:nvPr/>
          </p:nvSpPr>
          <p:spPr bwMode="auto">
            <a:xfrm>
              <a:off x="4966041" y="2343606"/>
              <a:ext cx="7953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4" name="Oval 112"/>
            <p:cNvSpPr>
              <a:spLocks noChangeArrowheads="1"/>
            </p:cNvSpPr>
            <p:nvPr/>
          </p:nvSpPr>
          <p:spPr bwMode="auto">
            <a:xfrm>
              <a:off x="4954113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5" name="Oval 113"/>
            <p:cNvSpPr>
              <a:spLocks noChangeArrowheads="1"/>
            </p:cNvSpPr>
            <p:nvPr/>
          </p:nvSpPr>
          <p:spPr bwMode="auto">
            <a:xfrm>
              <a:off x="4954113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6" name="Oval 114"/>
            <p:cNvSpPr>
              <a:spLocks noChangeArrowheads="1"/>
            </p:cNvSpPr>
            <p:nvPr/>
          </p:nvSpPr>
          <p:spPr bwMode="auto">
            <a:xfrm>
              <a:off x="4954113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7" name="Oval 115"/>
            <p:cNvSpPr>
              <a:spLocks noChangeArrowheads="1"/>
            </p:cNvSpPr>
            <p:nvPr/>
          </p:nvSpPr>
          <p:spPr bwMode="auto">
            <a:xfrm>
              <a:off x="4938208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8" name="Oval 116"/>
            <p:cNvSpPr>
              <a:spLocks noChangeArrowheads="1"/>
            </p:cNvSpPr>
            <p:nvPr/>
          </p:nvSpPr>
          <p:spPr bwMode="auto">
            <a:xfrm>
              <a:off x="493820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9" name="Oval 117"/>
            <p:cNvSpPr>
              <a:spLocks noChangeArrowheads="1"/>
            </p:cNvSpPr>
            <p:nvPr/>
          </p:nvSpPr>
          <p:spPr bwMode="auto">
            <a:xfrm>
              <a:off x="4938208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0" name="Oval 118"/>
            <p:cNvSpPr>
              <a:spLocks noChangeArrowheads="1"/>
            </p:cNvSpPr>
            <p:nvPr/>
          </p:nvSpPr>
          <p:spPr bwMode="auto">
            <a:xfrm>
              <a:off x="4938208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1" name="Oval 119"/>
            <p:cNvSpPr>
              <a:spLocks noChangeArrowheads="1"/>
            </p:cNvSpPr>
            <p:nvPr/>
          </p:nvSpPr>
          <p:spPr bwMode="auto">
            <a:xfrm>
              <a:off x="4818918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2" name="Oval 120"/>
            <p:cNvSpPr>
              <a:spLocks noChangeArrowheads="1"/>
            </p:cNvSpPr>
            <p:nvPr/>
          </p:nvSpPr>
          <p:spPr bwMode="auto">
            <a:xfrm>
              <a:off x="4818918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3" name="Oval 121"/>
            <p:cNvSpPr>
              <a:spLocks noChangeArrowheads="1"/>
            </p:cNvSpPr>
            <p:nvPr/>
          </p:nvSpPr>
          <p:spPr bwMode="auto">
            <a:xfrm>
              <a:off x="4799035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4" name="Oval 122"/>
            <p:cNvSpPr>
              <a:spLocks noChangeArrowheads="1"/>
            </p:cNvSpPr>
            <p:nvPr/>
          </p:nvSpPr>
          <p:spPr bwMode="auto">
            <a:xfrm>
              <a:off x="4799035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5" name="Oval 123"/>
            <p:cNvSpPr>
              <a:spLocks noChangeArrowheads="1"/>
            </p:cNvSpPr>
            <p:nvPr/>
          </p:nvSpPr>
          <p:spPr bwMode="auto">
            <a:xfrm>
              <a:off x="4830846" y="2327701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6" name="Oval 124"/>
            <p:cNvSpPr>
              <a:spLocks noChangeArrowheads="1"/>
            </p:cNvSpPr>
            <p:nvPr/>
          </p:nvSpPr>
          <p:spPr bwMode="auto">
            <a:xfrm>
              <a:off x="477120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7" name="Oval 125"/>
            <p:cNvSpPr>
              <a:spLocks noChangeArrowheads="1"/>
            </p:cNvSpPr>
            <p:nvPr/>
          </p:nvSpPr>
          <p:spPr bwMode="auto">
            <a:xfrm>
              <a:off x="477120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8" name="Oval 126"/>
            <p:cNvSpPr>
              <a:spLocks noChangeArrowheads="1"/>
            </p:cNvSpPr>
            <p:nvPr/>
          </p:nvSpPr>
          <p:spPr bwMode="auto">
            <a:xfrm>
              <a:off x="4787107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9" name="Oval 127"/>
            <p:cNvSpPr>
              <a:spLocks noChangeArrowheads="1"/>
            </p:cNvSpPr>
            <p:nvPr/>
          </p:nvSpPr>
          <p:spPr bwMode="auto">
            <a:xfrm>
              <a:off x="4783130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0" name="Oval 128"/>
            <p:cNvSpPr>
              <a:spLocks noChangeArrowheads="1"/>
            </p:cNvSpPr>
            <p:nvPr/>
          </p:nvSpPr>
          <p:spPr bwMode="auto">
            <a:xfrm>
              <a:off x="483879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1" name="Oval 129"/>
            <p:cNvSpPr>
              <a:spLocks noChangeArrowheads="1"/>
            </p:cNvSpPr>
            <p:nvPr/>
          </p:nvSpPr>
          <p:spPr bwMode="auto">
            <a:xfrm>
              <a:off x="4830846" y="2351559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2" name="Oval 130"/>
            <p:cNvSpPr>
              <a:spLocks noChangeArrowheads="1"/>
            </p:cNvSpPr>
            <p:nvPr/>
          </p:nvSpPr>
          <p:spPr bwMode="auto">
            <a:xfrm>
              <a:off x="475927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3" name="Oval 131"/>
            <p:cNvSpPr>
              <a:spLocks noChangeArrowheads="1"/>
            </p:cNvSpPr>
            <p:nvPr/>
          </p:nvSpPr>
          <p:spPr bwMode="auto">
            <a:xfrm>
              <a:off x="475927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4" name="Line 132"/>
            <p:cNvSpPr>
              <a:spLocks noChangeShapeType="1"/>
            </p:cNvSpPr>
            <p:nvPr/>
          </p:nvSpPr>
          <p:spPr bwMode="auto">
            <a:xfrm>
              <a:off x="5041593" y="2343606"/>
              <a:ext cx="103385" cy="13121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07" name="グループ化 215"/>
          <p:cNvGrpSpPr>
            <a:grpSpLocks noChangeAspect="1"/>
          </p:cNvGrpSpPr>
          <p:nvPr/>
        </p:nvGrpSpPr>
        <p:grpSpPr>
          <a:xfrm>
            <a:off x="6197202" y="4880126"/>
            <a:ext cx="360632" cy="756000"/>
            <a:chOff x="3238183" y="2986088"/>
            <a:chExt cx="439738" cy="768350"/>
          </a:xfrm>
        </p:grpSpPr>
        <p:sp>
          <p:nvSpPr>
            <p:cNvPr id="1031" name="Rectangle 351"/>
            <p:cNvSpPr>
              <a:spLocks noChangeArrowheads="1"/>
            </p:cNvSpPr>
            <p:nvPr/>
          </p:nvSpPr>
          <p:spPr bwMode="auto">
            <a:xfrm>
              <a:off x="3417571" y="3255963"/>
              <a:ext cx="255588" cy="4984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2" name="Freeform 352"/>
            <p:cNvSpPr>
              <a:spLocks/>
            </p:cNvSpPr>
            <p:nvPr/>
          </p:nvSpPr>
          <p:spPr bwMode="auto">
            <a:xfrm>
              <a:off x="3244533" y="3017838"/>
              <a:ext cx="255588" cy="495300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2">
                  <a:moveTo>
                    <a:pt x="0" y="202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3" name="Line 353"/>
            <p:cNvSpPr>
              <a:spLocks noChangeShapeType="1"/>
            </p:cNvSpPr>
            <p:nvPr/>
          </p:nvSpPr>
          <p:spPr bwMode="auto">
            <a:xfrm>
              <a:off x="3244533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4" name="Line 354"/>
            <p:cNvSpPr>
              <a:spLocks noChangeShapeType="1"/>
            </p:cNvSpPr>
            <p:nvPr/>
          </p:nvSpPr>
          <p:spPr bwMode="auto">
            <a:xfrm>
              <a:off x="3500121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5" name="Oval 355"/>
            <p:cNvSpPr>
              <a:spLocks noChangeArrowheads="1"/>
            </p:cNvSpPr>
            <p:nvPr/>
          </p:nvSpPr>
          <p:spPr bwMode="auto">
            <a:xfrm>
              <a:off x="3244533" y="2994025"/>
              <a:ext cx="22225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6" name="Oval 356"/>
            <p:cNvSpPr>
              <a:spLocks noChangeArrowheads="1"/>
            </p:cNvSpPr>
            <p:nvPr/>
          </p:nvSpPr>
          <p:spPr bwMode="auto">
            <a:xfrm>
              <a:off x="3238183" y="2987675"/>
              <a:ext cx="36513" cy="381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7" name="Oval 357"/>
            <p:cNvSpPr>
              <a:spLocks noChangeArrowheads="1"/>
            </p:cNvSpPr>
            <p:nvPr/>
          </p:nvSpPr>
          <p:spPr bwMode="auto">
            <a:xfrm>
              <a:off x="3412808" y="3221038"/>
              <a:ext cx="23813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8" name="Oval 358"/>
            <p:cNvSpPr>
              <a:spLocks noChangeArrowheads="1"/>
            </p:cNvSpPr>
            <p:nvPr/>
          </p:nvSpPr>
          <p:spPr bwMode="auto">
            <a:xfrm>
              <a:off x="3404871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9" name="Oval 359"/>
            <p:cNvSpPr>
              <a:spLocks noChangeArrowheads="1"/>
            </p:cNvSpPr>
            <p:nvPr/>
          </p:nvSpPr>
          <p:spPr bwMode="auto">
            <a:xfrm>
              <a:off x="3647758" y="3221038"/>
              <a:ext cx="22225" cy="254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0" name="Oval 360"/>
            <p:cNvSpPr>
              <a:spLocks noChangeArrowheads="1"/>
            </p:cNvSpPr>
            <p:nvPr/>
          </p:nvSpPr>
          <p:spPr bwMode="auto">
            <a:xfrm>
              <a:off x="3641408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1" name="Oval 361"/>
            <p:cNvSpPr>
              <a:spLocks noChangeArrowheads="1"/>
            </p:cNvSpPr>
            <p:nvPr/>
          </p:nvSpPr>
          <p:spPr bwMode="auto">
            <a:xfrm>
              <a:off x="3476308" y="2994025"/>
              <a:ext cx="23813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2" name="Oval 362"/>
            <p:cNvSpPr>
              <a:spLocks noChangeArrowheads="1"/>
            </p:cNvSpPr>
            <p:nvPr/>
          </p:nvSpPr>
          <p:spPr bwMode="auto">
            <a:xfrm>
              <a:off x="3468371" y="29860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3" name="Oval 363"/>
            <p:cNvSpPr>
              <a:spLocks noChangeArrowheads="1"/>
            </p:cNvSpPr>
            <p:nvPr/>
          </p:nvSpPr>
          <p:spPr bwMode="auto">
            <a:xfrm>
              <a:off x="3431858" y="3279775"/>
              <a:ext cx="9525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4" name="Oval 364"/>
            <p:cNvSpPr>
              <a:spLocks noChangeArrowheads="1"/>
            </p:cNvSpPr>
            <p:nvPr/>
          </p:nvSpPr>
          <p:spPr bwMode="auto">
            <a:xfrm>
              <a:off x="3427096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5" name="Oval 365"/>
            <p:cNvSpPr>
              <a:spLocks noChangeArrowheads="1"/>
            </p:cNvSpPr>
            <p:nvPr/>
          </p:nvSpPr>
          <p:spPr bwMode="auto">
            <a:xfrm>
              <a:off x="3428683" y="3724275"/>
              <a:ext cx="11113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6" name="Oval 366"/>
            <p:cNvSpPr>
              <a:spLocks noChangeArrowheads="1"/>
            </p:cNvSpPr>
            <p:nvPr/>
          </p:nvSpPr>
          <p:spPr bwMode="auto">
            <a:xfrm>
              <a:off x="3650933" y="3282950"/>
              <a:ext cx="9525" cy="7938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7" name="Oval 367"/>
            <p:cNvSpPr>
              <a:spLocks noChangeArrowheads="1"/>
            </p:cNvSpPr>
            <p:nvPr/>
          </p:nvSpPr>
          <p:spPr bwMode="auto">
            <a:xfrm>
              <a:off x="3650933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8" name="Oval 368"/>
            <p:cNvSpPr>
              <a:spLocks noChangeArrowheads="1"/>
            </p:cNvSpPr>
            <p:nvPr/>
          </p:nvSpPr>
          <p:spPr bwMode="auto">
            <a:xfrm>
              <a:off x="3650933" y="3727450"/>
              <a:ext cx="9525" cy="95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9" name="Rectangle 369"/>
            <p:cNvSpPr>
              <a:spLocks noChangeArrowheads="1"/>
            </p:cNvSpPr>
            <p:nvPr/>
          </p:nvSpPr>
          <p:spPr bwMode="auto">
            <a:xfrm>
              <a:off x="3498216" y="3364548"/>
              <a:ext cx="92075" cy="508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0" name="Rectangle 370"/>
            <p:cNvSpPr>
              <a:spLocks noChangeArrowheads="1"/>
            </p:cNvSpPr>
            <p:nvPr/>
          </p:nvSpPr>
          <p:spPr bwMode="auto">
            <a:xfrm>
              <a:off x="3511868" y="3546475"/>
              <a:ext cx="65088" cy="285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1" name="Line 371"/>
            <p:cNvSpPr>
              <a:spLocks noChangeShapeType="1"/>
            </p:cNvSpPr>
            <p:nvPr/>
          </p:nvSpPr>
          <p:spPr bwMode="auto">
            <a:xfrm>
              <a:off x="3542666" y="3546475"/>
              <a:ext cx="1588" cy="285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2" name="Freeform 386"/>
            <p:cNvSpPr>
              <a:spLocks/>
            </p:cNvSpPr>
            <p:nvPr/>
          </p:nvSpPr>
          <p:spPr bwMode="auto">
            <a:xfrm>
              <a:off x="3408046" y="3241675"/>
              <a:ext cx="255588" cy="498475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3">
                  <a:moveTo>
                    <a:pt x="0" y="203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3" name="Line 387"/>
            <p:cNvSpPr>
              <a:spLocks noChangeShapeType="1"/>
            </p:cNvSpPr>
            <p:nvPr/>
          </p:nvSpPr>
          <p:spPr bwMode="auto">
            <a:xfrm>
              <a:off x="3266758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4" name="Line 388"/>
            <p:cNvSpPr>
              <a:spLocks noChangeShapeType="1"/>
            </p:cNvSpPr>
            <p:nvPr/>
          </p:nvSpPr>
          <p:spPr bwMode="auto">
            <a:xfrm>
              <a:off x="3257233" y="3517900"/>
              <a:ext cx="125413" cy="174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5" name="Line 389"/>
            <p:cNvSpPr>
              <a:spLocks noChangeShapeType="1"/>
            </p:cNvSpPr>
            <p:nvPr/>
          </p:nvSpPr>
          <p:spPr bwMode="auto">
            <a:xfrm>
              <a:off x="3244533" y="3513138"/>
              <a:ext cx="173038" cy="2413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6" name="Oval 390"/>
            <p:cNvSpPr>
              <a:spLocks noChangeArrowheads="1"/>
            </p:cNvSpPr>
            <p:nvPr/>
          </p:nvSpPr>
          <p:spPr bwMode="auto">
            <a:xfrm>
              <a:off x="3396933" y="3695700"/>
              <a:ext cx="15875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7" name="Line 391"/>
            <p:cNvSpPr>
              <a:spLocks noChangeShapeType="1"/>
            </p:cNvSpPr>
            <p:nvPr/>
          </p:nvSpPr>
          <p:spPr bwMode="auto">
            <a:xfrm>
              <a:off x="3392171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8" name="Line 392"/>
            <p:cNvSpPr>
              <a:spLocks noChangeShapeType="1"/>
            </p:cNvSpPr>
            <p:nvPr/>
          </p:nvSpPr>
          <p:spPr bwMode="auto">
            <a:xfrm>
              <a:off x="3257233" y="30892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9" name="Line 393"/>
            <p:cNvSpPr>
              <a:spLocks noChangeShapeType="1"/>
            </p:cNvSpPr>
            <p:nvPr/>
          </p:nvSpPr>
          <p:spPr bwMode="auto">
            <a:xfrm>
              <a:off x="3382646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0" name="Line 394"/>
            <p:cNvSpPr>
              <a:spLocks noChangeShapeType="1"/>
            </p:cNvSpPr>
            <p:nvPr/>
          </p:nvSpPr>
          <p:spPr bwMode="auto">
            <a:xfrm flipH="1">
              <a:off x="3382646" y="369252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1" name="Line 395"/>
            <p:cNvSpPr>
              <a:spLocks noChangeShapeType="1"/>
            </p:cNvSpPr>
            <p:nvPr/>
          </p:nvSpPr>
          <p:spPr bwMode="auto">
            <a:xfrm>
              <a:off x="3382646" y="3265488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2" name="Line 396"/>
            <p:cNvSpPr>
              <a:spLocks noChangeShapeType="1"/>
            </p:cNvSpPr>
            <p:nvPr/>
          </p:nvSpPr>
          <p:spPr bwMode="auto">
            <a:xfrm flipH="1">
              <a:off x="3257233" y="308927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3" name="Line 397"/>
            <p:cNvSpPr>
              <a:spLocks noChangeShapeType="1"/>
            </p:cNvSpPr>
            <p:nvPr/>
          </p:nvSpPr>
          <p:spPr bwMode="auto">
            <a:xfrm flipH="1" flipV="1">
              <a:off x="3257233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4" name="Line 398"/>
            <p:cNvSpPr>
              <a:spLocks noChangeShapeType="1"/>
            </p:cNvSpPr>
            <p:nvPr/>
          </p:nvSpPr>
          <p:spPr bwMode="auto">
            <a:xfrm>
              <a:off x="3319146" y="31781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5" name="Line 399"/>
            <p:cNvSpPr>
              <a:spLocks noChangeShapeType="1"/>
            </p:cNvSpPr>
            <p:nvPr/>
          </p:nvSpPr>
          <p:spPr bwMode="auto">
            <a:xfrm flipH="1" flipV="1">
              <a:off x="3279458" y="3209925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6" name="Line 400"/>
            <p:cNvSpPr>
              <a:spLocks noChangeShapeType="1"/>
            </p:cNvSpPr>
            <p:nvPr/>
          </p:nvSpPr>
          <p:spPr bwMode="auto">
            <a:xfrm flipH="1" flipV="1">
              <a:off x="3287396" y="3221038"/>
              <a:ext cx="6350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7" name="Line 401"/>
            <p:cNvSpPr>
              <a:spLocks noChangeShapeType="1"/>
            </p:cNvSpPr>
            <p:nvPr/>
          </p:nvSpPr>
          <p:spPr bwMode="auto">
            <a:xfrm flipH="1" flipV="1">
              <a:off x="3279458" y="3214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8" name="Line 402"/>
            <p:cNvSpPr>
              <a:spLocks noChangeShapeType="1"/>
            </p:cNvSpPr>
            <p:nvPr/>
          </p:nvSpPr>
          <p:spPr bwMode="auto">
            <a:xfrm flipH="1" flipV="1">
              <a:off x="3287396" y="3225800"/>
              <a:ext cx="6350" cy="11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9" name="Line 403"/>
            <p:cNvSpPr>
              <a:spLocks noChangeShapeType="1"/>
            </p:cNvSpPr>
            <p:nvPr/>
          </p:nvSpPr>
          <p:spPr bwMode="auto">
            <a:xfrm flipH="1" flipV="1">
              <a:off x="3279458" y="3224213"/>
              <a:ext cx="4763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0" name="Line 404"/>
            <p:cNvSpPr>
              <a:spLocks noChangeShapeType="1"/>
            </p:cNvSpPr>
            <p:nvPr/>
          </p:nvSpPr>
          <p:spPr bwMode="auto">
            <a:xfrm flipH="1" flipV="1">
              <a:off x="3287396" y="32337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1" name="Line 405"/>
            <p:cNvSpPr>
              <a:spLocks noChangeShapeType="1"/>
            </p:cNvSpPr>
            <p:nvPr/>
          </p:nvSpPr>
          <p:spPr bwMode="auto">
            <a:xfrm flipH="1" flipV="1">
              <a:off x="3279458" y="32321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2" name="Line 406"/>
            <p:cNvSpPr>
              <a:spLocks noChangeShapeType="1"/>
            </p:cNvSpPr>
            <p:nvPr/>
          </p:nvSpPr>
          <p:spPr bwMode="auto">
            <a:xfrm flipH="1" flipV="1">
              <a:off x="3287396" y="32432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3" name="Line 407"/>
            <p:cNvSpPr>
              <a:spLocks noChangeShapeType="1"/>
            </p:cNvSpPr>
            <p:nvPr/>
          </p:nvSpPr>
          <p:spPr bwMode="auto">
            <a:xfrm flipH="1" flipV="1">
              <a:off x="3279458" y="3241675"/>
              <a:ext cx="4763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4" name="Line 408"/>
            <p:cNvSpPr>
              <a:spLocks noChangeShapeType="1"/>
            </p:cNvSpPr>
            <p:nvPr/>
          </p:nvSpPr>
          <p:spPr bwMode="auto">
            <a:xfrm flipH="1" flipV="1">
              <a:off x="3287396" y="325120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5" name="Line 410"/>
            <p:cNvSpPr>
              <a:spLocks noChangeShapeType="1"/>
            </p:cNvSpPr>
            <p:nvPr/>
          </p:nvSpPr>
          <p:spPr bwMode="auto">
            <a:xfrm flipH="1" flipV="1">
              <a:off x="3279458" y="325120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6" name="Line 411"/>
            <p:cNvSpPr>
              <a:spLocks noChangeShapeType="1"/>
            </p:cNvSpPr>
            <p:nvPr/>
          </p:nvSpPr>
          <p:spPr bwMode="auto">
            <a:xfrm flipH="1" flipV="1">
              <a:off x="3287396" y="32607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7" name="Line 412"/>
            <p:cNvSpPr>
              <a:spLocks noChangeShapeType="1"/>
            </p:cNvSpPr>
            <p:nvPr/>
          </p:nvSpPr>
          <p:spPr bwMode="auto">
            <a:xfrm flipH="1" flipV="1">
              <a:off x="3279458" y="32591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8" name="Line 413"/>
            <p:cNvSpPr>
              <a:spLocks noChangeShapeType="1"/>
            </p:cNvSpPr>
            <p:nvPr/>
          </p:nvSpPr>
          <p:spPr bwMode="auto">
            <a:xfrm flipH="1" flipV="1">
              <a:off x="3287396" y="32702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9" name="Line 414"/>
            <p:cNvSpPr>
              <a:spLocks noChangeShapeType="1"/>
            </p:cNvSpPr>
            <p:nvPr/>
          </p:nvSpPr>
          <p:spPr bwMode="auto">
            <a:xfrm flipH="1" flipV="1">
              <a:off x="3279458" y="32654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0" name="Line 415"/>
            <p:cNvSpPr>
              <a:spLocks noChangeShapeType="1"/>
            </p:cNvSpPr>
            <p:nvPr/>
          </p:nvSpPr>
          <p:spPr bwMode="auto">
            <a:xfrm flipH="1" flipV="1">
              <a:off x="3287396" y="3275013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1" name="Line 416"/>
            <p:cNvSpPr>
              <a:spLocks noChangeShapeType="1"/>
            </p:cNvSpPr>
            <p:nvPr/>
          </p:nvSpPr>
          <p:spPr bwMode="auto">
            <a:xfrm flipH="1" flipV="1">
              <a:off x="3279458" y="32734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2" name="Line 417"/>
            <p:cNvSpPr>
              <a:spLocks noChangeShapeType="1"/>
            </p:cNvSpPr>
            <p:nvPr/>
          </p:nvSpPr>
          <p:spPr bwMode="auto">
            <a:xfrm flipH="1" flipV="1">
              <a:off x="3287396" y="32829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3" name="Line 418"/>
            <p:cNvSpPr>
              <a:spLocks noChangeShapeType="1"/>
            </p:cNvSpPr>
            <p:nvPr/>
          </p:nvSpPr>
          <p:spPr bwMode="auto">
            <a:xfrm flipH="1" flipV="1">
              <a:off x="3279458" y="3279775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4" name="Line 419"/>
            <p:cNvSpPr>
              <a:spLocks noChangeShapeType="1"/>
            </p:cNvSpPr>
            <p:nvPr/>
          </p:nvSpPr>
          <p:spPr bwMode="auto">
            <a:xfrm flipH="1" flipV="1">
              <a:off x="3287396" y="32924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5" name="Line 420"/>
            <p:cNvSpPr>
              <a:spLocks noChangeShapeType="1"/>
            </p:cNvSpPr>
            <p:nvPr/>
          </p:nvSpPr>
          <p:spPr bwMode="auto">
            <a:xfrm flipH="1" flipV="1">
              <a:off x="3279458" y="32908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6" name="Line 421"/>
            <p:cNvSpPr>
              <a:spLocks noChangeShapeType="1"/>
            </p:cNvSpPr>
            <p:nvPr/>
          </p:nvSpPr>
          <p:spPr bwMode="auto">
            <a:xfrm flipH="1" flipV="1">
              <a:off x="3287396" y="330041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7" name="Line 422"/>
            <p:cNvSpPr>
              <a:spLocks noChangeShapeType="1"/>
            </p:cNvSpPr>
            <p:nvPr/>
          </p:nvSpPr>
          <p:spPr bwMode="auto">
            <a:xfrm flipH="1" flipV="1">
              <a:off x="3279458" y="3300413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8" name="Line 423"/>
            <p:cNvSpPr>
              <a:spLocks noChangeShapeType="1"/>
            </p:cNvSpPr>
            <p:nvPr/>
          </p:nvSpPr>
          <p:spPr bwMode="auto">
            <a:xfrm flipH="1" flipV="1">
              <a:off x="3287396" y="33099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9" name="Line 424"/>
            <p:cNvSpPr>
              <a:spLocks noChangeShapeType="1"/>
            </p:cNvSpPr>
            <p:nvPr/>
          </p:nvSpPr>
          <p:spPr bwMode="auto">
            <a:xfrm flipH="1" flipV="1">
              <a:off x="3279458" y="33067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0" name="Line 425"/>
            <p:cNvSpPr>
              <a:spLocks noChangeShapeType="1"/>
            </p:cNvSpPr>
            <p:nvPr/>
          </p:nvSpPr>
          <p:spPr bwMode="auto">
            <a:xfrm flipH="1" flipV="1">
              <a:off x="3288983" y="33194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1" name="Line 426"/>
            <p:cNvSpPr>
              <a:spLocks noChangeShapeType="1"/>
            </p:cNvSpPr>
            <p:nvPr/>
          </p:nvSpPr>
          <p:spPr bwMode="auto">
            <a:xfrm flipH="1" flipV="1">
              <a:off x="3279458" y="33147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2" name="Line 427"/>
            <p:cNvSpPr>
              <a:spLocks noChangeShapeType="1"/>
            </p:cNvSpPr>
            <p:nvPr/>
          </p:nvSpPr>
          <p:spPr bwMode="auto">
            <a:xfrm flipH="1" flipV="1">
              <a:off x="3287396" y="3324225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3" name="Line 428"/>
            <p:cNvSpPr>
              <a:spLocks noChangeShapeType="1"/>
            </p:cNvSpPr>
            <p:nvPr/>
          </p:nvSpPr>
          <p:spPr bwMode="auto">
            <a:xfrm flipH="1" flipV="1">
              <a:off x="3279458" y="33226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4" name="Line 429"/>
            <p:cNvSpPr>
              <a:spLocks noChangeShapeType="1"/>
            </p:cNvSpPr>
            <p:nvPr/>
          </p:nvSpPr>
          <p:spPr bwMode="auto">
            <a:xfrm flipH="1" flipV="1">
              <a:off x="3287396" y="333533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5" name="Line 430"/>
            <p:cNvSpPr>
              <a:spLocks noChangeShapeType="1"/>
            </p:cNvSpPr>
            <p:nvPr/>
          </p:nvSpPr>
          <p:spPr bwMode="auto">
            <a:xfrm flipH="1" flipV="1">
              <a:off x="3279458" y="3332163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6" name="Line 431"/>
            <p:cNvSpPr>
              <a:spLocks noChangeShapeType="1"/>
            </p:cNvSpPr>
            <p:nvPr/>
          </p:nvSpPr>
          <p:spPr bwMode="auto">
            <a:xfrm flipH="1" flipV="1">
              <a:off x="3288983" y="3341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7" name="Line 432"/>
            <p:cNvSpPr>
              <a:spLocks noChangeShapeType="1"/>
            </p:cNvSpPr>
            <p:nvPr/>
          </p:nvSpPr>
          <p:spPr bwMode="auto">
            <a:xfrm flipH="1" flipV="1">
              <a:off x="3279458" y="3340100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8" name="Line 433"/>
            <p:cNvSpPr>
              <a:spLocks noChangeShapeType="1"/>
            </p:cNvSpPr>
            <p:nvPr/>
          </p:nvSpPr>
          <p:spPr bwMode="auto">
            <a:xfrm flipH="1" flipV="1">
              <a:off x="3287396" y="33496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9" name="Line 434"/>
            <p:cNvSpPr>
              <a:spLocks noChangeShapeType="1"/>
            </p:cNvSpPr>
            <p:nvPr/>
          </p:nvSpPr>
          <p:spPr bwMode="auto">
            <a:xfrm flipH="1" flipV="1">
              <a:off x="3279458" y="334645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0" name="Line 435"/>
            <p:cNvSpPr>
              <a:spLocks noChangeShapeType="1"/>
            </p:cNvSpPr>
            <p:nvPr/>
          </p:nvSpPr>
          <p:spPr bwMode="auto">
            <a:xfrm flipH="1" flipV="1">
              <a:off x="3287396" y="33591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1" name="Line 436"/>
            <p:cNvSpPr>
              <a:spLocks noChangeShapeType="1"/>
            </p:cNvSpPr>
            <p:nvPr/>
          </p:nvSpPr>
          <p:spPr bwMode="auto">
            <a:xfrm flipH="1" flipV="1">
              <a:off x="3279458" y="3354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2" name="Line 437"/>
            <p:cNvSpPr>
              <a:spLocks noChangeShapeType="1"/>
            </p:cNvSpPr>
            <p:nvPr/>
          </p:nvSpPr>
          <p:spPr bwMode="auto">
            <a:xfrm flipH="1" flipV="1">
              <a:off x="3287396" y="336708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3" name="Line 438"/>
            <p:cNvSpPr>
              <a:spLocks noChangeShapeType="1"/>
            </p:cNvSpPr>
            <p:nvPr/>
          </p:nvSpPr>
          <p:spPr bwMode="auto">
            <a:xfrm flipH="1" flipV="1">
              <a:off x="3279458" y="33623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4" name="Line 439"/>
            <p:cNvSpPr>
              <a:spLocks noChangeShapeType="1"/>
            </p:cNvSpPr>
            <p:nvPr/>
          </p:nvSpPr>
          <p:spPr bwMode="auto">
            <a:xfrm flipH="1" flipV="1">
              <a:off x="3287396" y="33734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5" name="Line 440"/>
            <p:cNvSpPr>
              <a:spLocks noChangeShapeType="1"/>
            </p:cNvSpPr>
            <p:nvPr/>
          </p:nvSpPr>
          <p:spPr bwMode="auto">
            <a:xfrm flipH="1" flipV="1">
              <a:off x="3279458" y="33718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6" name="Line 441"/>
            <p:cNvSpPr>
              <a:spLocks noChangeShapeType="1"/>
            </p:cNvSpPr>
            <p:nvPr/>
          </p:nvSpPr>
          <p:spPr bwMode="auto">
            <a:xfrm flipH="1" flipV="1">
              <a:off x="3287396" y="33813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7" name="Line 442"/>
            <p:cNvSpPr>
              <a:spLocks noChangeShapeType="1"/>
            </p:cNvSpPr>
            <p:nvPr/>
          </p:nvSpPr>
          <p:spPr bwMode="auto">
            <a:xfrm flipH="1" flipV="1">
              <a:off x="3279458" y="3378200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8" name="Line 443"/>
            <p:cNvSpPr>
              <a:spLocks noChangeShapeType="1"/>
            </p:cNvSpPr>
            <p:nvPr/>
          </p:nvSpPr>
          <p:spPr bwMode="auto">
            <a:xfrm flipH="1" flipV="1">
              <a:off x="3287396" y="339090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9" name="Line 444"/>
            <p:cNvSpPr>
              <a:spLocks noChangeShapeType="1"/>
            </p:cNvSpPr>
            <p:nvPr/>
          </p:nvSpPr>
          <p:spPr bwMode="auto">
            <a:xfrm flipH="1" flipV="1">
              <a:off x="3279458" y="33893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0" name="Line 445"/>
            <p:cNvSpPr>
              <a:spLocks noChangeShapeType="1"/>
            </p:cNvSpPr>
            <p:nvPr/>
          </p:nvSpPr>
          <p:spPr bwMode="auto">
            <a:xfrm flipH="1" flipV="1">
              <a:off x="3287396" y="3400425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1" name="Line 446"/>
            <p:cNvSpPr>
              <a:spLocks noChangeShapeType="1"/>
            </p:cNvSpPr>
            <p:nvPr/>
          </p:nvSpPr>
          <p:spPr bwMode="auto">
            <a:xfrm flipH="1" flipV="1">
              <a:off x="3279458" y="33956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2" name="Line 447"/>
            <p:cNvSpPr>
              <a:spLocks noChangeShapeType="1"/>
            </p:cNvSpPr>
            <p:nvPr/>
          </p:nvSpPr>
          <p:spPr bwMode="auto">
            <a:xfrm flipH="1" flipV="1">
              <a:off x="3287396" y="34083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3" name="Line 448"/>
            <p:cNvSpPr>
              <a:spLocks noChangeShapeType="1"/>
            </p:cNvSpPr>
            <p:nvPr/>
          </p:nvSpPr>
          <p:spPr bwMode="auto">
            <a:xfrm flipH="1" flipV="1">
              <a:off x="3279458" y="34036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4" name="Line 449"/>
            <p:cNvSpPr>
              <a:spLocks noChangeShapeType="1"/>
            </p:cNvSpPr>
            <p:nvPr/>
          </p:nvSpPr>
          <p:spPr bwMode="auto">
            <a:xfrm flipH="1" flipV="1">
              <a:off x="3287396" y="3416300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5" name="Line 450"/>
            <p:cNvSpPr>
              <a:spLocks noChangeShapeType="1"/>
            </p:cNvSpPr>
            <p:nvPr/>
          </p:nvSpPr>
          <p:spPr bwMode="auto">
            <a:xfrm flipH="1" flipV="1">
              <a:off x="3279458" y="3413125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6" name="Line 451"/>
            <p:cNvSpPr>
              <a:spLocks noChangeShapeType="1"/>
            </p:cNvSpPr>
            <p:nvPr/>
          </p:nvSpPr>
          <p:spPr bwMode="auto">
            <a:xfrm flipH="1" flipV="1">
              <a:off x="3287396" y="34226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7" name="Line 452"/>
            <p:cNvSpPr>
              <a:spLocks noChangeShapeType="1"/>
            </p:cNvSpPr>
            <p:nvPr/>
          </p:nvSpPr>
          <p:spPr bwMode="auto">
            <a:xfrm flipH="1" flipV="1">
              <a:off x="3279458" y="34210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8" name="Line 453"/>
            <p:cNvSpPr>
              <a:spLocks noChangeShapeType="1"/>
            </p:cNvSpPr>
            <p:nvPr/>
          </p:nvSpPr>
          <p:spPr bwMode="auto">
            <a:xfrm flipH="1" flipV="1">
              <a:off x="3287396" y="343058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9" name="Line 454"/>
            <p:cNvSpPr>
              <a:spLocks noChangeShapeType="1"/>
            </p:cNvSpPr>
            <p:nvPr/>
          </p:nvSpPr>
          <p:spPr bwMode="auto">
            <a:xfrm flipH="1" flipV="1">
              <a:off x="3279458" y="34274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0" name="Line 455"/>
            <p:cNvSpPr>
              <a:spLocks noChangeShapeType="1"/>
            </p:cNvSpPr>
            <p:nvPr/>
          </p:nvSpPr>
          <p:spPr bwMode="auto">
            <a:xfrm flipH="1" flipV="1">
              <a:off x="3287396" y="3440113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1" name="Line 456"/>
            <p:cNvSpPr>
              <a:spLocks noChangeShapeType="1"/>
            </p:cNvSpPr>
            <p:nvPr/>
          </p:nvSpPr>
          <p:spPr bwMode="auto">
            <a:xfrm flipH="1" flipV="1">
              <a:off x="3279458" y="3436938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2" name="Line 457"/>
            <p:cNvSpPr>
              <a:spLocks noChangeShapeType="1"/>
            </p:cNvSpPr>
            <p:nvPr/>
          </p:nvSpPr>
          <p:spPr bwMode="auto">
            <a:xfrm flipH="1" flipV="1">
              <a:off x="3287396" y="34496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3" name="Line 458"/>
            <p:cNvSpPr>
              <a:spLocks noChangeShapeType="1"/>
            </p:cNvSpPr>
            <p:nvPr/>
          </p:nvSpPr>
          <p:spPr bwMode="auto">
            <a:xfrm flipH="1" flipV="1">
              <a:off x="3282633" y="34448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4" name="Line 459"/>
            <p:cNvSpPr>
              <a:spLocks noChangeShapeType="1"/>
            </p:cNvSpPr>
            <p:nvPr/>
          </p:nvSpPr>
          <p:spPr bwMode="auto">
            <a:xfrm flipH="1" flipV="1">
              <a:off x="3288983" y="345757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5" name="Line 460"/>
            <p:cNvSpPr>
              <a:spLocks noChangeShapeType="1"/>
            </p:cNvSpPr>
            <p:nvPr/>
          </p:nvSpPr>
          <p:spPr bwMode="auto">
            <a:xfrm flipH="1" flipV="1">
              <a:off x="3279458" y="34528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6" name="Line 461"/>
            <p:cNvSpPr>
              <a:spLocks noChangeShapeType="1"/>
            </p:cNvSpPr>
            <p:nvPr/>
          </p:nvSpPr>
          <p:spPr bwMode="auto">
            <a:xfrm flipH="1" flipV="1">
              <a:off x="3288983" y="3463925"/>
              <a:ext cx="4763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7" name="Line 462"/>
            <p:cNvSpPr>
              <a:spLocks noChangeShapeType="1"/>
            </p:cNvSpPr>
            <p:nvPr/>
          </p:nvSpPr>
          <p:spPr bwMode="auto">
            <a:xfrm flipH="1" flipV="1">
              <a:off x="3279458" y="34591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8" name="Line 463"/>
            <p:cNvSpPr>
              <a:spLocks noChangeShapeType="1"/>
            </p:cNvSpPr>
            <p:nvPr/>
          </p:nvSpPr>
          <p:spPr bwMode="auto">
            <a:xfrm flipH="1" flipV="1">
              <a:off x="3288983" y="34718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9" name="Line 464"/>
            <p:cNvSpPr>
              <a:spLocks noChangeShapeType="1"/>
            </p:cNvSpPr>
            <p:nvPr/>
          </p:nvSpPr>
          <p:spPr bwMode="auto">
            <a:xfrm flipH="1" flipV="1">
              <a:off x="3282633" y="34702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0" name="Line 465"/>
            <p:cNvSpPr>
              <a:spLocks noChangeShapeType="1"/>
            </p:cNvSpPr>
            <p:nvPr/>
          </p:nvSpPr>
          <p:spPr bwMode="auto">
            <a:xfrm flipH="1" flipV="1">
              <a:off x="3288983" y="3481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1" name="Line 466"/>
            <p:cNvSpPr>
              <a:spLocks noChangeShapeType="1"/>
            </p:cNvSpPr>
            <p:nvPr/>
          </p:nvSpPr>
          <p:spPr bwMode="auto">
            <a:xfrm flipH="1" flipV="1">
              <a:off x="3279458" y="34766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2" name="Line 467"/>
            <p:cNvSpPr>
              <a:spLocks noChangeShapeType="1"/>
            </p:cNvSpPr>
            <p:nvPr/>
          </p:nvSpPr>
          <p:spPr bwMode="auto">
            <a:xfrm flipH="1" flipV="1">
              <a:off x="3288983" y="348932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08" name="グループ化 92"/>
          <p:cNvGrpSpPr>
            <a:grpSpLocks noChangeAspect="1"/>
          </p:cNvGrpSpPr>
          <p:nvPr/>
        </p:nvGrpSpPr>
        <p:grpSpPr>
          <a:xfrm>
            <a:off x="5035386" y="4872971"/>
            <a:ext cx="360000" cy="763155"/>
            <a:chOff x="4234395" y="1809750"/>
            <a:chExt cx="914561" cy="1710853"/>
          </a:xfrm>
        </p:grpSpPr>
        <p:sp>
          <p:nvSpPr>
            <p:cNvPr id="909" name="Freeform 8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0" name="Freeform 9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1" name="Line 10"/>
            <p:cNvSpPr>
              <a:spLocks noChangeShapeType="1"/>
            </p:cNvSpPr>
            <p:nvPr/>
          </p:nvSpPr>
          <p:spPr bwMode="auto">
            <a:xfrm flipH="1" flipV="1">
              <a:off x="4234395" y="2912224"/>
              <a:ext cx="357870" cy="49704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2" name="Freeform 11"/>
            <p:cNvSpPr>
              <a:spLocks/>
            </p:cNvSpPr>
            <p:nvPr/>
          </p:nvSpPr>
          <p:spPr bwMode="auto">
            <a:xfrm>
              <a:off x="4234395" y="2029477"/>
              <a:ext cx="357870" cy="954321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0" y="0"/>
                </a:cxn>
                <a:cxn ang="0">
                  <a:pos x="0" y="155"/>
                </a:cxn>
              </a:cxnLst>
              <a:rect l="0" t="0" r="r" b="b"/>
              <a:pathLst>
                <a:path w="58" h="155">
                  <a:moveTo>
                    <a:pt x="58" y="72"/>
                  </a:moveTo>
                  <a:lnTo>
                    <a:pt x="0" y="0"/>
                  </a:lnTo>
                  <a:lnTo>
                    <a:pt x="0" y="15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3" name="Line 12"/>
            <p:cNvSpPr>
              <a:spLocks noChangeShapeType="1"/>
            </p:cNvSpPr>
            <p:nvPr/>
          </p:nvSpPr>
          <p:spPr bwMode="auto">
            <a:xfrm>
              <a:off x="5045568" y="2407228"/>
              <a:ext cx="99410" cy="6759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4" name="Freeform 13"/>
            <p:cNvSpPr>
              <a:spLocks/>
            </p:cNvSpPr>
            <p:nvPr/>
          </p:nvSpPr>
          <p:spPr bwMode="auto">
            <a:xfrm>
              <a:off x="4234395" y="1961878"/>
              <a:ext cx="497044" cy="44535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" y="0"/>
                </a:cxn>
                <a:cxn ang="0">
                  <a:pos x="74" y="72"/>
                </a:cxn>
                <a:cxn ang="0">
                  <a:pos x="74" y="71"/>
                </a:cxn>
                <a:cxn ang="0">
                  <a:pos x="74" y="70"/>
                </a:cxn>
                <a:cxn ang="0">
                  <a:pos x="74" y="69"/>
                </a:cxn>
                <a:cxn ang="0">
                  <a:pos x="74" y="68"/>
                </a:cxn>
                <a:cxn ang="0">
                  <a:pos x="74" y="66"/>
                </a:cxn>
                <a:cxn ang="0">
                  <a:pos x="74" y="65"/>
                </a:cxn>
                <a:cxn ang="0">
                  <a:pos x="74" y="64"/>
                </a:cxn>
                <a:cxn ang="0">
                  <a:pos x="75" y="63"/>
                </a:cxn>
                <a:cxn ang="0">
                  <a:pos x="75" y="62"/>
                </a:cxn>
                <a:cxn ang="0">
                  <a:pos x="75" y="61"/>
                </a:cxn>
                <a:cxn ang="0">
                  <a:pos x="75" y="60"/>
                </a:cxn>
                <a:cxn ang="0">
                  <a:pos x="75" y="59"/>
                </a:cxn>
                <a:cxn ang="0">
                  <a:pos x="75" y="57"/>
                </a:cxn>
                <a:cxn ang="0">
                  <a:pos x="76" y="56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6" y="53"/>
                </a:cxn>
                <a:cxn ang="0">
                  <a:pos x="77" y="52"/>
                </a:cxn>
                <a:cxn ang="0">
                  <a:pos x="77" y="51"/>
                </a:cxn>
                <a:cxn ang="0">
                  <a:pos x="78" y="50"/>
                </a:cxn>
                <a:cxn ang="0">
                  <a:pos x="79" y="48"/>
                </a:cxn>
                <a:cxn ang="0">
                  <a:pos x="80" y="47"/>
                </a:cxn>
                <a:cxn ang="0">
                  <a:pos x="80" y="46"/>
                </a:cxn>
                <a:cxn ang="0">
                  <a:pos x="81" y="45"/>
                </a:cxn>
              </a:cxnLst>
              <a:rect l="0" t="0" r="r" b="b"/>
              <a:pathLst>
                <a:path w="81" h="72">
                  <a:moveTo>
                    <a:pt x="0" y="11"/>
                  </a:moveTo>
                  <a:lnTo>
                    <a:pt x="15" y="0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5" y="63"/>
                  </a:lnTo>
                  <a:lnTo>
                    <a:pt x="75" y="62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1" y="4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5" name="Freeform 14"/>
            <p:cNvSpPr>
              <a:spLocks/>
            </p:cNvSpPr>
            <p:nvPr/>
          </p:nvSpPr>
          <p:spPr bwMode="auto">
            <a:xfrm>
              <a:off x="4325852" y="1810777"/>
              <a:ext cx="55669" cy="15110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1" y="17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1"/>
                </a:cxn>
                <a:cxn ang="0">
                  <a:pos x="9" y="0"/>
                </a:cxn>
              </a:cxnLst>
              <a:rect l="0" t="0" r="r" b="b"/>
              <a:pathLst>
                <a:path w="9" h="25">
                  <a:moveTo>
                    <a:pt x="0" y="25"/>
                  </a:move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6" name="Freeform 15"/>
            <p:cNvSpPr>
              <a:spLocks/>
            </p:cNvSpPr>
            <p:nvPr/>
          </p:nvSpPr>
          <p:spPr bwMode="auto">
            <a:xfrm>
              <a:off x="4989899" y="2240222"/>
              <a:ext cx="55669" cy="167006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9" y="26"/>
                </a:cxn>
                <a:cxn ang="0">
                  <a:pos x="9" y="25"/>
                </a:cxn>
                <a:cxn ang="0">
                  <a:pos x="9" y="24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9" y="20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7"/>
                </a:cxn>
                <a:cxn ang="0">
                  <a:pos x="8" y="16"/>
                </a:cxn>
                <a:cxn ang="0">
                  <a:pos x="8" y="15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lnTo>
                    <a:pt x="9" y="26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7" name="Line 16"/>
            <p:cNvSpPr>
              <a:spLocks noChangeShapeType="1"/>
            </p:cNvSpPr>
            <p:nvPr/>
          </p:nvSpPr>
          <p:spPr bwMode="auto">
            <a:xfrm flipH="1">
              <a:off x="4381520" y="1810777"/>
              <a:ext cx="25200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8" name="Line 17"/>
            <p:cNvSpPr>
              <a:spLocks noChangeShapeType="1"/>
            </p:cNvSpPr>
            <p:nvPr/>
          </p:nvSpPr>
          <p:spPr bwMode="auto">
            <a:xfrm flipH="1" flipV="1">
              <a:off x="4381521" y="1810777"/>
              <a:ext cx="349918" cy="42944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9" name="Freeform 18"/>
            <p:cNvSpPr>
              <a:spLocks/>
            </p:cNvSpPr>
            <p:nvPr/>
          </p:nvSpPr>
          <p:spPr bwMode="auto">
            <a:xfrm>
              <a:off x="4640580" y="1809750"/>
              <a:ext cx="349322" cy="4304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67"/>
                </a:cxn>
                <a:cxn ang="0">
                  <a:pos x="13" y="67"/>
                </a:cxn>
              </a:cxnLst>
              <a:rect l="0" t="0" r="r" b="b"/>
              <a:pathLst>
                <a:path w="55" h="67">
                  <a:moveTo>
                    <a:pt x="0" y="0"/>
                  </a:moveTo>
                  <a:lnTo>
                    <a:pt x="55" y="67"/>
                  </a:lnTo>
                  <a:lnTo>
                    <a:pt x="13" y="67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0" name="Line 22"/>
            <p:cNvSpPr>
              <a:spLocks noChangeShapeType="1"/>
            </p:cNvSpPr>
            <p:nvPr/>
          </p:nvSpPr>
          <p:spPr bwMode="auto">
            <a:xfrm>
              <a:off x="4691675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1" name="Line 23"/>
            <p:cNvSpPr>
              <a:spLocks noChangeShapeType="1"/>
            </p:cNvSpPr>
            <p:nvPr/>
          </p:nvSpPr>
          <p:spPr bwMode="auto">
            <a:xfrm>
              <a:off x="5045568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2" name="Freeform 24"/>
            <p:cNvSpPr>
              <a:spLocks/>
            </p:cNvSpPr>
            <p:nvPr/>
          </p:nvSpPr>
          <p:spPr bwMode="auto">
            <a:xfrm>
              <a:off x="4695650" y="2474827"/>
              <a:ext cx="282321" cy="282319"/>
            </a:xfrm>
            <a:custGeom>
              <a:avLst/>
              <a:gdLst/>
              <a:ahLst/>
              <a:cxnLst>
                <a:cxn ang="0">
                  <a:pos x="71" y="38"/>
                </a:cxn>
                <a:cxn ang="0">
                  <a:pos x="70" y="43"/>
                </a:cxn>
                <a:cxn ang="0">
                  <a:pos x="70" y="48"/>
                </a:cxn>
                <a:cxn ang="0">
                  <a:pos x="67" y="52"/>
                </a:cxn>
                <a:cxn ang="0">
                  <a:pos x="64" y="57"/>
                </a:cxn>
                <a:cxn ang="0">
                  <a:pos x="59" y="62"/>
                </a:cxn>
                <a:cxn ang="0">
                  <a:pos x="54" y="66"/>
                </a:cxn>
                <a:cxn ang="0">
                  <a:pos x="50" y="68"/>
                </a:cxn>
                <a:cxn ang="0">
                  <a:pos x="45" y="69"/>
                </a:cxn>
                <a:cxn ang="0">
                  <a:pos x="40" y="71"/>
                </a:cxn>
                <a:cxn ang="0">
                  <a:pos x="36" y="71"/>
                </a:cxn>
                <a:cxn ang="0">
                  <a:pos x="31" y="71"/>
                </a:cxn>
                <a:cxn ang="0">
                  <a:pos x="26" y="69"/>
                </a:cxn>
                <a:cxn ang="0">
                  <a:pos x="22" y="68"/>
                </a:cxn>
                <a:cxn ang="0">
                  <a:pos x="17" y="66"/>
                </a:cxn>
                <a:cxn ang="0">
                  <a:pos x="12" y="62"/>
                </a:cxn>
                <a:cxn ang="0">
                  <a:pos x="8" y="57"/>
                </a:cxn>
                <a:cxn ang="0">
                  <a:pos x="5" y="52"/>
                </a:cxn>
                <a:cxn ang="0">
                  <a:pos x="2" y="48"/>
                </a:cxn>
                <a:cxn ang="0">
                  <a:pos x="2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2" y="25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1" y="11"/>
                </a:cxn>
                <a:cxn ang="0">
                  <a:pos x="16" y="6"/>
                </a:cxn>
                <a:cxn ang="0">
                  <a:pos x="20" y="3"/>
                </a:cxn>
                <a:cxn ang="0">
                  <a:pos x="25" y="1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8" y="1"/>
                </a:cxn>
                <a:cxn ang="0">
                  <a:pos x="53" y="4"/>
                </a:cxn>
                <a:cxn ang="0">
                  <a:pos x="57" y="8"/>
                </a:cxn>
                <a:cxn ang="0">
                  <a:pos x="62" y="12"/>
                </a:cxn>
                <a:cxn ang="0">
                  <a:pos x="67" y="17"/>
                </a:cxn>
                <a:cxn ang="0">
                  <a:pos x="68" y="21"/>
                </a:cxn>
                <a:cxn ang="0">
                  <a:pos x="70" y="26"/>
                </a:cxn>
                <a:cxn ang="0">
                  <a:pos x="71" y="31"/>
                </a:cxn>
                <a:cxn ang="0">
                  <a:pos x="71" y="35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lnTo>
                    <a:pt x="71" y="37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70" y="45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5"/>
                  </a:lnTo>
                  <a:lnTo>
                    <a:pt x="64" y="57"/>
                  </a:lnTo>
                  <a:lnTo>
                    <a:pt x="62" y="59"/>
                  </a:lnTo>
                  <a:lnTo>
                    <a:pt x="61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6" y="65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1" y="68"/>
                  </a:lnTo>
                  <a:lnTo>
                    <a:pt x="50" y="68"/>
                  </a:lnTo>
                  <a:lnTo>
                    <a:pt x="48" y="69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3" y="69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0" y="71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1" y="60"/>
                  </a:lnTo>
                  <a:lnTo>
                    <a:pt x="9" y="59"/>
                  </a:lnTo>
                  <a:lnTo>
                    <a:pt x="8" y="57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70" y="23"/>
                  </a:lnTo>
                  <a:lnTo>
                    <a:pt x="70" y="25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1" y="34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3" name="Oval 25"/>
            <p:cNvSpPr>
              <a:spLocks noChangeArrowheads="1"/>
            </p:cNvSpPr>
            <p:nvPr/>
          </p:nvSpPr>
          <p:spPr bwMode="auto">
            <a:xfrm>
              <a:off x="4695650" y="2474827"/>
              <a:ext cx="282321" cy="28231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4" name="Oval 26"/>
            <p:cNvSpPr>
              <a:spLocks noChangeArrowheads="1"/>
            </p:cNvSpPr>
            <p:nvPr/>
          </p:nvSpPr>
          <p:spPr bwMode="auto">
            <a:xfrm>
              <a:off x="4659864" y="2423133"/>
              <a:ext cx="405587" cy="40160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5" name="Freeform 27"/>
            <p:cNvSpPr>
              <a:spLocks/>
            </p:cNvSpPr>
            <p:nvPr/>
          </p:nvSpPr>
          <p:spPr bwMode="auto">
            <a:xfrm>
              <a:off x="4707581" y="2462897"/>
              <a:ext cx="322085" cy="326060"/>
            </a:xfrm>
            <a:custGeom>
              <a:avLst/>
              <a:gdLst/>
              <a:ahLst/>
              <a:cxnLst>
                <a:cxn ang="0">
                  <a:pos x="81" y="45"/>
                </a:cxn>
                <a:cxn ang="0">
                  <a:pos x="79" y="49"/>
                </a:cxn>
                <a:cxn ang="0">
                  <a:pos x="79" y="54"/>
                </a:cxn>
                <a:cxn ang="0">
                  <a:pos x="76" y="58"/>
                </a:cxn>
                <a:cxn ang="0">
                  <a:pos x="73" y="63"/>
                </a:cxn>
                <a:cxn ang="0">
                  <a:pos x="70" y="68"/>
                </a:cxn>
                <a:cxn ang="0">
                  <a:pos x="65" y="72"/>
                </a:cxn>
                <a:cxn ang="0">
                  <a:pos x="61" y="75"/>
                </a:cxn>
                <a:cxn ang="0">
                  <a:pos x="56" y="79"/>
                </a:cxn>
                <a:cxn ang="0">
                  <a:pos x="51" y="80"/>
                </a:cxn>
                <a:cxn ang="0">
                  <a:pos x="47" y="82"/>
                </a:cxn>
                <a:cxn ang="0">
                  <a:pos x="42" y="82"/>
                </a:cxn>
                <a:cxn ang="0">
                  <a:pos x="37" y="82"/>
                </a:cxn>
                <a:cxn ang="0">
                  <a:pos x="33" y="80"/>
                </a:cxn>
                <a:cxn ang="0">
                  <a:pos x="28" y="80"/>
                </a:cxn>
                <a:cxn ang="0">
                  <a:pos x="23" y="77"/>
                </a:cxn>
                <a:cxn ang="0">
                  <a:pos x="19" y="75"/>
                </a:cxn>
                <a:cxn ang="0">
                  <a:pos x="14" y="71"/>
                </a:cxn>
                <a:cxn ang="0">
                  <a:pos x="9" y="66"/>
                </a:cxn>
                <a:cxn ang="0">
                  <a:pos x="6" y="62"/>
                </a:cxn>
                <a:cxn ang="0">
                  <a:pos x="3" y="57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9"/>
                </a:cxn>
                <a:cxn ang="0">
                  <a:pos x="3" y="24"/>
                </a:cxn>
                <a:cxn ang="0">
                  <a:pos x="6" y="20"/>
                </a:cxn>
                <a:cxn ang="0">
                  <a:pos x="9" y="15"/>
                </a:cxn>
                <a:cxn ang="0">
                  <a:pos x="14" y="11"/>
                </a:cxn>
                <a:cxn ang="0">
                  <a:pos x="19" y="6"/>
                </a:cxn>
                <a:cxn ang="0">
                  <a:pos x="23" y="4"/>
                </a:cxn>
                <a:cxn ang="0">
                  <a:pos x="28" y="1"/>
                </a:cxn>
                <a:cxn ang="0">
                  <a:pos x="33" y="1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56" y="3"/>
                </a:cxn>
                <a:cxn ang="0">
                  <a:pos x="61" y="6"/>
                </a:cxn>
                <a:cxn ang="0">
                  <a:pos x="65" y="9"/>
                </a:cxn>
                <a:cxn ang="0">
                  <a:pos x="70" y="14"/>
                </a:cxn>
                <a:cxn ang="0">
                  <a:pos x="73" y="18"/>
                </a:cxn>
                <a:cxn ang="0">
                  <a:pos x="76" y="23"/>
                </a:cxn>
                <a:cxn ang="0">
                  <a:pos x="79" y="28"/>
                </a:cxn>
                <a:cxn ang="0">
                  <a:pos x="79" y="32"/>
                </a:cxn>
                <a:cxn ang="0">
                  <a:pos x="81" y="37"/>
                </a:cxn>
                <a:cxn ang="0">
                  <a:pos x="81" y="41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3"/>
                  </a:lnTo>
                  <a:lnTo>
                    <a:pt x="81" y="45"/>
                  </a:lnTo>
                  <a:lnTo>
                    <a:pt x="81" y="46"/>
                  </a:lnTo>
                  <a:lnTo>
                    <a:pt x="81" y="48"/>
                  </a:lnTo>
                  <a:lnTo>
                    <a:pt x="79" y="49"/>
                  </a:lnTo>
                  <a:lnTo>
                    <a:pt x="79" y="51"/>
                  </a:lnTo>
                  <a:lnTo>
                    <a:pt x="79" y="52"/>
                  </a:lnTo>
                  <a:lnTo>
                    <a:pt x="79" y="54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5" y="62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4" y="74"/>
                  </a:lnTo>
                  <a:lnTo>
                    <a:pt x="62" y="75"/>
                  </a:lnTo>
                  <a:lnTo>
                    <a:pt x="61" y="75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9"/>
                  </a:lnTo>
                  <a:lnTo>
                    <a:pt x="54" y="79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2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6" y="82"/>
                  </a:lnTo>
                  <a:lnTo>
                    <a:pt x="34" y="82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5"/>
                  </a:lnTo>
                  <a:lnTo>
                    <a:pt x="19" y="75"/>
                  </a:lnTo>
                  <a:lnTo>
                    <a:pt x="17" y="74"/>
                  </a:lnTo>
                  <a:lnTo>
                    <a:pt x="16" y="72"/>
                  </a:lnTo>
                  <a:lnTo>
                    <a:pt x="14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68" y="12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3" y="17"/>
                  </a:lnTo>
                  <a:lnTo>
                    <a:pt x="73" y="18"/>
                  </a:lnTo>
                  <a:lnTo>
                    <a:pt x="75" y="20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81" y="34"/>
                  </a:lnTo>
                  <a:lnTo>
                    <a:pt x="81" y="35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6" name="Oval 28"/>
            <p:cNvSpPr>
              <a:spLocks noChangeArrowheads="1"/>
            </p:cNvSpPr>
            <p:nvPr/>
          </p:nvSpPr>
          <p:spPr bwMode="auto">
            <a:xfrm>
              <a:off x="4707581" y="2462897"/>
              <a:ext cx="322085" cy="32606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7" name="Oval 29"/>
            <p:cNvSpPr>
              <a:spLocks noChangeArrowheads="1"/>
            </p:cNvSpPr>
            <p:nvPr/>
          </p:nvSpPr>
          <p:spPr bwMode="auto">
            <a:xfrm>
              <a:off x="4636006" y="2399275"/>
              <a:ext cx="453303" cy="4493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8" name="Freeform 30"/>
            <p:cNvSpPr>
              <a:spLocks/>
            </p:cNvSpPr>
            <p:nvPr/>
          </p:nvSpPr>
          <p:spPr bwMode="auto">
            <a:xfrm>
              <a:off x="4516716" y="2105026"/>
              <a:ext cx="23858" cy="8747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9" name="Freeform 31"/>
            <p:cNvSpPr>
              <a:spLocks/>
            </p:cNvSpPr>
            <p:nvPr/>
          </p:nvSpPr>
          <p:spPr bwMode="auto">
            <a:xfrm>
              <a:off x="4472975" y="2049357"/>
              <a:ext cx="27836" cy="9145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0" name="Line 32"/>
            <p:cNvSpPr>
              <a:spLocks noChangeShapeType="1"/>
            </p:cNvSpPr>
            <p:nvPr/>
          </p:nvSpPr>
          <p:spPr bwMode="auto">
            <a:xfrm flipH="1" flipV="1">
              <a:off x="4500811" y="2049357"/>
              <a:ext cx="39763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1" name="Freeform 33"/>
            <p:cNvSpPr>
              <a:spLocks/>
            </p:cNvSpPr>
            <p:nvPr/>
          </p:nvSpPr>
          <p:spPr bwMode="auto">
            <a:xfrm>
              <a:off x="4719508" y="2319748"/>
              <a:ext cx="39763" cy="103385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5" y="15"/>
                </a:cxn>
                <a:cxn ang="0">
                  <a:pos x="3" y="14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2" name="Freeform 34"/>
            <p:cNvSpPr>
              <a:spLocks/>
            </p:cNvSpPr>
            <p:nvPr/>
          </p:nvSpPr>
          <p:spPr bwMode="auto">
            <a:xfrm>
              <a:off x="4973994" y="2319748"/>
              <a:ext cx="35788" cy="1113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5" y="11"/>
                </a:cxn>
                <a:cxn ang="0">
                  <a:pos x="5" y="10"/>
                </a:cxn>
                <a:cxn ang="0">
                  <a:pos x="6" y="9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6" y="0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1" y="16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3" name="Freeform 35"/>
            <p:cNvSpPr>
              <a:spLocks/>
            </p:cNvSpPr>
            <p:nvPr/>
          </p:nvSpPr>
          <p:spPr bwMode="auto">
            <a:xfrm>
              <a:off x="4719508" y="2295890"/>
              <a:ext cx="286296" cy="318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4" y="2"/>
                </a:cxn>
                <a:cxn ang="0">
                  <a:pos x="45" y="3"/>
                </a:cxn>
                <a:cxn ang="0">
                  <a:pos x="46" y="4"/>
                </a:cxn>
                <a:cxn ang="0">
                  <a:pos x="46" y="5"/>
                </a:cxn>
              </a:cxnLst>
              <a:rect l="0" t="0" r="r" b="b"/>
              <a:pathLst>
                <a:path w="46" h="5">
                  <a:moveTo>
                    <a:pt x="0" y="5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6" y="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4" name="Line 36"/>
            <p:cNvSpPr>
              <a:spLocks noChangeShapeType="1"/>
            </p:cNvSpPr>
            <p:nvPr/>
          </p:nvSpPr>
          <p:spPr bwMode="auto">
            <a:xfrm flipH="1">
              <a:off x="5045568" y="2860531"/>
              <a:ext cx="9941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5" name="Line 37"/>
            <p:cNvSpPr>
              <a:spLocks noChangeShapeType="1"/>
            </p:cNvSpPr>
            <p:nvPr/>
          </p:nvSpPr>
          <p:spPr bwMode="auto">
            <a:xfrm flipH="1">
              <a:off x="4596243" y="2860531"/>
              <a:ext cx="87479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6" name="Line 38"/>
            <p:cNvSpPr>
              <a:spLocks noChangeShapeType="1"/>
            </p:cNvSpPr>
            <p:nvPr/>
          </p:nvSpPr>
          <p:spPr bwMode="auto">
            <a:xfrm flipH="1" flipV="1">
              <a:off x="4234395" y="2419158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7" name="Line 39"/>
            <p:cNvSpPr>
              <a:spLocks noChangeShapeType="1"/>
            </p:cNvSpPr>
            <p:nvPr/>
          </p:nvSpPr>
          <p:spPr bwMode="auto">
            <a:xfrm flipH="1" flipV="1">
              <a:off x="4234395" y="2069240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8" name="Line 40"/>
            <p:cNvSpPr>
              <a:spLocks noChangeShapeType="1"/>
            </p:cNvSpPr>
            <p:nvPr/>
          </p:nvSpPr>
          <p:spPr bwMode="auto">
            <a:xfrm>
              <a:off x="4596243" y="3409265"/>
              <a:ext cx="13519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9" name="Line 41"/>
            <p:cNvSpPr>
              <a:spLocks noChangeShapeType="1"/>
            </p:cNvSpPr>
            <p:nvPr/>
          </p:nvSpPr>
          <p:spPr bwMode="auto">
            <a:xfrm>
              <a:off x="4997852" y="3409265"/>
              <a:ext cx="14712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0" name="Freeform 42"/>
            <p:cNvSpPr>
              <a:spLocks/>
            </p:cNvSpPr>
            <p:nvPr/>
          </p:nvSpPr>
          <p:spPr bwMode="auto">
            <a:xfrm>
              <a:off x="4592265" y="3409265"/>
              <a:ext cx="11930" cy="795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3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2" y="13"/>
                  </a:lnTo>
                  <a:lnTo>
                    <a:pt x="0" y="1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1" name="Line 43"/>
            <p:cNvSpPr>
              <a:spLocks noChangeShapeType="1"/>
            </p:cNvSpPr>
            <p:nvPr/>
          </p:nvSpPr>
          <p:spPr bwMode="auto">
            <a:xfrm flipH="1">
              <a:off x="5129072" y="3488792"/>
              <a:ext cx="1193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2" name="Line 44"/>
            <p:cNvSpPr>
              <a:spLocks noChangeShapeType="1"/>
            </p:cNvSpPr>
            <p:nvPr/>
          </p:nvSpPr>
          <p:spPr bwMode="auto">
            <a:xfrm>
              <a:off x="5141000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3" name="Line 45"/>
            <p:cNvSpPr>
              <a:spLocks noChangeShapeType="1"/>
            </p:cNvSpPr>
            <p:nvPr/>
          </p:nvSpPr>
          <p:spPr bwMode="auto">
            <a:xfrm>
              <a:off x="5057498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4" name="Line 46"/>
            <p:cNvSpPr>
              <a:spLocks noChangeShapeType="1"/>
            </p:cNvSpPr>
            <p:nvPr/>
          </p:nvSpPr>
          <p:spPr bwMode="auto">
            <a:xfrm>
              <a:off x="4675770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5" name="Line 47"/>
            <p:cNvSpPr>
              <a:spLocks noChangeShapeType="1"/>
            </p:cNvSpPr>
            <p:nvPr/>
          </p:nvSpPr>
          <p:spPr bwMode="auto">
            <a:xfrm flipH="1">
              <a:off x="4675770" y="3468912"/>
              <a:ext cx="381728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6" name="Freeform 48"/>
            <p:cNvSpPr>
              <a:spLocks/>
            </p:cNvSpPr>
            <p:nvPr/>
          </p:nvSpPr>
          <p:spPr bwMode="auto">
            <a:xfrm>
              <a:off x="4695650" y="3409265"/>
              <a:ext cx="349918" cy="3578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57" h="6">
                  <a:moveTo>
                    <a:pt x="57" y="0"/>
                  </a:moveTo>
                  <a:lnTo>
                    <a:pt x="5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7" name="Line 49"/>
            <p:cNvSpPr>
              <a:spLocks noChangeShapeType="1"/>
            </p:cNvSpPr>
            <p:nvPr/>
          </p:nvSpPr>
          <p:spPr bwMode="auto">
            <a:xfrm>
              <a:off x="4592265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8" name="Line 50"/>
            <p:cNvSpPr>
              <a:spLocks noChangeShapeType="1"/>
            </p:cNvSpPr>
            <p:nvPr/>
          </p:nvSpPr>
          <p:spPr bwMode="auto">
            <a:xfrm>
              <a:off x="4683722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9" name="Line 51"/>
            <p:cNvSpPr>
              <a:spLocks noChangeShapeType="1"/>
            </p:cNvSpPr>
            <p:nvPr/>
          </p:nvSpPr>
          <p:spPr bwMode="auto">
            <a:xfrm>
              <a:off x="5045568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0" name="Freeform 52"/>
            <p:cNvSpPr>
              <a:spLocks/>
            </p:cNvSpPr>
            <p:nvPr/>
          </p:nvSpPr>
          <p:spPr bwMode="auto">
            <a:xfrm>
              <a:off x="4683722" y="2880413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1" name="Freeform 53"/>
            <p:cNvSpPr>
              <a:spLocks/>
            </p:cNvSpPr>
            <p:nvPr/>
          </p:nvSpPr>
          <p:spPr bwMode="auto">
            <a:xfrm>
              <a:off x="4683722" y="2892341"/>
              <a:ext cx="361848" cy="874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6" y="13"/>
                </a:cxn>
                <a:cxn ang="0">
                  <a:pos x="19" y="13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7" y="14"/>
                </a:cxn>
                <a:cxn ang="0">
                  <a:pos x="30" y="14"/>
                </a:cxn>
                <a:cxn ang="0">
                  <a:pos x="33" y="14"/>
                </a:cxn>
                <a:cxn ang="0">
                  <a:pos x="36" y="14"/>
                </a:cxn>
                <a:cxn ang="0">
                  <a:pos x="39" y="14"/>
                </a:cxn>
                <a:cxn ang="0">
                  <a:pos x="41" y="13"/>
                </a:cxn>
                <a:cxn ang="0">
                  <a:pos x="44" y="13"/>
                </a:cxn>
                <a:cxn ang="0">
                  <a:pos x="46" y="13"/>
                </a:cxn>
                <a:cxn ang="0">
                  <a:pos x="48" y="13"/>
                </a:cxn>
                <a:cxn ang="0">
                  <a:pos x="51" y="12"/>
                </a:cxn>
                <a:cxn ang="0">
                  <a:pos x="52" y="12"/>
                </a:cxn>
                <a:cxn ang="0">
                  <a:pos x="54" y="11"/>
                </a:cxn>
                <a:cxn ang="0">
                  <a:pos x="55" y="11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8"/>
                </a:cxn>
                <a:cxn ang="0">
                  <a:pos x="57" y="0"/>
                </a:cxn>
              </a:cxnLst>
              <a:rect l="0" t="0" r="r" b="b"/>
              <a:pathLst>
                <a:path w="59" h="14">
                  <a:moveTo>
                    <a:pt x="0" y="8"/>
                  </a:moveTo>
                  <a:lnTo>
                    <a:pt x="1" y="9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51" y="12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57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2" name="Line 54"/>
            <p:cNvSpPr>
              <a:spLocks noChangeShapeType="1"/>
            </p:cNvSpPr>
            <p:nvPr/>
          </p:nvSpPr>
          <p:spPr bwMode="auto">
            <a:xfrm flipV="1">
              <a:off x="4683722" y="289234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3" name="Freeform 55"/>
            <p:cNvSpPr>
              <a:spLocks/>
            </p:cNvSpPr>
            <p:nvPr/>
          </p:nvSpPr>
          <p:spPr bwMode="auto">
            <a:xfrm>
              <a:off x="4683722" y="300367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4" name="Freeform 56"/>
            <p:cNvSpPr>
              <a:spLocks/>
            </p:cNvSpPr>
            <p:nvPr/>
          </p:nvSpPr>
          <p:spPr bwMode="auto">
            <a:xfrm>
              <a:off x="4683722" y="3063325"/>
              <a:ext cx="361848" cy="318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4" y="5"/>
                </a:cxn>
                <a:cxn ang="0">
                  <a:pos x="27" y="5"/>
                </a:cxn>
                <a:cxn ang="0">
                  <a:pos x="30" y="5"/>
                </a:cxn>
                <a:cxn ang="0">
                  <a:pos x="33" y="5"/>
                </a:cxn>
                <a:cxn ang="0">
                  <a:pos x="36" y="5"/>
                </a:cxn>
                <a:cxn ang="0">
                  <a:pos x="39" y="5"/>
                </a:cxn>
                <a:cxn ang="0">
                  <a:pos x="41" y="5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51" y="4"/>
                </a:cxn>
                <a:cxn ang="0">
                  <a:pos x="52" y="3"/>
                </a:cxn>
                <a:cxn ang="0">
                  <a:pos x="54" y="3"/>
                </a:cxn>
                <a:cxn ang="0">
                  <a:pos x="55" y="2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5" name="Freeform 57"/>
            <p:cNvSpPr>
              <a:spLocks/>
            </p:cNvSpPr>
            <p:nvPr/>
          </p:nvSpPr>
          <p:spPr bwMode="auto">
            <a:xfrm>
              <a:off x="4683722" y="3118994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6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6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5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3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6" name="Freeform 58"/>
            <p:cNvSpPr>
              <a:spLocks/>
            </p:cNvSpPr>
            <p:nvPr/>
          </p:nvSpPr>
          <p:spPr bwMode="auto">
            <a:xfrm>
              <a:off x="4683722" y="3182615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7" name="Freeform 59"/>
            <p:cNvSpPr>
              <a:spLocks/>
            </p:cNvSpPr>
            <p:nvPr/>
          </p:nvSpPr>
          <p:spPr bwMode="auto">
            <a:xfrm>
              <a:off x="4683722" y="324225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8" name="Line 60"/>
            <p:cNvSpPr>
              <a:spLocks noChangeShapeType="1"/>
            </p:cNvSpPr>
            <p:nvPr/>
          </p:nvSpPr>
          <p:spPr bwMode="auto">
            <a:xfrm flipH="1" flipV="1">
              <a:off x="5033640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9" name="Line 61"/>
            <p:cNvSpPr>
              <a:spLocks noChangeShapeType="1"/>
            </p:cNvSpPr>
            <p:nvPr/>
          </p:nvSpPr>
          <p:spPr bwMode="auto">
            <a:xfrm flipH="1" flipV="1">
              <a:off x="5033640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0" name="Line 62"/>
            <p:cNvSpPr>
              <a:spLocks noChangeShapeType="1"/>
            </p:cNvSpPr>
            <p:nvPr/>
          </p:nvSpPr>
          <p:spPr bwMode="auto">
            <a:xfrm flipH="1" flipV="1">
              <a:off x="5033640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1" name="Line 63"/>
            <p:cNvSpPr>
              <a:spLocks noChangeShapeType="1"/>
            </p:cNvSpPr>
            <p:nvPr/>
          </p:nvSpPr>
          <p:spPr bwMode="auto">
            <a:xfrm flipH="1" flipV="1">
              <a:off x="5033640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2" name="Line 64"/>
            <p:cNvSpPr>
              <a:spLocks noChangeShapeType="1"/>
            </p:cNvSpPr>
            <p:nvPr/>
          </p:nvSpPr>
          <p:spPr bwMode="auto">
            <a:xfrm flipH="1" flipV="1">
              <a:off x="5033640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3" name="Line 65"/>
            <p:cNvSpPr>
              <a:spLocks noChangeShapeType="1"/>
            </p:cNvSpPr>
            <p:nvPr/>
          </p:nvSpPr>
          <p:spPr bwMode="auto">
            <a:xfrm flipH="1" flipV="1">
              <a:off x="5033640" y="331781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4" name="Line 66"/>
            <p:cNvSpPr>
              <a:spLocks noChangeShapeType="1"/>
            </p:cNvSpPr>
            <p:nvPr/>
          </p:nvSpPr>
          <p:spPr bwMode="auto">
            <a:xfrm flipH="1" flipV="1">
              <a:off x="5033640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5" name="Line 67"/>
            <p:cNvSpPr>
              <a:spLocks noChangeShapeType="1"/>
            </p:cNvSpPr>
            <p:nvPr/>
          </p:nvSpPr>
          <p:spPr bwMode="auto">
            <a:xfrm flipV="1">
              <a:off x="4683722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6" name="Line 68"/>
            <p:cNvSpPr>
              <a:spLocks noChangeShapeType="1"/>
            </p:cNvSpPr>
            <p:nvPr/>
          </p:nvSpPr>
          <p:spPr bwMode="auto">
            <a:xfrm flipV="1">
              <a:off x="4691675" y="3317811"/>
              <a:ext cx="11930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7" name="Line 69"/>
            <p:cNvSpPr>
              <a:spLocks noChangeShapeType="1"/>
            </p:cNvSpPr>
            <p:nvPr/>
          </p:nvSpPr>
          <p:spPr bwMode="auto">
            <a:xfrm flipV="1">
              <a:off x="4683722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8" name="Line 70"/>
            <p:cNvSpPr>
              <a:spLocks noChangeShapeType="1"/>
            </p:cNvSpPr>
            <p:nvPr/>
          </p:nvSpPr>
          <p:spPr bwMode="auto">
            <a:xfrm flipV="1">
              <a:off x="4683722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9" name="Line 71"/>
            <p:cNvSpPr>
              <a:spLocks noChangeShapeType="1"/>
            </p:cNvSpPr>
            <p:nvPr/>
          </p:nvSpPr>
          <p:spPr bwMode="auto">
            <a:xfrm flipV="1">
              <a:off x="4683722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0" name="Line 72"/>
            <p:cNvSpPr>
              <a:spLocks noChangeShapeType="1"/>
            </p:cNvSpPr>
            <p:nvPr/>
          </p:nvSpPr>
          <p:spPr bwMode="auto">
            <a:xfrm flipV="1">
              <a:off x="4683722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1" name="Line 73"/>
            <p:cNvSpPr>
              <a:spLocks noChangeShapeType="1"/>
            </p:cNvSpPr>
            <p:nvPr/>
          </p:nvSpPr>
          <p:spPr bwMode="auto">
            <a:xfrm flipV="1">
              <a:off x="4683722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2" name="Freeform 74"/>
            <p:cNvSpPr>
              <a:spLocks/>
            </p:cNvSpPr>
            <p:nvPr/>
          </p:nvSpPr>
          <p:spPr bwMode="auto">
            <a:xfrm>
              <a:off x="4592265" y="2407228"/>
              <a:ext cx="99410" cy="100203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1"/>
                </a:cxn>
                <a:cxn ang="0">
                  <a:pos x="0" y="163"/>
                </a:cxn>
              </a:cxnLst>
              <a:rect l="0" t="0" r="r" b="b"/>
              <a:pathLst>
                <a:path w="16" h="163">
                  <a:moveTo>
                    <a:pt x="16" y="0"/>
                  </a:moveTo>
                  <a:lnTo>
                    <a:pt x="0" y="11"/>
                  </a:lnTo>
                  <a:lnTo>
                    <a:pt x="0" y="16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3" name="Line 75"/>
            <p:cNvSpPr>
              <a:spLocks noChangeShapeType="1"/>
            </p:cNvSpPr>
            <p:nvPr/>
          </p:nvSpPr>
          <p:spPr bwMode="auto">
            <a:xfrm>
              <a:off x="5144978" y="2474827"/>
              <a:ext cx="3978" cy="9344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4" name="Rectangle 76"/>
            <p:cNvSpPr>
              <a:spLocks noChangeArrowheads="1"/>
            </p:cNvSpPr>
            <p:nvPr/>
          </p:nvSpPr>
          <p:spPr bwMode="auto">
            <a:xfrm>
              <a:off x="4751319" y="2319748"/>
              <a:ext cx="234605" cy="63621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5" name="Rectangle 77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6" name="Rectangle 78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7" name="Freeform 79"/>
            <p:cNvSpPr>
              <a:spLocks/>
            </p:cNvSpPr>
            <p:nvPr/>
          </p:nvSpPr>
          <p:spPr bwMode="auto">
            <a:xfrm>
              <a:off x="4596243" y="2411205"/>
              <a:ext cx="95432" cy="9980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0"/>
                </a:cxn>
                <a:cxn ang="0">
                  <a:pos x="0" y="162"/>
                </a:cxn>
              </a:cxnLst>
              <a:rect l="0" t="0" r="r" b="b"/>
              <a:pathLst>
                <a:path w="15" h="162">
                  <a:moveTo>
                    <a:pt x="15" y="0"/>
                  </a:moveTo>
                  <a:lnTo>
                    <a:pt x="0" y="10"/>
                  </a:lnTo>
                  <a:lnTo>
                    <a:pt x="0" y="162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8" name="Line 80"/>
            <p:cNvSpPr>
              <a:spLocks noChangeShapeType="1"/>
            </p:cNvSpPr>
            <p:nvPr/>
          </p:nvSpPr>
          <p:spPr bwMode="auto">
            <a:xfrm>
              <a:off x="4325852" y="1949950"/>
              <a:ext cx="365823" cy="445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9" name="Line 81"/>
            <p:cNvSpPr>
              <a:spLocks noChangeShapeType="1"/>
            </p:cNvSpPr>
            <p:nvPr/>
          </p:nvSpPr>
          <p:spPr bwMode="auto">
            <a:xfrm>
              <a:off x="4449117" y="2105026"/>
              <a:ext cx="23858" cy="3181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0" name="Line 82"/>
            <p:cNvSpPr>
              <a:spLocks noChangeShapeType="1"/>
            </p:cNvSpPr>
            <p:nvPr/>
          </p:nvSpPr>
          <p:spPr bwMode="auto">
            <a:xfrm>
              <a:off x="4516716" y="2192506"/>
              <a:ext cx="23858" cy="2783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1" name="Freeform 83"/>
            <p:cNvSpPr>
              <a:spLocks/>
            </p:cNvSpPr>
            <p:nvPr/>
          </p:nvSpPr>
          <p:spPr bwMode="auto">
            <a:xfrm>
              <a:off x="4683722" y="3305881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2" name="Freeform 84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3"/>
                </a:cxn>
                <a:cxn ang="0">
                  <a:pos x="51" y="3"/>
                </a:cxn>
                <a:cxn ang="0">
                  <a:pos x="54" y="3"/>
                </a:cxn>
                <a:cxn ang="0">
                  <a:pos x="56" y="3"/>
                </a:cxn>
                <a:cxn ang="0">
                  <a:pos x="57" y="3"/>
                </a:cxn>
                <a:cxn ang="0">
                  <a:pos x="59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3" y="2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8"/>
                </a:cxn>
                <a:cxn ang="0">
                  <a:pos x="56" y="8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8"/>
                  </a:lnTo>
                  <a:lnTo>
                    <a:pt x="56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3" name="Freeform 85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6" y="2"/>
                </a:cxn>
                <a:cxn ang="0">
                  <a:pos x="37" y="2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4" name="Freeform 86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3" y="3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31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7"/>
                </a:cxn>
                <a:cxn ang="0">
                  <a:pos x="53" y="7"/>
                </a:cxn>
                <a:cxn ang="0">
                  <a:pos x="50" y="7"/>
                </a:cxn>
                <a:cxn ang="0">
                  <a:pos x="48" y="7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5" name="Freeform 87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6" name="Freeform 88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2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7" name="Freeform 89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8" name="Freeform 90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4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9" name="Freeform 91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0" name="Freeform 92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1" name="Freeform 93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2" name="Freeform 94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3" name="Freeform 95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4" name="Freeform 96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5" name="Freeform 97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6" name="Freeform 98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7" name="Freeform 99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8" name="Rectangle 100"/>
            <p:cNvSpPr>
              <a:spLocks noChangeArrowheads="1"/>
            </p:cNvSpPr>
            <p:nvPr/>
          </p:nvSpPr>
          <p:spPr bwMode="auto">
            <a:xfrm>
              <a:off x="4842776" y="3194543"/>
              <a:ext cx="43741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9" name="Freeform 101"/>
            <p:cNvSpPr>
              <a:spLocks/>
            </p:cNvSpPr>
            <p:nvPr/>
          </p:nvSpPr>
          <p:spPr bwMode="auto">
            <a:xfrm>
              <a:off x="4683722" y="3357574"/>
              <a:ext cx="357870" cy="6759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1"/>
                </a:cxn>
                <a:cxn ang="0">
                  <a:pos x="58" y="2"/>
                </a:cxn>
                <a:cxn ang="0">
                  <a:pos x="57" y="3"/>
                </a:cxn>
                <a:cxn ang="0">
                  <a:pos x="56" y="4"/>
                </a:cxn>
                <a:cxn ang="0">
                  <a:pos x="55" y="5"/>
                </a:cxn>
                <a:cxn ang="0">
                  <a:pos x="54" y="6"/>
                </a:cxn>
                <a:cxn ang="0">
                  <a:pos x="53" y="6"/>
                </a:cxn>
                <a:cxn ang="0">
                  <a:pos x="52" y="7"/>
                </a:cxn>
                <a:cxn ang="0">
                  <a:pos x="51" y="7"/>
                </a:cxn>
                <a:cxn ang="0">
                  <a:pos x="50" y="8"/>
                </a:cxn>
                <a:cxn ang="0">
                  <a:pos x="49" y="8"/>
                </a:cxn>
                <a:cxn ang="0">
                  <a:pos x="48" y="8"/>
                </a:cxn>
                <a:cxn ang="0">
                  <a:pos x="47" y="9"/>
                </a:cxn>
                <a:cxn ang="0">
                  <a:pos x="46" y="9"/>
                </a:cxn>
                <a:cxn ang="0">
                  <a:pos x="45" y="9"/>
                </a:cxn>
                <a:cxn ang="0">
                  <a:pos x="44" y="9"/>
                </a:cxn>
                <a:cxn ang="0">
                  <a:pos x="43" y="10"/>
                </a:cxn>
                <a:cxn ang="0">
                  <a:pos x="42" y="10"/>
                </a:cxn>
                <a:cxn ang="0">
                  <a:pos x="41" y="10"/>
                </a:cxn>
                <a:cxn ang="0">
                  <a:pos x="40" y="10"/>
                </a:cxn>
                <a:cxn ang="0">
                  <a:pos x="39" y="10"/>
                </a:cxn>
                <a:cxn ang="0">
                  <a:pos x="38" y="10"/>
                </a:cxn>
                <a:cxn ang="0">
                  <a:pos x="37" y="11"/>
                </a:cxn>
                <a:cxn ang="0">
                  <a:pos x="36" y="11"/>
                </a:cxn>
                <a:cxn ang="0">
                  <a:pos x="35" y="11"/>
                </a:cxn>
                <a:cxn ang="0">
                  <a:pos x="34" y="11"/>
                </a:cxn>
                <a:cxn ang="0">
                  <a:pos x="33" y="11"/>
                </a:cxn>
                <a:cxn ang="0">
                  <a:pos x="32" y="11"/>
                </a:cxn>
                <a:cxn ang="0">
                  <a:pos x="31" y="11"/>
                </a:cxn>
                <a:cxn ang="0">
                  <a:pos x="30" y="11"/>
                </a:cxn>
                <a:cxn ang="0">
                  <a:pos x="29" y="11"/>
                </a:cxn>
                <a:cxn ang="0">
                  <a:pos x="28" y="11"/>
                </a:cxn>
                <a:cxn ang="0">
                  <a:pos x="27" y="11"/>
                </a:cxn>
                <a:cxn ang="0">
                  <a:pos x="26" y="11"/>
                </a:cxn>
                <a:cxn ang="0">
                  <a:pos x="25" y="11"/>
                </a:cxn>
                <a:cxn ang="0">
                  <a:pos x="24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21" y="11"/>
                </a:cxn>
                <a:cxn ang="0">
                  <a:pos x="20" y="10"/>
                </a:cxn>
                <a:cxn ang="0">
                  <a:pos x="19" y="10"/>
                </a:cxn>
                <a:cxn ang="0">
                  <a:pos x="18" y="10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5" y="10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2" y="9"/>
                </a:cxn>
                <a:cxn ang="0">
                  <a:pos x="11" y="9"/>
                </a:cxn>
                <a:cxn ang="0">
                  <a:pos x="10" y="8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58" h="11">
                  <a:moveTo>
                    <a:pt x="58" y="0"/>
                  </a:moveTo>
                  <a:lnTo>
                    <a:pt x="58" y="1"/>
                  </a:lnTo>
                  <a:lnTo>
                    <a:pt x="58" y="2"/>
                  </a:lnTo>
                  <a:lnTo>
                    <a:pt x="57" y="3"/>
                  </a:lnTo>
                  <a:lnTo>
                    <a:pt x="56" y="4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0" name="Rectangle 102"/>
            <p:cNvSpPr>
              <a:spLocks noChangeArrowheads="1"/>
            </p:cNvSpPr>
            <p:nvPr/>
          </p:nvSpPr>
          <p:spPr bwMode="auto">
            <a:xfrm>
              <a:off x="4850729" y="3397338"/>
              <a:ext cx="31811" cy="2385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1" name="Line 103"/>
            <p:cNvSpPr>
              <a:spLocks noChangeShapeType="1"/>
            </p:cNvSpPr>
            <p:nvPr/>
          </p:nvSpPr>
          <p:spPr bwMode="auto">
            <a:xfrm>
              <a:off x="5129072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2" name="Line 104"/>
            <p:cNvSpPr>
              <a:spLocks noChangeShapeType="1"/>
            </p:cNvSpPr>
            <p:nvPr/>
          </p:nvSpPr>
          <p:spPr bwMode="auto">
            <a:xfrm flipH="1" flipV="1">
              <a:off x="5021710" y="3409265"/>
              <a:ext cx="23858" cy="3578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3" name="Line 105"/>
            <p:cNvSpPr>
              <a:spLocks noChangeShapeType="1"/>
            </p:cNvSpPr>
            <p:nvPr/>
          </p:nvSpPr>
          <p:spPr bwMode="auto">
            <a:xfrm flipH="1" flipV="1">
              <a:off x="4636006" y="3409265"/>
              <a:ext cx="39763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4" name="Line 106"/>
            <p:cNvSpPr>
              <a:spLocks noChangeShapeType="1"/>
            </p:cNvSpPr>
            <p:nvPr/>
          </p:nvSpPr>
          <p:spPr bwMode="auto">
            <a:xfrm flipH="1" flipV="1">
              <a:off x="5073404" y="3409265"/>
              <a:ext cx="55669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5" name="Freeform 107"/>
            <p:cNvSpPr>
              <a:spLocks/>
            </p:cNvSpPr>
            <p:nvPr/>
          </p:nvSpPr>
          <p:spPr bwMode="auto">
            <a:xfrm>
              <a:off x="4596243" y="3488792"/>
              <a:ext cx="536807" cy="3181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7" h="5">
                  <a:moveTo>
                    <a:pt x="87" y="0"/>
                  </a:moveTo>
                  <a:lnTo>
                    <a:pt x="87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6" name="Freeform 108"/>
            <p:cNvSpPr>
              <a:spLocks/>
            </p:cNvSpPr>
            <p:nvPr/>
          </p:nvSpPr>
          <p:spPr bwMode="auto">
            <a:xfrm>
              <a:off x="4242348" y="2995726"/>
              <a:ext cx="353895" cy="524877"/>
            </a:xfrm>
            <a:custGeom>
              <a:avLst/>
              <a:gdLst/>
              <a:ahLst/>
              <a:cxnLst>
                <a:cxn ang="0">
                  <a:pos x="58" y="8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58" h="85">
                  <a:moveTo>
                    <a:pt x="58" y="85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7" name="Line 109"/>
            <p:cNvSpPr>
              <a:spLocks noChangeShapeType="1"/>
            </p:cNvSpPr>
            <p:nvPr/>
          </p:nvSpPr>
          <p:spPr bwMode="auto">
            <a:xfrm flipH="1" flipV="1">
              <a:off x="4234395" y="2983798"/>
              <a:ext cx="357870" cy="50499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8" name="Oval 110"/>
            <p:cNvSpPr>
              <a:spLocks noChangeArrowheads="1"/>
            </p:cNvSpPr>
            <p:nvPr/>
          </p:nvSpPr>
          <p:spPr bwMode="auto">
            <a:xfrm>
              <a:off x="4954113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9" name="Oval 111"/>
            <p:cNvSpPr>
              <a:spLocks noChangeArrowheads="1"/>
            </p:cNvSpPr>
            <p:nvPr/>
          </p:nvSpPr>
          <p:spPr bwMode="auto">
            <a:xfrm>
              <a:off x="4966041" y="2343606"/>
              <a:ext cx="7953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0" name="Oval 112"/>
            <p:cNvSpPr>
              <a:spLocks noChangeArrowheads="1"/>
            </p:cNvSpPr>
            <p:nvPr/>
          </p:nvSpPr>
          <p:spPr bwMode="auto">
            <a:xfrm>
              <a:off x="4954113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1" name="Oval 113"/>
            <p:cNvSpPr>
              <a:spLocks noChangeArrowheads="1"/>
            </p:cNvSpPr>
            <p:nvPr/>
          </p:nvSpPr>
          <p:spPr bwMode="auto">
            <a:xfrm>
              <a:off x="4954113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2" name="Oval 114"/>
            <p:cNvSpPr>
              <a:spLocks noChangeArrowheads="1"/>
            </p:cNvSpPr>
            <p:nvPr/>
          </p:nvSpPr>
          <p:spPr bwMode="auto">
            <a:xfrm>
              <a:off x="4954113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3" name="Oval 115"/>
            <p:cNvSpPr>
              <a:spLocks noChangeArrowheads="1"/>
            </p:cNvSpPr>
            <p:nvPr/>
          </p:nvSpPr>
          <p:spPr bwMode="auto">
            <a:xfrm>
              <a:off x="4938208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4" name="Oval 116"/>
            <p:cNvSpPr>
              <a:spLocks noChangeArrowheads="1"/>
            </p:cNvSpPr>
            <p:nvPr/>
          </p:nvSpPr>
          <p:spPr bwMode="auto">
            <a:xfrm>
              <a:off x="493820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5" name="Oval 117"/>
            <p:cNvSpPr>
              <a:spLocks noChangeArrowheads="1"/>
            </p:cNvSpPr>
            <p:nvPr/>
          </p:nvSpPr>
          <p:spPr bwMode="auto">
            <a:xfrm>
              <a:off x="4938208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6" name="Oval 118"/>
            <p:cNvSpPr>
              <a:spLocks noChangeArrowheads="1"/>
            </p:cNvSpPr>
            <p:nvPr/>
          </p:nvSpPr>
          <p:spPr bwMode="auto">
            <a:xfrm>
              <a:off x="4938208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7" name="Oval 119"/>
            <p:cNvSpPr>
              <a:spLocks noChangeArrowheads="1"/>
            </p:cNvSpPr>
            <p:nvPr/>
          </p:nvSpPr>
          <p:spPr bwMode="auto">
            <a:xfrm>
              <a:off x="4818918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8" name="Oval 120"/>
            <p:cNvSpPr>
              <a:spLocks noChangeArrowheads="1"/>
            </p:cNvSpPr>
            <p:nvPr/>
          </p:nvSpPr>
          <p:spPr bwMode="auto">
            <a:xfrm>
              <a:off x="4818918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9" name="Oval 121"/>
            <p:cNvSpPr>
              <a:spLocks noChangeArrowheads="1"/>
            </p:cNvSpPr>
            <p:nvPr/>
          </p:nvSpPr>
          <p:spPr bwMode="auto">
            <a:xfrm>
              <a:off x="4799035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0" name="Oval 122"/>
            <p:cNvSpPr>
              <a:spLocks noChangeArrowheads="1"/>
            </p:cNvSpPr>
            <p:nvPr/>
          </p:nvSpPr>
          <p:spPr bwMode="auto">
            <a:xfrm>
              <a:off x="4799035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1" name="Oval 123"/>
            <p:cNvSpPr>
              <a:spLocks noChangeArrowheads="1"/>
            </p:cNvSpPr>
            <p:nvPr/>
          </p:nvSpPr>
          <p:spPr bwMode="auto">
            <a:xfrm>
              <a:off x="4830846" y="2327701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2" name="Oval 124"/>
            <p:cNvSpPr>
              <a:spLocks noChangeArrowheads="1"/>
            </p:cNvSpPr>
            <p:nvPr/>
          </p:nvSpPr>
          <p:spPr bwMode="auto">
            <a:xfrm>
              <a:off x="477120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3" name="Oval 125"/>
            <p:cNvSpPr>
              <a:spLocks noChangeArrowheads="1"/>
            </p:cNvSpPr>
            <p:nvPr/>
          </p:nvSpPr>
          <p:spPr bwMode="auto">
            <a:xfrm>
              <a:off x="477120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4" name="Oval 126"/>
            <p:cNvSpPr>
              <a:spLocks noChangeArrowheads="1"/>
            </p:cNvSpPr>
            <p:nvPr/>
          </p:nvSpPr>
          <p:spPr bwMode="auto">
            <a:xfrm>
              <a:off x="4787107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5" name="Oval 127"/>
            <p:cNvSpPr>
              <a:spLocks noChangeArrowheads="1"/>
            </p:cNvSpPr>
            <p:nvPr/>
          </p:nvSpPr>
          <p:spPr bwMode="auto">
            <a:xfrm>
              <a:off x="4783130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6" name="Oval 128"/>
            <p:cNvSpPr>
              <a:spLocks noChangeArrowheads="1"/>
            </p:cNvSpPr>
            <p:nvPr/>
          </p:nvSpPr>
          <p:spPr bwMode="auto">
            <a:xfrm>
              <a:off x="483879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7" name="Oval 129"/>
            <p:cNvSpPr>
              <a:spLocks noChangeArrowheads="1"/>
            </p:cNvSpPr>
            <p:nvPr/>
          </p:nvSpPr>
          <p:spPr bwMode="auto">
            <a:xfrm>
              <a:off x="4830846" y="2351559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8" name="Oval 130"/>
            <p:cNvSpPr>
              <a:spLocks noChangeArrowheads="1"/>
            </p:cNvSpPr>
            <p:nvPr/>
          </p:nvSpPr>
          <p:spPr bwMode="auto">
            <a:xfrm>
              <a:off x="475927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9" name="Oval 131"/>
            <p:cNvSpPr>
              <a:spLocks noChangeArrowheads="1"/>
            </p:cNvSpPr>
            <p:nvPr/>
          </p:nvSpPr>
          <p:spPr bwMode="auto">
            <a:xfrm>
              <a:off x="475927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0" name="Line 132"/>
            <p:cNvSpPr>
              <a:spLocks noChangeShapeType="1"/>
            </p:cNvSpPr>
            <p:nvPr/>
          </p:nvSpPr>
          <p:spPr bwMode="auto">
            <a:xfrm>
              <a:off x="5041593" y="2343606"/>
              <a:ext cx="103385" cy="13121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09" name="グループ化 215"/>
          <p:cNvGrpSpPr>
            <a:grpSpLocks noChangeAspect="1"/>
          </p:cNvGrpSpPr>
          <p:nvPr/>
        </p:nvGrpSpPr>
        <p:grpSpPr>
          <a:xfrm>
            <a:off x="5393637" y="4880126"/>
            <a:ext cx="360632" cy="756000"/>
            <a:chOff x="3238183" y="2986088"/>
            <a:chExt cx="439738" cy="768350"/>
          </a:xfrm>
        </p:grpSpPr>
        <p:sp>
          <p:nvSpPr>
            <p:cNvPr id="807" name="Rectangle 351"/>
            <p:cNvSpPr>
              <a:spLocks noChangeArrowheads="1"/>
            </p:cNvSpPr>
            <p:nvPr/>
          </p:nvSpPr>
          <p:spPr bwMode="auto">
            <a:xfrm>
              <a:off x="3417571" y="3255963"/>
              <a:ext cx="255588" cy="4984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8" name="Freeform 352"/>
            <p:cNvSpPr>
              <a:spLocks/>
            </p:cNvSpPr>
            <p:nvPr/>
          </p:nvSpPr>
          <p:spPr bwMode="auto">
            <a:xfrm>
              <a:off x="3244533" y="3017838"/>
              <a:ext cx="255588" cy="495300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2">
                  <a:moveTo>
                    <a:pt x="0" y="202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9" name="Line 353"/>
            <p:cNvSpPr>
              <a:spLocks noChangeShapeType="1"/>
            </p:cNvSpPr>
            <p:nvPr/>
          </p:nvSpPr>
          <p:spPr bwMode="auto">
            <a:xfrm>
              <a:off x="3244533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0" name="Line 354"/>
            <p:cNvSpPr>
              <a:spLocks noChangeShapeType="1"/>
            </p:cNvSpPr>
            <p:nvPr/>
          </p:nvSpPr>
          <p:spPr bwMode="auto">
            <a:xfrm>
              <a:off x="3500121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1" name="Oval 355"/>
            <p:cNvSpPr>
              <a:spLocks noChangeArrowheads="1"/>
            </p:cNvSpPr>
            <p:nvPr/>
          </p:nvSpPr>
          <p:spPr bwMode="auto">
            <a:xfrm>
              <a:off x="3244533" y="2994025"/>
              <a:ext cx="22225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2" name="Oval 356"/>
            <p:cNvSpPr>
              <a:spLocks noChangeArrowheads="1"/>
            </p:cNvSpPr>
            <p:nvPr/>
          </p:nvSpPr>
          <p:spPr bwMode="auto">
            <a:xfrm>
              <a:off x="3238183" y="2987675"/>
              <a:ext cx="36513" cy="381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3" name="Oval 357"/>
            <p:cNvSpPr>
              <a:spLocks noChangeArrowheads="1"/>
            </p:cNvSpPr>
            <p:nvPr/>
          </p:nvSpPr>
          <p:spPr bwMode="auto">
            <a:xfrm>
              <a:off x="3412808" y="3221038"/>
              <a:ext cx="23813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4" name="Oval 358"/>
            <p:cNvSpPr>
              <a:spLocks noChangeArrowheads="1"/>
            </p:cNvSpPr>
            <p:nvPr/>
          </p:nvSpPr>
          <p:spPr bwMode="auto">
            <a:xfrm>
              <a:off x="3404871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5" name="Oval 359"/>
            <p:cNvSpPr>
              <a:spLocks noChangeArrowheads="1"/>
            </p:cNvSpPr>
            <p:nvPr/>
          </p:nvSpPr>
          <p:spPr bwMode="auto">
            <a:xfrm>
              <a:off x="3647758" y="3221038"/>
              <a:ext cx="22225" cy="254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6" name="Oval 360"/>
            <p:cNvSpPr>
              <a:spLocks noChangeArrowheads="1"/>
            </p:cNvSpPr>
            <p:nvPr/>
          </p:nvSpPr>
          <p:spPr bwMode="auto">
            <a:xfrm>
              <a:off x="3641408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7" name="Oval 361"/>
            <p:cNvSpPr>
              <a:spLocks noChangeArrowheads="1"/>
            </p:cNvSpPr>
            <p:nvPr/>
          </p:nvSpPr>
          <p:spPr bwMode="auto">
            <a:xfrm>
              <a:off x="3476308" y="2994025"/>
              <a:ext cx="23813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8" name="Oval 362"/>
            <p:cNvSpPr>
              <a:spLocks noChangeArrowheads="1"/>
            </p:cNvSpPr>
            <p:nvPr/>
          </p:nvSpPr>
          <p:spPr bwMode="auto">
            <a:xfrm>
              <a:off x="3468371" y="29860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9" name="Oval 363"/>
            <p:cNvSpPr>
              <a:spLocks noChangeArrowheads="1"/>
            </p:cNvSpPr>
            <p:nvPr/>
          </p:nvSpPr>
          <p:spPr bwMode="auto">
            <a:xfrm>
              <a:off x="3431858" y="3279775"/>
              <a:ext cx="9525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0" name="Oval 364"/>
            <p:cNvSpPr>
              <a:spLocks noChangeArrowheads="1"/>
            </p:cNvSpPr>
            <p:nvPr/>
          </p:nvSpPr>
          <p:spPr bwMode="auto">
            <a:xfrm>
              <a:off x="3427096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1" name="Oval 365"/>
            <p:cNvSpPr>
              <a:spLocks noChangeArrowheads="1"/>
            </p:cNvSpPr>
            <p:nvPr/>
          </p:nvSpPr>
          <p:spPr bwMode="auto">
            <a:xfrm>
              <a:off x="3428683" y="3724275"/>
              <a:ext cx="11113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2" name="Oval 366"/>
            <p:cNvSpPr>
              <a:spLocks noChangeArrowheads="1"/>
            </p:cNvSpPr>
            <p:nvPr/>
          </p:nvSpPr>
          <p:spPr bwMode="auto">
            <a:xfrm>
              <a:off x="3650933" y="3282950"/>
              <a:ext cx="9525" cy="7938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3" name="Oval 367"/>
            <p:cNvSpPr>
              <a:spLocks noChangeArrowheads="1"/>
            </p:cNvSpPr>
            <p:nvPr/>
          </p:nvSpPr>
          <p:spPr bwMode="auto">
            <a:xfrm>
              <a:off x="3650933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4" name="Oval 368"/>
            <p:cNvSpPr>
              <a:spLocks noChangeArrowheads="1"/>
            </p:cNvSpPr>
            <p:nvPr/>
          </p:nvSpPr>
          <p:spPr bwMode="auto">
            <a:xfrm>
              <a:off x="3650933" y="3727450"/>
              <a:ext cx="9525" cy="95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5" name="Rectangle 369"/>
            <p:cNvSpPr>
              <a:spLocks noChangeArrowheads="1"/>
            </p:cNvSpPr>
            <p:nvPr/>
          </p:nvSpPr>
          <p:spPr bwMode="auto">
            <a:xfrm>
              <a:off x="3498216" y="3364548"/>
              <a:ext cx="92075" cy="508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6" name="Rectangle 370"/>
            <p:cNvSpPr>
              <a:spLocks noChangeArrowheads="1"/>
            </p:cNvSpPr>
            <p:nvPr/>
          </p:nvSpPr>
          <p:spPr bwMode="auto">
            <a:xfrm>
              <a:off x="3511868" y="3546475"/>
              <a:ext cx="65088" cy="285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7" name="Line 371"/>
            <p:cNvSpPr>
              <a:spLocks noChangeShapeType="1"/>
            </p:cNvSpPr>
            <p:nvPr/>
          </p:nvSpPr>
          <p:spPr bwMode="auto">
            <a:xfrm>
              <a:off x="3542666" y="3546475"/>
              <a:ext cx="1588" cy="285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8" name="Freeform 386"/>
            <p:cNvSpPr>
              <a:spLocks/>
            </p:cNvSpPr>
            <p:nvPr/>
          </p:nvSpPr>
          <p:spPr bwMode="auto">
            <a:xfrm>
              <a:off x="3408046" y="3241675"/>
              <a:ext cx="255588" cy="498475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3">
                  <a:moveTo>
                    <a:pt x="0" y="203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9" name="Line 387"/>
            <p:cNvSpPr>
              <a:spLocks noChangeShapeType="1"/>
            </p:cNvSpPr>
            <p:nvPr/>
          </p:nvSpPr>
          <p:spPr bwMode="auto">
            <a:xfrm>
              <a:off x="3266758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0" name="Line 388"/>
            <p:cNvSpPr>
              <a:spLocks noChangeShapeType="1"/>
            </p:cNvSpPr>
            <p:nvPr/>
          </p:nvSpPr>
          <p:spPr bwMode="auto">
            <a:xfrm>
              <a:off x="3257233" y="3517900"/>
              <a:ext cx="125413" cy="174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1" name="Line 389"/>
            <p:cNvSpPr>
              <a:spLocks noChangeShapeType="1"/>
            </p:cNvSpPr>
            <p:nvPr/>
          </p:nvSpPr>
          <p:spPr bwMode="auto">
            <a:xfrm>
              <a:off x="3244533" y="3513138"/>
              <a:ext cx="173038" cy="2413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2" name="Oval 390"/>
            <p:cNvSpPr>
              <a:spLocks noChangeArrowheads="1"/>
            </p:cNvSpPr>
            <p:nvPr/>
          </p:nvSpPr>
          <p:spPr bwMode="auto">
            <a:xfrm>
              <a:off x="3396933" y="3695700"/>
              <a:ext cx="15875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3" name="Line 391"/>
            <p:cNvSpPr>
              <a:spLocks noChangeShapeType="1"/>
            </p:cNvSpPr>
            <p:nvPr/>
          </p:nvSpPr>
          <p:spPr bwMode="auto">
            <a:xfrm>
              <a:off x="3392171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4" name="Line 392"/>
            <p:cNvSpPr>
              <a:spLocks noChangeShapeType="1"/>
            </p:cNvSpPr>
            <p:nvPr/>
          </p:nvSpPr>
          <p:spPr bwMode="auto">
            <a:xfrm>
              <a:off x="3257233" y="30892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5" name="Line 393"/>
            <p:cNvSpPr>
              <a:spLocks noChangeShapeType="1"/>
            </p:cNvSpPr>
            <p:nvPr/>
          </p:nvSpPr>
          <p:spPr bwMode="auto">
            <a:xfrm>
              <a:off x="3382646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6" name="Line 394"/>
            <p:cNvSpPr>
              <a:spLocks noChangeShapeType="1"/>
            </p:cNvSpPr>
            <p:nvPr/>
          </p:nvSpPr>
          <p:spPr bwMode="auto">
            <a:xfrm flipH="1">
              <a:off x="3382646" y="369252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7" name="Line 395"/>
            <p:cNvSpPr>
              <a:spLocks noChangeShapeType="1"/>
            </p:cNvSpPr>
            <p:nvPr/>
          </p:nvSpPr>
          <p:spPr bwMode="auto">
            <a:xfrm>
              <a:off x="3382646" y="3265488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8" name="Line 396"/>
            <p:cNvSpPr>
              <a:spLocks noChangeShapeType="1"/>
            </p:cNvSpPr>
            <p:nvPr/>
          </p:nvSpPr>
          <p:spPr bwMode="auto">
            <a:xfrm flipH="1">
              <a:off x="3257233" y="308927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9" name="Line 397"/>
            <p:cNvSpPr>
              <a:spLocks noChangeShapeType="1"/>
            </p:cNvSpPr>
            <p:nvPr/>
          </p:nvSpPr>
          <p:spPr bwMode="auto">
            <a:xfrm flipH="1" flipV="1">
              <a:off x="3257233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0" name="Line 398"/>
            <p:cNvSpPr>
              <a:spLocks noChangeShapeType="1"/>
            </p:cNvSpPr>
            <p:nvPr/>
          </p:nvSpPr>
          <p:spPr bwMode="auto">
            <a:xfrm>
              <a:off x="3319146" y="31781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1" name="Line 399"/>
            <p:cNvSpPr>
              <a:spLocks noChangeShapeType="1"/>
            </p:cNvSpPr>
            <p:nvPr/>
          </p:nvSpPr>
          <p:spPr bwMode="auto">
            <a:xfrm flipH="1" flipV="1">
              <a:off x="3279458" y="3209925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2" name="Line 400"/>
            <p:cNvSpPr>
              <a:spLocks noChangeShapeType="1"/>
            </p:cNvSpPr>
            <p:nvPr/>
          </p:nvSpPr>
          <p:spPr bwMode="auto">
            <a:xfrm flipH="1" flipV="1">
              <a:off x="3287396" y="3221038"/>
              <a:ext cx="6350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3" name="Line 401"/>
            <p:cNvSpPr>
              <a:spLocks noChangeShapeType="1"/>
            </p:cNvSpPr>
            <p:nvPr/>
          </p:nvSpPr>
          <p:spPr bwMode="auto">
            <a:xfrm flipH="1" flipV="1">
              <a:off x="3279458" y="3214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4" name="Line 402"/>
            <p:cNvSpPr>
              <a:spLocks noChangeShapeType="1"/>
            </p:cNvSpPr>
            <p:nvPr/>
          </p:nvSpPr>
          <p:spPr bwMode="auto">
            <a:xfrm flipH="1" flipV="1">
              <a:off x="3287396" y="3225800"/>
              <a:ext cx="6350" cy="11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5" name="Line 403"/>
            <p:cNvSpPr>
              <a:spLocks noChangeShapeType="1"/>
            </p:cNvSpPr>
            <p:nvPr/>
          </p:nvSpPr>
          <p:spPr bwMode="auto">
            <a:xfrm flipH="1" flipV="1">
              <a:off x="3279458" y="3224213"/>
              <a:ext cx="4763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6" name="Line 404"/>
            <p:cNvSpPr>
              <a:spLocks noChangeShapeType="1"/>
            </p:cNvSpPr>
            <p:nvPr/>
          </p:nvSpPr>
          <p:spPr bwMode="auto">
            <a:xfrm flipH="1" flipV="1">
              <a:off x="3287396" y="32337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7" name="Line 405"/>
            <p:cNvSpPr>
              <a:spLocks noChangeShapeType="1"/>
            </p:cNvSpPr>
            <p:nvPr/>
          </p:nvSpPr>
          <p:spPr bwMode="auto">
            <a:xfrm flipH="1" flipV="1">
              <a:off x="3279458" y="32321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8" name="Line 406"/>
            <p:cNvSpPr>
              <a:spLocks noChangeShapeType="1"/>
            </p:cNvSpPr>
            <p:nvPr/>
          </p:nvSpPr>
          <p:spPr bwMode="auto">
            <a:xfrm flipH="1" flipV="1">
              <a:off x="3287396" y="32432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9" name="Line 407"/>
            <p:cNvSpPr>
              <a:spLocks noChangeShapeType="1"/>
            </p:cNvSpPr>
            <p:nvPr/>
          </p:nvSpPr>
          <p:spPr bwMode="auto">
            <a:xfrm flipH="1" flipV="1">
              <a:off x="3279458" y="3241675"/>
              <a:ext cx="4763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0" name="Line 408"/>
            <p:cNvSpPr>
              <a:spLocks noChangeShapeType="1"/>
            </p:cNvSpPr>
            <p:nvPr/>
          </p:nvSpPr>
          <p:spPr bwMode="auto">
            <a:xfrm flipH="1" flipV="1">
              <a:off x="3287396" y="325120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1" name="Line 410"/>
            <p:cNvSpPr>
              <a:spLocks noChangeShapeType="1"/>
            </p:cNvSpPr>
            <p:nvPr/>
          </p:nvSpPr>
          <p:spPr bwMode="auto">
            <a:xfrm flipH="1" flipV="1">
              <a:off x="3279458" y="325120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2" name="Line 411"/>
            <p:cNvSpPr>
              <a:spLocks noChangeShapeType="1"/>
            </p:cNvSpPr>
            <p:nvPr/>
          </p:nvSpPr>
          <p:spPr bwMode="auto">
            <a:xfrm flipH="1" flipV="1">
              <a:off x="3287396" y="32607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3" name="Line 412"/>
            <p:cNvSpPr>
              <a:spLocks noChangeShapeType="1"/>
            </p:cNvSpPr>
            <p:nvPr/>
          </p:nvSpPr>
          <p:spPr bwMode="auto">
            <a:xfrm flipH="1" flipV="1">
              <a:off x="3279458" y="32591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4" name="Line 413"/>
            <p:cNvSpPr>
              <a:spLocks noChangeShapeType="1"/>
            </p:cNvSpPr>
            <p:nvPr/>
          </p:nvSpPr>
          <p:spPr bwMode="auto">
            <a:xfrm flipH="1" flipV="1">
              <a:off x="3287396" y="32702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5" name="Line 414"/>
            <p:cNvSpPr>
              <a:spLocks noChangeShapeType="1"/>
            </p:cNvSpPr>
            <p:nvPr/>
          </p:nvSpPr>
          <p:spPr bwMode="auto">
            <a:xfrm flipH="1" flipV="1">
              <a:off x="3279458" y="32654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6" name="Line 415"/>
            <p:cNvSpPr>
              <a:spLocks noChangeShapeType="1"/>
            </p:cNvSpPr>
            <p:nvPr/>
          </p:nvSpPr>
          <p:spPr bwMode="auto">
            <a:xfrm flipH="1" flipV="1">
              <a:off x="3287396" y="3275013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7" name="Line 416"/>
            <p:cNvSpPr>
              <a:spLocks noChangeShapeType="1"/>
            </p:cNvSpPr>
            <p:nvPr/>
          </p:nvSpPr>
          <p:spPr bwMode="auto">
            <a:xfrm flipH="1" flipV="1">
              <a:off x="3279458" y="32734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8" name="Line 417"/>
            <p:cNvSpPr>
              <a:spLocks noChangeShapeType="1"/>
            </p:cNvSpPr>
            <p:nvPr/>
          </p:nvSpPr>
          <p:spPr bwMode="auto">
            <a:xfrm flipH="1" flipV="1">
              <a:off x="3287396" y="32829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9" name="Line 418"/>
            <p:cNvSpPr>
              <a:spLocks noChangeShapeType="1"/>
            </p:cNvSpPr>
            <p:nvPr/>
          </p:nvSpPr>
          <p:spPr bwMode="auto">
            <a:xfrm flipH="1" flipV="1">
              <a:off x="3279458" y="3279775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0" name="Line 419"/>
            <p:cNvSpPr>
              <a:spLocks noChangeShapeType="1"/>
            </p:cNvSpPr>
            <p:nvPr/>
          </p:nvSpPr>
          <p:spPr bwMode="auto">
            <a:xfrm flipH="1" flipV="1">
              <a:off x="3287396" y="32924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1" name="Line 420"/>
            <p:cNvSpPr>
              <a:spLocks noChangeShapeType="1"/>
            </p:cNvSpPr>
            <p:nvPr/>
          </p:nvSpPr>
          <p:spPr bwMode="auto">
            <a:xfrm flipH="1" flipV="1">
              <a:off x="3279458" y="32908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2" name="Line 421"/>
            <p:cNvSpPr>
              <a:spLocks noChangeShapeType="1"/>
            </p:cNvSpPr>
            <p:nvPr/>
          </p:nvSpPr>
          <p:spPr bwMode="auto">
            <a:xfrm flipH="1" flipV="1">
              <a:off x="3287396" y="330041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3" name="Line 422"/>
            <p:cNvSpPr>
              <a:spLocks noChangeShapeType="1"/>
            </p:cNvSpPr>
            <p:nvPr/>
          </p:nvSpPr>
          <p:spPr bwMode="auto">
            <a:xfrm flipH="1" flipV="1">
              <a:off x="3279458" y="3300413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4" name="Line 423"/>
            <p:cNvSpPr>
              <a:spLocks noChangeShapeType="1"/>
            </p:cNvSpPr>
            <p:nvPr/>
          </p:nvSpPr>
          <p:spPr bwMode="auto">
            <a:xfrm flipH="1" flipV="1">
              <a:off x="3287396" y="33099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5" name="Line 424"/>
            <p:cNvSpPr>
              <a:spLocks noChangeShapeType="1"/>
            </p:cNvSpPr>
            <p:nvPr/>
          </p:nvSpPr>
          <p:spPr bwMode="auto">
            <a:xfrm flipH="1" flipV="1">
              <a:off x="3279458" y="33067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6" name="Line 425"/>
            <p:cNvSpPr>
              <a:spLocks noChangeShapeType="1"/>
            </p:cNvSpPr>
            <p:nvPr/>
          </p:nvSpPr>
          <p:spPr bwMode="auto">
            <a:xfrm flipH="1" flipV="1">
              <a:off x="3288983" y="33194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7" name="Line 426"/>
            <p:cNvSpPr>
              <a:spLocks noChangeShapeType="1"/>
            </p:cNvSpPr>
            <p:nvPr/>
          </p:nvSpPr>
          <p:spPr bwMode="auto">
            <a:xfrm flipH="1" flipV="1">
              <a:off x="3279458" y="33147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8" name="Line 427"/>
            <p:cNvSpPr>
              <a:spLocks noChangeShapeType="1"/>
            </p:cNvSpPr>
            <p:nvPr/>
          </p:nvSpPr>
          <p:spPr bwMode="auto">
            <a:xfrm flipH="1" flipV="1">
              <a:off x="3287396" y="3324225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9" name="Line 428"/>
            <p:cNvSpPr>
              <a:spLocks noChangeShapeType="1"/>
            </p:cNvSpPr>
            <p:nvPr/>
          </p:nvSpPr>
          <p:spPr bwMode="auto">
            <a:xfrm flipH="1" flipV="1">
              <a:off x="3279458" y="33226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0" name="Line 429"/>
            <p:cNvSpPr>
              <a:spLocks noChangeShapeType="1"/>
            </p:cNvSpPr>
            <p:nvPr/>
          </p:nvSpPr>
          <p:spPr bwMode="auto">
            <a:xfrm flipH="1" flipV="1">
              <a:off x="3287396" y="333533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1" name="Line 430"/>
            <p:cNvSpPr>
              <a:spLocks noChangeShapeType="1"/>
            </p:cNvSpPr>
            <p:nvPr/>
          </p:nvSpPr>
          <p:spPr bwMode="auto">
            <a:xfrm flipH="1" flipV="1">
              <a:off x="3279458" y="3332163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2" name="Line 431"/>
            <p:cNvSpPr>
              <a:spLocks noChangeShapeType="1"/>
            </p:cNvSpPr>
            <p:nvPr/>
          </p:nvSpPr>
          <p:spPr bwMode="auto">
            <a:xfrm flipH="1" flipV="1">
              <a:off x="3288983" y="3341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3" name="Line 432"/>
            <p:cNvSpPr>
              <a:spLocks noChangeShapeType="1"/>
            </p:cNvSpPr>
            <p:nvPr/>
          </p:nvSpPr>
          <p:spPr bwMode="auto">
            <a:xfrm flipH="1" flipV="1">
              <a:off x="3279458" y="3340100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4" name="Line 433"/>
            <p:cNvSpPr>
              <a:spLocks noChangeShapeType="1"/>
            </p:cNvSpPr>
            <p:nvPr/>
          </p:nvSpPr>
          <p:spPr bwMode="auto">
            <a:xfrm flipH="1" flipV="1">
              <a:off x="3287396" y="33496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5" name="Line 434"/>
            <p:cNvSpPr>
              <a:spLocks noChangeShapeType="1"/>
            </p:cNvSpPr>
            <p:nvPr/>
          </p:nvSpPr>
          <p:spPr bwMode="auto">
            <a:xfrm flipH="1" flipV="1">
              <a:off x="3279458" y="334645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6" name="Line 435"/>
            <p:cNvSpPr>
              <a:spLocks noChangeShapeType="1"/>
            </p:cNvSpPr>
            <p:nvPr/>
          </p:nvSpPr>
          <p:spPr bwMode="auto">
            <a:xfrm flipH="1" flipV="1">
              <a:off x="3287396" y="33591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7" name="Line 436"/>
            <p:cNvSpPr>
              <a:spLocks noChangeShapeType="1"/>
            </p:cNvSpPr>
            <p:nvPr/>
          </p:nvSpPr>
          <p:spPr bwMode="auto">
            <a:xfrm flipH="1" flipV="1">
              <a:off x="3279458" y="3354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8" name="Line 437"/>
            <p:cNvSpPr>
              <a:spLocks noChangeShapeType="1"/>
            </p:cNvSpPr>
            <p:nvPr/>
          </p:nvSpPr>
          <p:spPr bwMode="auto">
            <a:xfrm flipH="1" flipV="1">
              <a:off x="3287396" y="336708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9" name="Line 438"/>
            <p:cNvSpPr>
              <a:spLocks noChangeShapeType="1"/>
            </p:cNvSpPr>
            <p:nvPr/>
          </p:nvSpPr>
          <p:spPr bwMode="auto">
            <a:xfrm flipH="1" flipV="1">
              <a:off x="3279458" y="33623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0" name="Line 439"/>
            <p:cNvSpPr>
              <a:spLocks noChangeShapeType="1"/>
            </p:cNvSpPr>
            <p:nvPr/>
          </p:nvSpPr>
          <p:spPr bwMode="auto">
            <a:xfrm flipH="1" flipV="1">
              <a:off x="3287396" y="33734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1" name="Line 440"/>
            <p:cNvSpPr>
              <a:spLocks noChangeShapeType="1"/>
            </p:cNvSpPr>
            <p:nvPr/>
          </p:nvSpPr>
          <p:spPr bwMode="auto">
            <a:xfrm flipH="1" flipV="1">
              <a:off x="3279458" y="33718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2" name="Line 441"/>
            <p:cNvSpPr>
              <a:spLocks noChangeShapeType="1"/>
            </p:cNvSpPr>
            <p:nvPr/>
          </p:nvSpPr>
          <p:spPr bwMode="auto">
            <a:xfrm flipH="1" flipV="1">
              <a:off x="3287396" y="33813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3" name="Line 442"/>
            <p:cNvSpPr>
              <a:spLocks noChangeShapeType="1"/>
            </p:cNvSpPr>
            <p:nvPr/>
          </p:nvSpPr>
          <p:spPr bwMode="auto">
            <a:xfrm flipH="1" flipV="1">
              <a:off x="3279458" y="3378200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4" name="Line 443"/>
            <p:cNvSpPr>
              <a:spLocks noChangeShapeType="1"/>
            </p:cNvSpPr>
            <p:nvPr/>
          </p:nvSpPr>
          <p:spPr bwMode="auto">
            <a:xfrm flipH="1" flipV="1">
              <a:off x="3287396" y="339090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5" name="Line 444"/>
            <p:cNvSpPr>
              <a:spLocks noChangeShapeType="1"/>
            </p:cNvSpPr>
            <p:nvPr/>
          </p:nvSpPr>
          <p:spPr bwMode="auto">
            <a:xfrm flipH="1" flipV="1">
              <a:off x="3279458" y="33893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6" name="Line 445"/>
            <p:cNvSpPr>
              <a:spLocks noChangeShapeType="1"/>
            </p:cNvSpPr>
            <p:nvPr/>
          </p:nvSpPr>
          <p:spPr bwMode="auto">
            <a:xfrm flipH="1" flipV="1">
              <a:off x="3287396" y="3400425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7" name="Line 446"/>
            <p:cNvSpPr>
              <a:spLocks noChangeShapeType="1"/>
            </p:cNvSpPr>
            <p:nvPr/>
          </p:nvSpPr>
          <p:spPr bwMode="auto">
            <a:xfrm flipH="1" flipV="1">
              <a:off x="3279458" y="33956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8" name="Line 447"/>
            <p:cNvSpPr>
              <a:spLocks noChangeShapeType="1"/>
            </p:cNvSpPr>
            <p:nvPr/>
          </p:nvSpPr>
          <p:spPr bwMode="auto">
            <a:xfrm flipH="1" flipV="1">
              <a:off x="3287396" y="34083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9" name="Line 448"/>
            <p:cNvSpPr>
              <a:spLocks noChangeShapeType="1"/>
            </p:cNvSpPr>
            <p:nvPr/>
          </p:nvSpPr>
          <p:spPr bwMode="auto">
            <a:xfrm flipH="1" flipV="1">
              <a:off x="3279458" y="34036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0" name="Line 449"/>
            <p:cNvSpPr>
              <a:spLocks noChangeShapeType="1"/>
            </p:cNvSpPr>
            <p:nvPr/>
          </p:nvSpPr>
          <p:spPr bwMode="auto">
            <a:xfrm flipH="1" flipV="1">
              <a:off x="3287396" y="3416300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1" name="Line 450"/>
            <p:cNvSpPr>
              <a:spLocks noChangeShapeType="1"/>
            </p:cNvSpPr>
            <p:nvPr/>
          </p:nvSpPr>
          <p:spPr bwMode="auto">
            <a:xfrm flipH="1" flipV="1">
              <a:off x="3279458" y="3413125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2" name="Line 451"/>
            <p:cNvSpPr>
              <a:spLocks noChangeShapeType="1"/>
            </p:cNvSpPr>
            <p:nvPr/>
          </p:nvSpPr>
          <p:spPr bwMode="auto">
            <a:xfrm flipH="1" flipV="1">
              <a:off x="3287396" y="34226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3" name="Line 452"/>
            <p:cNvSpPr>
              <a:spLocks noChangeShapeType="1"/>
            </p:cNvSpPr>
            <p:nvPr/>
          </p:nvSpPr>
          <p:spPr bwMode="auto">
            <a:xfrm flipH="1" flipV="1">
              <a:off x="3279458" y="34210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4" name="Line 453"/>
            <p:cNvSpPr>
              <a:spLocks noChangeShapeType="1"/>
            </p:cNvSpPr>
            <p:nvPr/>
          </p:nvSpPr>
          <p:spPr bwMode="auto">
            <a:xfrm flipH="1" flipV="1">
              <a:off x="3287396" y="343058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5" name="Line 454"/>
            <p:cNvSpPr>
              <a:spLocks noChangeShapeType="1"/>
            </p:cNvSpPr>
            <p:nvPr/>
          </p:nvSpPr>
          <p:spPr bwMode="auto">
            <a:xfrm flipH="1" flipV="1">
              <a:off x="3279458" y="34274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6" name="Line 455"/>
            <p:cNvSpPr>
              <a:spLocks noChangeShapeType="1"/>
            </p:cNvSpPr>
            <p:nvPr/>
          </p:nvSpPr>
          <p:spPr bwMode="auto">
            <a:xfrm flipH="1" flipV="1">
              <a:off x="3287396" y="3440113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7" name="Line 456"/>
            <p:cNvSpPr>
              <a:spLocks noChangeShapeType="1"/>
            </p:cNvSpPr>
            <p:nvPr/>
          </p:nvSpPr>
          <p:spPr bwMode="auto">
            <a:xfrm flipH="1" flipV="1">
              <a:off x="3279458" y="3436938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8" name="Line 457"/>
            <p:cNvSpPr>
              <a:spLocks noChangeShapeType="1"/>
            </p:cNvSpPr>
            <p:nvPr/>
          </p:nvSpPr>
          <p:spPr bwMode="auto">
            <a:xfrm flipH="1" flipV="1">
              <a:off x="3287396" y="34496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9" name="Line 458"/>
            <p:cNvSpPr>
              <a:spLocks noChangeShapeType="1"/>
            </p:cNvSpPr>
            <p:nvPr/>
          </p:nvSpPr>
          <p:spPr bwMode="auto">
            <a:xfrm flipH="1" flipV="1">
              <a:off x="3282633" y="34448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0" name="Line 459"/>
            <p:cNvSpPr>
              <a:spLocks noChangeShapeType="1"/>
            </p:cNvSpPr>
            <p:nvPr/>
          </p:nvSpPr>
          <p:spPr bwMode="auto">
            <a:xfrm flipH="1" flipV="1">
              <a:off x="3288983" y="345757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1" name="Line 460"/>
            <p:cNvSpPr>
              <a:spLocks noChangeShapeType="1"/>
            </p:cNvSpPr>
            <p:nvPr/>
          </p:nvSpPr>
          <p:spPr bwMode="auto">
            <a:xfrm flipH="1" flipV="1">
              <a:off x="3279458" y="34528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2" name="Line 461"/>
            <p:cNvSpPr>
              <a:spLocks noChangeShapeType="1"/>
            </p:cNvSpPr>
            <p:nvPr/>
          </p:nvSpPr>
          <p:spPr bwMode="auto">
            <a:xfrm flipH="1" flipV="1">
              <a:off x="3288983" y="3463925"/>
              <a:ext cx="4763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3" name="Line 462"/>
            <p:cNvSpPr>
              <a:spLocks noChangeShapeType="1"/>
            </p:cNvSpPr>
            <p:nvPr/>
          </p:nvSpPr>
          <p:spPr bwMode="auto">
            <a:xfrm flipH="1" flipV="1">
              <a:off x="3279458" y="34591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4" name="Line 463"/>
            <p:cNvSpPr>
              <a:spLocks noChangeShapeType="1"/>
            </p:cNvSpPr>
            <p:nvPr/>
          </p:nvSpPr>
          <p:spPr bwMode="auto">
            <a:xfrm flipH="1" flipV="1">
              <a:off x="3288983" y="34718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5" name="Line 464"/>
            <p:cNvSpPr>
              <a:spLocks noChangeShapeType="1"/>
            </p:cNvSpPr>
            <p:nvPr/>
          </p:nvSpPr>
          <p:spPr bwMode="auto">
            <a:xfrm flipH="1" flipV="1">
              <a:off x="3282633" y="34702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6" name="Line 465"/>
            <p:cNvSpPr>
              <a:spLocks noChangeShapeType="1"/>
            </p:cNvSpPr>
            <p:nvPr/>
          </p:nvSpPr>
          <p:spPr bwMode="auto">
            <a:xfrm flipH="1" flipV="1">
              <a:off x="3288983" y="3481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7" name="Line 466"/>
            <p:cNvSpPr>
              <a:spLocks noChangeShapeType="1"/>
            </p:cNvSpPr>
            <p:nvPr/>
          </p:nvSpPr>
          <p:spPr bwMode="auto">
            <a:xfrm flipH="1" flipV="1">
              <a:off x="3279458" y="34766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8" name="Line 467"/>
            <p:cNvSpPr>
              <a:spLocks noChangeShapeType="1"/>
            </p:cNvSpPr>
            <p:nvPr/>
          </p:nvSpPr>
          <p:spPr bwMode="auto">
            <a:xfrm flipH="1" flipV="1">
              <a:off x="3288983" y="348932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10" name="グループ化 92"/>
          <p:cNvGrpSpPr>
            <a:grpSpLocks noChangeAspect="1"/>
          </p:cNvGrpSpPr>
          <p:nvPr/>
        </p:nvGrpSpPr>
        <p:grpSpPr>
          <a:xfrm>
            <a:off x="2901787" y="4872971"/>
            <a:ext cx="360000" cy="763155"/>
            <a:chOff x="4234395" y="1809750"/>
            <a:chExt cx="914561" cy="1710853"/>
          </a:xfrm>
        </p:grpSpPr>
        <p:sp>
          <p:nvSpPr>
            <p:cNvPr id="685" name="Freeform 8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6" name="Freeform 9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7" name="Line 10"/>
            <p:cNvSpPr>
              <a:spLocks noChangeShapeType="1"/>
            </p:cNvSpPr>
            <p:nvPr/>
          </p:nvSpPr>
          <p:spPr bwMode="auto">
            <a:xfrm flipH="1" flipV="1">
              <a:off x="4234395" y="2912224"/>
              <a:ext cx="357870" cy="49704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8" name="Freeform 11"/>
            <p:cNvSpPr>
              <a:spLocks/>
            </p:cNvSpPr>
            <p:nvPr/>
          </p:nvSpPr>
          <p:spPr bwMode="auto">
            <a:xfrm>
              <a:off x="4234395" y="2029477"/>
              <a:ext cx="357870" cy="954321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0" y="0"/>
                </a:cxn>
                <a:cxn ang="0">
                  <a:pos x="0" y="155"/>
                </a:cxn>
              </a:cxnLst>
              <a:rect l="0" t="0" r="r" b="b"/>
              <a:pathLst>
                <a:path w="58" h="155">
                  <a:moveTo>
                    <a:pt x="58" y="72"/>
                  </a:moveTo>
                  <a:lnTo>
                    <a:pt x="0" y="0"/>
                  </a:lnTo>
                  <a:lnTo>
                    <a:pt x="0" y="15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9" name="Line 12"/>
            <p:cNvSpPr>
              <a:spLocks noChangeShapeType="1"/>
            </p:cNvSpPr>
            <p:nvPr/>
          </p:nvSpPr>
          <p:spPr bwMode="auto">
            <a:xfrm>
              <a:off x="5045568" y="2407228"/>
              <a:ext cx="99410" cy="6759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0" name="Freeform 13"/>
            <p:cNvSpPr>
              <a:spLocks/>
            </p:cNvSpPr>
            <p:nvPr/>
          </p:nvSpPr>
          <p:spPr bwMode="auto">
            <a:xfrm>
              <a:off x="4234395" y="1961878"/>
              <a:ext cx="497044" cy="44535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" y="0"/>
                </a:cxn>
                <a:cxn ang="0">
                  <a:pos x="74" y="72"/>
                </a:cxn>
                <a:cxn ang="0">
                  <a:pos x="74" y="71"/>
                </a:cxn>
                <a:cxn ang="0">
                  <a:pos x="74" y="70"/>
                </a:cxn>
                <a:cxn ang="0">
                  <a:pos x="74" y="69"/>
                </a:cxn>
                <a:cxn ang="0">
                  <a:pos x="74" y="68"/>
                </a:cxn>
                <a:cxn ang="0">
                  <a:pos x="74" y="66"/>
                </a:cxn>
                <a:cxn ang="0">
                  <a:pos x="74" y="65"/>
                </a:cxn>
                <a:cxn ang="0">
                  <a:pos x="74" y="64"/>
                </a:cxn>
                <a:cxn ang="0">
                  <a:pos x="75" y="63"/>
                </a:cxn>
                <a:cxn ang="0">
                  <a:pos x="75" y="62"/>
                </a:cxn>
                <a:cxn ang="0">
                  <a:pos x="75" y="61"/>
                </a:cxn>
                <a:cxn ang="0">
                  <a:pos x="75" y="60"/>
                </a:cxn>
                <a:cxn ang="0">
                  <a:pos x="75" y="59"/>
                </a:cxn>
                <a:cxn ang="0">
                  <a:pos x="75" y="57"/>
                </a:cxn>
                <a:cxn ang="0">
                  <a:pos x="76" y="56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6" y="53"/>
                </a:cxn>
                <a:cxn ang="0">
                  <a:pos x="77" y="52"/>
                </a:cxn>
                <a:cxn ang="0">
                  <a:pos x="77" y="51"/>
                </a:cxn>
                <a:cxn ang="0">
                  <a:pos x="78" y="50"/>
                </a:cxn>
                <a:cxn ang="0">
                  <a:pos x="79" y="48"/>
                </a:cxn>
                <a:cxn ang="0">
                  <a:pos x="80" y="47"/>
                </a:cxn>
                <a:cxn ang="0">
                  <a:pos x="80" y="46"/>
                </a:cxn>
                <a:cxn ang="0">
                  <a:pos x="81" y="45"/>
                </a:cxn>
              </a:cxnLst>
              <a:rect l="0" t="0" r="r" b="b"/>
              <a:pathLst>
                <a:path w="81" h="72">
                  <a:moveTo>
                    <a:pt x="0" y="11"/>
                  </a:moveTo>
                  <a:lnTo>
                    <a:pt x="15" y="0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5" y="63"/>
                  </a:lnTo>
                  <a:lnTo>
                    <a:pt x="75" y="62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1" y="4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1" name="Freeform 14"/>
            <p:cNvSpPr>
              <a:spLocks/>
            </p:cNvSpPr>
            <p:nvPr/>
          </p:nvSpPr>
          <p:spPr bwMode="auto">
            <a:xfrm>
              <a:off x="4325852" y="1810777"/>
              <a:ext cx="55669" cy="15110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1" y="17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1"/>
                </a:cxn>
                <a:cxn ang="0">
                  <a:pos x="9" y="0"/>
                </a:cxn>
              </a:cxnLst>
              <a:rect l="0" t="0" r="r" b="b"/>
              <a:pathLst>
                <a:path w="9" h="25">
                  <a:moveTo>
                    <a:pt x="0" y="25"/>
                  </a:move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2" name="Freeform 15"/>
            <p:cNvSpPr>
              <a:spLocks/>
            </p:cNvSpPr>
            <p:nvPr/>
          </p:nvSpPr>
          <p:spPr bwMode="auto">
            <a:xfrm>
              <a:off x="4989899" y="2240222"/>
              <a:ext cx="55669" cy="167006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9" y="26"/>
                </a:cxn>
                <a:cxn ang="0">
                  <a:pos x="9" y="25"/>
                </a:cxn>
                <a:cxn ang="0">
                  <a:pos x="9" y="24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9" y="20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7"/>
                </a:cxn>
                <a:cxn ang="0">
                  <a:pos x="8" y="16"/>
                </a:cxn>
                <a:cxn ang="0">
                  <a:pos x="8" y="15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lnTo>
                    <a:pt x="9" y="26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3" name="Line 16"/>
            <p:cNvSpPr>
              <a:spLocks noChangeShapeType="1"/>
            </p:cNvSpPr>
            <p:nvPr/>
          </p:nvSpPr>
          <p:spPr bwMode="auto">
            <a:xfrm flipH="1">
              <a:off x="4381520" y="1810777"/>
              <a:ext cx="25200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4" name="Line 17"/>
            <p:cNvSpPr>
              <a:spLocks noChangeShapeType="1"/>
            </p:cNvSpPr>
            <p:nvPr/>
          </p:nvSpPr>
          <p:spPr bwMode="auto">
            <a:xfrm flipH="1" flipV="1">
              <a:off x="4381521" y="1810777"/>
              <a:ext cx="349918" cy="42944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5" name="Freeform 18"/>
            <p:cNvSpPr>
              <a:spLocks/>
            </p:cNvSpPr>
            <p:nvPr/>
          </p:nvSpPr>
          <p:spPr bwMode="auto">
            <a:xfrm>
              <a:off x="4640580" y="1809750"/>
              <a:ext cx="349322" cy="4304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67"/>
                </a:cxn>
                <a:cxn ang="0">
                  <a:pos x="13" y="67"/>
                </a:cxn>
              </a:cxnLst>
              <a:rect l="0" t="0" r="r" b="b"/>
              <a:pathLst>
                <a:path w="55" h="67">
                  <a:moveTo>
                    <a:pt x="0" y="0"/>
                  </a:moveTo>
                  <a:lnTo>
                    <a:pt x="55" y="67"/>
                  </a:lnTo>
                  <a:lnTo>
                    <a:pt x="13" y="67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6" name="Line 22"/>
            <p:cNvSpPr>
              <a:spLocks noChangeShapeType="1"/>
            </p:cNvSpPr>
            <p:nvPr/>
          </p:nvSpPr>
          <p:spPr bwMode="auto">
            <a:xfrm>
              <a:off x="4691675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7" name="Line 23"/>
            <p:cNvSpPr>
              <a:spLocks noChangeShapeType="1"/>
            </p:cNvSpPr>
            <p:nvPr/>
          </p:nvSpPr>
          <p:spPr bwMode="auto">
            <a:xfrm>
              <a:off x="5045568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8" name="Freeform 24"/>
            <p:cNvSpPr>
              <a:spLocks/>
            </p:cNvSpPr>
            <p:nvPr/>
          </p:nvSpPr>
          <p:spPr bwMode="auto">
            <a:xfrm>
              <a:off x="4695650" y="2474827"/>
              <a:ext cx="282321" cy="282319"/>
            </a:xfrm>
            <a:custGeom>
              <a:avLst/>
              <a:gdLst/>
              <a:ahLst/>
              <a:cxnLst>
                <a:cxn ang="0">
                  <a:pos x="71" y="38"/>
                </a:cxn>
                <a:cxn ang="0">
                  <a:pos x="70" y="43"/>
                </a:cxn>
                <a:cxn ang="0">
                  <a:pos x="70" y="48"/>
                </a:cxn>
                <a:cxn ang="0">
                  <a:pos x="67" y="52"/>
                </a:cxn>
                <a:cxn ang="0">
                  <a:pos x="64" y="57"/>
                </a:cxn>
                <a:cxn ang="0">
                  <a:pos x="59" y="62"/>
                </a:cxn>
                <a:cxn ang="0">
                  <a:pos x="54" y="66"/>
                </a:cxn>
                <a:cxn ang="0">
                  <a:pos x="50" y="68"/>
                </a:cxn>
                <a:cxn ang="0">
                  <a:pos x="45" y="69"/>
                </a:cxn>
                <a:cxn ang="0">
                  <a:pos x="40" y="71"/>
                </a:cxn>
                <a:cxn ang="0">
                  <a:pos x="36" y="71"/>
                </a:cxn>
                <a:cxn ang="0">
                  <a:pos x="31" y="71"/>
                </a:cxn>
                <a:cxn ang="0">
                  <a:pos x="26" y="69"/>
                </a:cxn>
                <a:cxn ang="0">
                  <a:pos x="22" y="68"/>
                </a:cxn>
                <a:cxn ang="0">
                  <a:pos x="17" y="66"/>
                </a:cxn>
                <a:cxn ang="0">
                  <a:pos x="12" y="62"/>
                </a:cxn>
                <a:cxn ang="0">
                  <a:pos x="8" y="57"/>
                </a:cxn>
                <a:cxn ang="0">
                  <a:pos x="5" y="52"/>
                </a:cxn>
                <a:cxn ang="0">
                  <a:pos x="2" y="48"/>
                </a:cxn>
                <a:cxn ang="0">
                  <a:pos x="2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2" y="25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1" y="11"/>
                </a:cxn>
                <a:cxn ang="0">
                  <a:pos x="16" y="6"/>
                </a:cxn>
                <a:cxn ang="0">
                  <a:pos x="20" y="3"/>
                </a:cxn>
                <a:cxn ang="0">
                  <a:pos x="25" y="1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8" y="1"/>
                </a:cxn>
                <a:cxn ang="0">
                  <a:pos x="53" y="4"/>
                </a:cxn>
                <a:cxn ang="0">
                  <a:pos x="57" y="8"/>
                </a:cxn>
                <a:cxn ang="0">
                  <a:pos x="62" y="12"/>
                </a:cxn>
                <a:cxn ang="0">
                  <a:pos x="67" y="17"/>
                </a:cxn>
                <a:cxn ang="0">
                  <a:pos x="68" y="21"/>
                </a:cxn>
                <a:cxn ang="0">
                  <a:pos x="70" y="26"/>
                </a:cxn>
                <a:cxn ang="0">
                  <a:pos x="71" y="31"/>
                </a:cxn>
                <a:cxn ang="0">
                  <a:pos x="71" y="35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lnTo>
                    <a:pt x="71" y="37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70" y="45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5"/>
                  </a:lnTo>
                  <a:lnTo>
                    <a:pt x="64" y="57"/>
                  </a:lnTo>
                  <a:lnTo>
                    <a:pt x="62" y="59"/>
                  </a:lnTo>
                  <a:lnTo>
                    <a:pt x="61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6" y="65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1" y="68"/>
                  </a:lnTo>
                  <a:lnTo>
                    <a:pt x="50" y="68"/>
                  </a:lnTo>
                  <a:lnTo>
                    <a:pt x="48" y="69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3" y="69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0" y="71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1" y="60"/>
                  </a:lnTo>
                  <a:lnTo>
                    <a:pt x="9" y="59"/>
                  </a:lnTo>
                  <a:lnTo>
                    <a:pt x="8" y="57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70" y="23"/>
                  </a:lnTo>
                  <a:lnTo>
                    <a:pt x="70" y="25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1" y="34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9" name="Oval 25"/>
            <p:cNvSpPr>
              <a:spLocks noChangeArrowheads="1"/>
            </p:cNvSpPr>
            <p:nvPr/>
          </p:nvSpPr>
          <p:spPr bwMode="auto">
            <a:xfrm>
              <a:off x="4695650" y="2474827"/>
              <a:ext cx="282321" cy="28231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0" name="Oval 26"/>
            <p:cNvSpPr>
              <a:spLocks noChangeArrowheads="1"/>
            </p:cNvSpPr>
            <p:nvPr/>
          </p:nvSpPr>
          <p:spPr bwMode="auto">
            <a:xfrm>
              <a:off x="4659864" y="2423133"/>
              <a:ext cx="405587" cy="40160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1" name="Freeform 27"/>
            <p:cNvSpPr>
              <a:spLocks/>
            </p:cNvSpPr>
            <p:nvPr/>
          </p:nvSpPr>
          <p:spPr bwMode="auto">
            <a:xfrm>
              <a:off x="4707581" y="2462897"/>
              <a:ext cx="322085" cy="326060"/>
            </a:xfrm>
            <a:custGeom>
              <a:avLst/>
              <a:gdLst/>
              <a:ahLst/>
              <a:cxnLst>
                <a:cxn ang="0">
                  <a:pos x="81" y="45"/>
                </a:cxn>
                <a:cxn ang="0">
                  <a:pos x="79" y="49"/>
                </a:cxn>
                <a:cxn ang="0">
                  <a:pos x="79" y="54"/>
                </a:cxn>
                <a:cxn ang="0">
                  <a:pos x="76" y="58"/>
                </a:cxn>
                <a:cxn ang="0">
                  <a:pos x="73" y="63"/>
                </a:cxn>
                <a:cxn ang="0">
                  <a:pos x="70" y="68"/>
                </a:cxn>
                <a:cxn ang="0">
                  <a:pos x="65" y="72"/>
                </a:cxn>
                <a:cxn ang="0">
                  <a:pos x="61" y="75"/>
                </a:cxn>
                <a:cxn ang="0">
                  <a:pos x="56" y="79"/>
                </a:cxn>
                <a:cxn ang="0">
                  <a:pos x="51" y="80"/>
                </a:cxn>
                <a:cxn ang="0">
                  <a:pos x="47" y="82"/>
                </a:cxn>
                <a:cxn ang="0">
                  <a:pos x="42" y="82"/>
                </a:cxn>
                <a:cxn ang="0">
                  <a:pos x="37" y="82"/>
                </a:cxn>
                <a:cxn ang="0">
                  <a:pos x="33" y="80"/>
                </a:cxn>
                <a:cxn ang="0">
                  <a:pos x="28" y="80"/>
                </a:cxn>
                <a:cxn ang="0">
                  <a:pos x="23" y="77"/>
                </a:cxn>
                <a:cxn ang="0">
                  <a:pos x="19" y="75"/>
                </a:cxn>
                <a:cxn ang="0">
                  <a:pos x="14" y="71"/>
                </a:cxn>
                <a:cxn ang="0">
                  <a:pos x="9" y="66"/>
                </a:cxn>
                <a:cxn ang="0">
                  <a:pos x="6" y="62"/>
                </a:cxn>
                <a:cxn ang="0">
                  <a:pos x="3" y="57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9"/>
                </a:cxn>
                <a:cxn ang="0">
                  <a:pos x="3" y="24"/>
                </a:cxn>
                <a:cxn ang="0">
                  <a:pos x="6" y="20"/>
                </a:cxn>
                <a:cxn ang="0">
                  <a:pos x="9" y="15"/>
                </a:cxn>
                <a:cxn ang="0">
                  <a:pos x="14" y="11"/>
                </a:cxn>
                <a:cxn ang="0">
                  <a:pos x="19" y="6"/>
                </a:cxn>
                <a:cxn ang="0">
                  <a:pos x="23" y="4"/>
                </a:cxn>
                <a:cxn ang="0">
                  <a:pos x="28" y="1"/>
                </a:cxn>
                <a:cxn ang="0">
                  <a:pos x="33" y="1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56" y="3"/>
                </a:cxn>
                <a:cxn ang="0">
                  <a:pos x="61" y="6"/>
                </a:cxn>
                <a:cxn ang="0">
                  <a:pos x="65" y="9"/>
                </a:cxn>
                <a:cxn ang="0">
                  <a:pos x="70" y="14"/>
                </a:cxn>
                <a:cxn ang="0">
                  <a:pos x="73" y="18"/>
                </a:cxn>
                <a:cxn ang="0">
                  <a:pos x="76" y="23"/>
                </a:cxn>
                <a:cxn ang="0">
                  <a:pos x="79" y="28"/>
                </a:cxn>
                <a:cxn ang="0">
                  <a:pos x="79" y="32"/>
                </a:cxn>
                <a:cxn ang="0">
                  <a:pos x="81" y="37"/>
                </a:cxn>
                <a:cxn ang="0">
                  <a:pos x="81" y="41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3"/>
                  </a:lnTo>
                  <a:lnTo>
                    <a:pt x="81" y="45"/>
                  </a:lnTo>
                  <a:lnTo>
                    <a:pt x="81" y="46"/>
                  </a:lnTo>
                  <a:lnTo>
                    <a:pt x="81" y="48"/>
                  </a:lnTo>
                  <a:lnTo>
                    <a:pt x="79" y="49"/>
                  </a:lnTo>
                  <a:lnTo>
                    <a:pt x="79" y="51"/>
                  </a:lnTo>
                  <a:lnTo>
                    <a:pt x="79" y="52"/>
                  </a:lnTo>
                  <a:lnTo>
                    <a:pt x="79" y="54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5" y="62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4" y="74"/>
                  </a:lnTo>
                  <a:lnTo>
                    <a:pt x="62" y="75"/>
                  </a:lnTo>
                  <a:lnTo>
                    <a:pt x="61" y="75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9"/>
                  </a:lnTo>
                  <a:lnTo>
                    <a:pt x="54" y="79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2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6" y="82"/>
                  </a:lnTo>
                  <a:lnTo>
                    <a:pt x="34" y="82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5"/>
                  </a:lnTo>
                  <a:lnTo>
                    <a:pt x="19" y="75"/>
                  </a:lnTo>
                  <a:lnTo>
                    <a:pt x="17" y="74"/>
                  </a:lnTo>
                  <a:lnTo>
                    <a:pt x="16" y="72"/>
                  </a:lnTo>
                  <a:lnTo>
                    <a:pt x="14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68" y="12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3" y="17"/>
                  </a:lnTo>
                  <a:lnTo>
                    <a:pt x="73" y="18"/>
                  </a:lnTo>
                  <a:lnTo>
                    <a:pt x="75" y="20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81" y="34"/>
                  </a:lnTo>
                  <a:lnTo>
                    <a:pt x="81" y="35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2" name="Oval 28"/>
            <p:cNvSpPr>
              <a:spLocks noChangeArrowheads="1"/>
            </p:cNvSpPr>
            <p:nvPr/>
          </p:nvSpPr>
          <p:spPr bwMode="auto">
            <a:xfrm>
              <a:off x="4707581" y="2462897"/>
              <a:ext cx="322085" cy="32606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3" name="Oval 29"/>
            <p:cNvSpPr>
              <a:spLocks noChangeArrowheads="1"/>
            </p:cNvSpPr>
            <p:nvPr/>
          </p:nvSpPr>
          <p:spPr bwMode="auto">
            <a:xfrm>
              <a:off x="4636006" y="2399275"/>
              <a:ext cx="453303" cy="4493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4" name="Freeform 30"/>
            <p:cNvSpPr>
              <a:spLocks/>
            </p:cNvSpPr>
            <p:nvPr/>
          </p:nvSpPr>
          <p:spPr bwMode="auto">
            <a:xfrm>
              <a:off x="4516716" y="2105026"/>
              <a:ext cx="23858" cy="8747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5" name="Freeform 31"/>
            <p:cNvSpPr>
              <a:spLocks/>
            </p:cNvSpPr>
            <p:nvPr/>
          </p:nvSpPr>
          <p:spPr bwMode="auto">
            <a:xfrm>
              <a:off x="4472975" y="2049357"/>
              <a:ext cx="27836" cy="9145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6" name="Line 32"/>
            <p:cNvSpPr>
              <a:spLocks noChangeShapeType="1"/>
            </p:cNvSpPr>
            <p:nvPr/>
          </p:nvSpPr>
          <p:spPr bwMode="auto">
            <a:xfrm flipH="1" flipV="1">
              <a:off x="4500811" y="2049357"/>
              <a:ext cx="39763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7" name="Freeform 33"/>
            <p:cNvSpPr>
              <a:spLocks/>
            </p:cNvSpPr>
            <p:nvPr/>
          </p:nvSpPr>
          <p:spPr bwMode="auto">
            <a:xfrm>
              <a:off x="4719508" y="2319748"/>
              <a:ext cx="39763" cy="103385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5" y="15"/>
                </a:cxn>
                <a:cxn ang="0">
                  <a:pos x="3" y="14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8" name="Freeform 34"/>
            <p:cNvSpPr>
              <a:spLocks/>
            </p:cNvSpPr>
            <p:nvPr/>
          </p:nvSpPr>
          <p:spPr bwMode="auto">
            <a:xfrm>
              <a:off x="4973994" y="2319748"/>
              <a:ext cx="35788" cy="1113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5" y="11"/>
                </a:cxn>
                <a:cxn ang="0">
                  <a:pos x="5" y="10"/>
                </a:cxn>
                <a:cxn ang="0">
                  <a:pos x="6" y="9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6" y="0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1" y="16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9" name="Freeform 35"/>
            <p:cNvSpPr>
              <a:spLocks/>
            </p:cNvSpPr>
            <p:nvPr/>
          </p:nvSpPr>
          <p:spPr bwMode="auto">
            <a:xfrm>
              <a:off x="4719508" y="2295890"/>
              <a:ext cx="286296" cy="318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4" y="2"/>
                </a:cxn>
                <a:cxn ang="0">
                  <a:pos x="45" y="3"/>
                </a:cxn>
                <a:cxn ang="0">
                  <a:pos x="46" y="4"/>
                </a:cxn>
                <a:cxn ang="0">
                  <a:pos x="46" y="5"/>
                </a:cxn>
              </a:cxnLst>
              <a:rect l="0" t="0" r="r" b="b"/>
              <a:pathLst>
                <a:path w="46" h="5">
                  <a:moveTo>
                    <a:pt x="0" y="5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6" y="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0" name="Line 36"/>
            <p:cNvSpPr>
              <a:spLocks noChangeShapeType="1"/>
            </p:cNvSpPr>
            <p:nvPr/>
          </p:nvSpPr>
          <p:spPr bwMode="auto">
            <a:xfrm flipH="1">
              <a:off x="5045568" y="2860531"/>
              <a:ext cx="9941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1" name="Line 37"/>
            <p:cNvSpPr>
              <a:spLocks noChangeShapeType="1"/>
            </p:cNvSpPr>
            <p:nvPr/>
          </p:nvSpPr>
          <p:spPr bwMode="auto">
            <a:xfrm flipH="1">
              <a:off x="4596243" y="2860531"/>
              <a:ext cx="87479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2" name="Line 38"/>
            <p:cNvSpPr>
              <a:spLocks noChangeShapeType="1"/>
            </p:cNvSpPr>
            <p:nvPr/>
          </p:nvSpPr>
          <p:spPr bwMode="auto">
            <a:xfrm flipH="1" flipV="1">
              <a:off x="4234395" y="2419158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3" name="Line 39"/>
            <p:cNvSpPr>
              <a:spLocks noChangeShapeType="1"/>
            </p:cNvSpPr>
            <p:nvPr/>
          </p:nvSpPr>
          <p:spPr bwMode="auto">
            <a:xfrm flipH="1" flipV="1">
              <a:off x="4234395" y="2069240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4" name="Line 40"/>
            <p:cNvSpPr>
              <a:spLocks noChangeShapeType="1"/>
            </p:cNvSpPr>
            <p:nvPr/>
          </p:nvSpPr>
          <p:spPr bwMode="auto">
            <a:xfrm>
              <a:off x="4596243" y="3409265"/>
              <a:ext cx="13519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5" name="Line 41"/>
            <p:cNvSpPr>
              <a:spLocks noChangeShapeType="1"/>
            </p:cNvSpPr>
            <p:nvPr/>
          </p:nvSpPr>
          <p:spPr bwMode="auto">
            <a:xfrm>
              <a:off x="4997852" y="3409265"/>
              <a:ext cx="14712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6" name="Freeform 42"/>
            <p:cNvSpPr>
              <a:spLocks/>
            </p:cNvSpPr>
            <p:nvPr/>
          </p:nvSpPr>
          <p:spPr bwMode="auto">
            <a:xfrm>
              <a:off x="4592265" y="3409265"/>
              <a:ext cx="11930" cy="795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3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2" y="13"/>
                  </a:lnTo>
                  <a:lnTo>
                    <a:pt x="0" y="1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7" name="Line 43"/>
            <p:cNvSpPr>
              <a:spLocks noChangeShapeType="1"/>
            </p:cNvSpPr>
            <p:nvPr/>
          </p:nvSpPr>
          <p:spPr bwMode="auto">
            <a:xfrm flipH="1">
              <a:off x="5129072" y="3488792"/>
              <a:ext cx="1193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8" name="Line 44"/>
            <p:cNvSpPr>
              <a:spLocks noChangeShapeType="1"/>
            </p:cNvSpPr>
            <p:nvPr/>
          </p:nvSpPr>
          <p:spPr bwMode="auto">
            <a:xfrm>
              <a:off x="5141000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9" name="Line 45"/>
            <p:cNvSpPr>
              <a:spLocks noChangeShapeType="1"/>
            </p:cNvSpPr>
            <p:nvPr/>
          </p:nvSpPr>
          <p:spPr bwMode="auto">
            <a:xfrm>
              <a:off x="5057498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0" name="Line 46"/>
            <p:cNvSpPr>
              <a:spLocks noChangeShapeType="1"/>
            </p:cNvSpPr>
            <p:nvPr/>
          </p:nvSpPr>
          <p:spPr bwMode="auto">
            <a:xfrm>
              <a:off x="4675770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1" name="Line 47"/>
            <p:cNvSpPr>
              <a:spLocks noChangeShapeType="1"/>
            </p:cNvSpPr>
            <p:nvPr/>
          </p:nvSpPr>
          <p:spPr bwMode="auto">
            <a:xfrm flipH="1">
              <a:off x="4675770" y="3468912"/>
              <a:ext cx="381728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2" name="Freeform 48"/>
            <p:cNvSpPr>
              <a:spLocks/>
            </p:cNvSpPr>
            <p:nvPr/>
          </p:nvSpPr>
          <p:spPr bwMode="auto">
            <a:xfrm>
              <a:off x="4695650" y="3409265"/>
              <a:ext cx="349918" cy="3578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57" h="6">
                  <a:moveTo>
                    <a:pt x="57" y="0"/>
                  </a:moveTo>
                  <a:lnTo>
                    <a:pt x="5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3" name="Line 49"/>
            <p:cNvSpPr>
              <a:spLocks noChangeShapeType="1"/>
            </p:cNvSpPr>
            <p:nvPr/>
          </p:nvSpPr>
          <p:spPr bwMode="auto">
            <a:xfrm>
              <a:off x="4592265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4" name="Line 50"/>
            <p:cNvSpPr>
              <a:spLocks noChangeShapeType="1"/>
            </p:cNvSpPr>
            <p:nvPr/>
          </p:nvSpPr>
          <p:spPr bwMode="auto">
            <a:xfrm>
              <a:off x="4683722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5" name="Line 51"/>
            <p:cNvSpPr>
              <a:spLocks noChangeShapeType="1"/>
            </p:cNvSpPr>
            <p:nvPr/>
          </p:nvSpPr>
          <p:spPr bwMode="auto">
            <a:xfrm>
              <a:off x="5045568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6" name="Freeform 52"/>
            <p:cNvSpPr>
              <a:spLocks/>
            </p:cNvSpPr>
            <p:nvPr/>
          </p:nvSpPr>
          <p:spPr bwMode="auto">
            <a:xfrm>
              <a:off x="4683722" y="2880413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7" name="Freeform 53"/>
            <p:cNvSpPr>
              <a:spLocks/>
            </p:cNvSpPr>
            <p:nvPr/>
          </p:nvSpPr>
          <p:spPr bwMode="auto">
            <a:xfrm>
              <a:off x="4683722" y="2892341"/>
              <a:ext cx="361848" cy="874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6" y="13"/>
                </a:cxn>
                <a:cxn ang="0">
                  <a:pos x="19" y="13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7" y="14"/>
                </a:cxn>
                <a:cxn ang="0">
                  <a:pos x="30" y="14"/>
                </a:cxn>
                <a:cxn ang="0">
                  <a:pos x="33" y="14"/>
                </a:cxn>
                <a:cxn ang="0">
                  <a:pos x="36" y="14"/>
                </a:cxn>
                <a:cxn ang="0">
                  <a:pos x="39" y="14"/>
                </a:cxn>
                <a:cxn ang="0">
                  <a:pos x="41" y="13"/>
                </a:cxn>
                <a:cxn ang="0">
                  <a:pos x="44" y="13"/>
                </a:cxn>
                <a:cxn ang="0">
                  <a:pos x="46" y="13"/>
                </a:cxn>
                <a:cxn ang="0">
                  <a:pos x="48" y="13"/>
                </a:cxn>
                <a:cxn ang="0">
                  <a:pos x="51" y="12"/>
                </a:cxn>
                <a:cxn ang="0">
                  <a:pos x="52" y="12"/>
                </a:cxn>
                <a:cxn ang="0">
                  <a:pos x="54" y="11"/>
                </a:cxn>
                <a:cxn ang="0">
                  <a:pos x="55" y="11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8"/>
                </a:cxn>
                <a:cxn ang="0">
                  <a:pos x="57" y="0"/>
                </a:cxn>
              </a:cxnLst>
              <a:rect l="0" t="0" r="r" b="b"/>
              <a:pathLst>
                <a:path w="59" h="14">
                  <a:moveTo>
                    <a:pt x="0" y="8"/>
                  </a:moveTo>
                  <a:lnTo>
                    <a:pt x="1" y="9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51" y="12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57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8" name="Line 54"/>
            <p:cNvSpPr>
              <a:spLocks noChangeShapeType="1"/>
            </p:cNvSpPr>
            <p:nvPr/>
          </p:nvSpPr>
          <p:spPr bwMode="auto">
            <a:xfrm flipV="1">
              <a:off x="4683722" y="289234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9" name="Freeform 55"/>
            <p:cNvSpPr>
              <a:spLocks/>
            </p:cNvSpPr>
            <p:nvPr/>
          </p:nvSpPr>
          <p:spPr bwMode="auto">
            <a:xfrm>
              <a:off x="4683722" y="300367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0" name="Freeform 56"/>
            <p:cNvSpPr>
              <a:spLocks/>
            </p:cNvSpPr>
            <p:nvPr/>
          </p:nvSpPr>
          <p:spPr bwMode="auto">
            <a:xfrm>
              <a:off x="4683722" y="3063325"/>
              <a:ext cx="361848" cy="318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4" y="5"/>
                </a:cxn>
                <a:cxn ang="0">
                  <a:pos x="27" y="5"/>
                </a:cxn>
                <a:cxn ang="0">
                  <a:pos x="30" y="5"/>
                </a:cxn>
                <a:cxn ang="0">
                  <a:pos x="33" y="5"/>
                </a:cxn>
                <a:cxn ang="0">
                  <a:pos x="36" y="5"/>
                </a:cxn>
                <a:cxn ang="0">
                  <a:pos x="39" y="5"/>
                </a:cxn>
                <a:cxn ang="0">
                  <a:pos x="41" y="5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51" y="4"/>
                </a:cxn>
                <a:cxn ang="0">
                  <a:pos x="52" y="3"/>
                </a:cxn>
                <a:cxn ang="0">
                  <a:pos x="54" y="3"/>
                </a:cxn>
                <a:cxn ang="0">
                  <a:pos x="55" y="2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1" name="Freeform 57"/>
            <p:cNvSpPr>
              <a:spLocks/>
            </p:cNvSpPr>
            <p:nvPr/>
          </p:nvSpPr>
          <p:spPr bwMode="auto">
            <a:xfrm>
              <a:off x="4683722" y="3118994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6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6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5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3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2" name="Freeform 58"/>
            <p:cNvSpPr>
              <a:spLocks/>
            </p:cNvSpPr>
            <p:nvPr/>
          </p:nvSpPr>
          <p:spPr bwMode="auto">
            <a:xfrm>
              <a:off x="4683722" y="3182615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3" name="Freeform 59"/>
            <p:cNvSpPr>
              <a:spLocks/>
            </p:cNvSpPr>
            <p:nvPr/>
          </p:nvSpPr>
          <p:spPr bwMode="auto">
            <a:xfrm>
              <a:off x="4683722" y="324225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4" name="Line 60"/>
            <p:cNvSpPr>
              <a:spLocks noChangeShapeType="1"/>
            </p:cNvSpPr>
            <p:nvPr/>
          </p:nvSpPr>
          <p:spPr bwMode="auto">
            <a:xfrm flipH="1" flipV="1">
              <a:off x="5033640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5" name="Line 61"/>
            <p:cNvSpPr>
              <a:spLocks noChangeShapeType="1"/>
            </p:cNvSpPr>
            <p:nvPr/>
          </p:nvSpPr>
          <p:spPr bwMode="auto">
            <a:xfrm flipH="1" flipV="1">
              <a:off x="5033640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6" name="Line 62"/>
            <p:cNvSpPr>
              <a:spLocks noChangeShapeType="1"/>
            </p:cNvSpPr>
            <p:nvPr/>
          </p:nvSpPr>
          <p:spPr bwMode="auto">
            <a:xfrm flipH="1" flipV="1">
              <a:off x="5033640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7" name="Line 63"/>
            <p:cNvSpPr>
              <a:spLocks noChangeShapeType="1"/>
            </p:cNvSpPr>
            <p:nvPr/>
          </p:nvSpPr>
          <p:spPr bwMode="auto">
            <a:xfrm flipH="1" flipV="1">
              <a:off x="5033640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8" name="Line 64"/>
            <p:cNvSpPr>
              <a:spLocks noChangeShapeType="1"/>
            </p:cNvSpPr>
            <p:nvPr/>
          </p:nvSpPr>
          <p:spPr bwMode="auto">
            <a:xfrm flipH="1" flipV="1">
              <a:off x="5033640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9" name="Line 65"/>
            <p:cNvSpPr>
              <a:spLocks noChangeShapeType="1"/>
            </p:cNvSpPr>
            <p:nvPr/>
          </p:nvSpPr>
          <p:spPr bwMode="auto">
            <a:xfrm flipH="1" flipV="1">
              <a:off x="5033640" y="331781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0" name="Line 66"/>
            <p:cNvSpPr>
              <a:spLocks noChangeShapeType="1"/>
            </p:cNvSpPr>
            <p:nvPr/>
          </p:nvSpPr>
          <p:spPr bwMode="auto">
            <a:xfrm flipH="1" flipV="1">
              <a:off x="5033640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1" name="Line 67"/>
            <p:cNvSpPr>
              <a:spLocks noChangeShapeType="1"/>
            </p:cNvSpPr>
            <p:nvPr/>
          </p:nvSpPr>
          <p:spPr bwMode="auto">
            <a:xfrm flipV="1">
              <a:off x="4683722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2" name="Line 68"/>
            <p:cNvSpPr>
              <a:spLocks noChangeShapeType="1"/>
            </p:cNvSpPr>
            <p:nvPr/>
          </p:nvSpPr>
          <p:spPr bwMode="auto">
            <a:xfrm flipV="1">
              <a:off x="4691675" y="3317811"/>
              <a:ext cx="11930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3" name="Line 69"/>
            <p:cNvSpPr>
              <a:spLocks noChangeShapeType="1"/>
            </p:cNvSpPr>
            <p:nvPr/>
          </p:nvSpPr>
          <p:spPr bwMode="auto">
            <a:xfrm flipV="1">
              <a:off x="4683722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4" name="Line 70"/>
            <p:cNvSpPr>
              <a:spLocks noChangeShapeType="1"/>
            </p:cNvSpPr>
            <p:nvPr/>
          </p:nvSpPr>
          <p:spPr bwMode="auto">
            <a:xfrm flipV="1">
              <a:off x="4683722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5" name="Line 71"/>
            <p:cNvSpPr>
              <a:spLocks noChangeShapeType="1"/>
            </p:cNvSpPr>
            <p:nvPr/>
          </p:nvSpPr>
          <p:spPr bwMode="auto">
            <a:xfrm flipV="1">
              <a:off x="4683722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6" name="Line 72"/>
            <p:cNvSpPr>
              <a:spLocks noChangeShapeType="1"/>
            </p:cNvSpPr>
            <p:nvPr/>
          </p:nvSpPr>
          <p:spPr bwMode="auto">
            <a:xfrm flipV="1">
              <a:off x="4683722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7" name="Line 73"/>
            <p:cNvSpPr>
              <a:spLocks noChangeShapeType="1"/>
            </p:cNvSpPr>
            <p:nvPr/>
          </p:nvSpPr>
          <p:spPr bwMode="auto">
            <a:xfrm flipV="1">
              <a:off x="4683722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8" name="Freeform 74"/>
            <p:cNvSpPr>
              <a:spLocks/>
            </p:cNvSpPr>
            <p:nvPr/>
          </p:nvSpPr>
          <p:spPr bwMode="auto">
            <a:xfrm>
              <a:off x="4592265" y="2407228"/>
              <a:ext cx="99410" cy="100203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1"/>
                </a:cxn>
                <a:cxn ang="0">
                  <a:pos x="0" y="163"/>
                </a:cxn>
              </a:cxnLst>
              <a:rect l="0" t="0" r="r" b="b"/>
              <a:pathLst>
                <a:path w="16" h="163">
                  <a:moveTo>
                    <a:pt x="16" y="0"/>
                  </a:moveTo>
                  <a:lnTo>
                    <a:pt x="0" y="11"/>
                  </a:lnTo>
                  <a:lnTo>
                    <a:pt x="0" y="16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9" name="Line 75"/>
            <p:cNvSpPr>
              <a:spLocks noChangeShapeType="1"/>
            </p:cNvSpPr>
            <p:nvPr/>
          </p:nvSpPr>
          <p:spPr bwMode="auto">
            <a:xfrm>
              <a:off x="5144978" y="2474827"/>
              <a:ext cx="3978" cy="9344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0" name="Rectangle 76"/>
            <p:cNvSpPr>
              <a:spLocks noChangeArrowheads="1"/>
            </p:cNvSpPr>
            <p:nvPr/>
          </p:nvSpPr>
          <p:spPr bwMode="auto">
            <a:xfrm>
              <a:off x="4751319" y="2319748"/>
              <a:ext cx="234605" cy="63621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1" name="Rectangle 77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2" name="Rectangle 78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3" name="Freeform 79"/>
            <p:cNvSpPr>
              <a:spLocks/>
            </p:cNvSpPr>
            <p:nvPr/>
          </p:nvSpPr>
          <p:spPr bwMode="auto">
            <a:xfrm>
              <a:off x="4596243" y="2411205"/>
              <a:ext cx="95432" cy="9980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0"/>
                </a:cxn>
                <a:cxn ang="0">
                  <a:pos x="0" y="162"/>
                </a:cxn>
              </a:cxnLst>
              <a:rect l="0" t="0" r="r" b="b"/>
              <a:pathLst>
                <a:path w="15" h="162">
                  <a:moveTo>
                    <a:pt x="15" y="0"/>
                  </a:moveTo>
                  <a:lnTo>
                    <a:pt x="0" y="10"/>
                  </a:lnTo>
                  <a:lnTo>
                    <a:pt x="0" y="162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4" name="Line 80"/>
            <p:cNvSpPr>
              <a:spLocks noChangeShapeType="1"/>
            </p:cNvSpPr>
            <p:nvPr/>
          </p:nvSpPr>
          <p:spPr bwMode="auto">
            <a:xfrm>
              <a:off x="4325852" y="1949950"/>
              <a:ext cx="365823" cy="445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5" name="Line 81"/>
            <p:cNvSpPr>
              <a:spLocks noChangeShapeType="1"/>
            </p:cNvSpPr>
            <p:nvPr/>
          </p:nvSpPr>
          <p:spPr bwMode="auto">
            <a:xfrm>
              <a:off x="4449117" y="2105026"/>
              <a:ext cx="23858" cy="3181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6" name="Line 82"/>
            <p:cNvSpPr>
              <a:spLocks noChangeShapeType="1"/>
            </p:cNvSpPr>
            <p:nvPr/>
          </p:nvSpPr>
          <p:spPr bwMode="auto">
            <a:xfrm>
              <a:off x="4516716" y="2192506"/>
              <a:ext cx="23858" cy="2783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7" name="Freeform 83"/>
            <p:cNvSpPr>
              <a:spLocks/>
            </p:cNvSpPr>
            <p:nvPr/>
          </p:nvSpPr>
          <p:spPr bwMode="auto">
            <a:xfrm>
              <a:off x="4683722" y="3305881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8" name="Freeform 84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3"/>
                </a:cxn>
                <a:cxn ang="0">
                  <a:pos x="51" y="3"/>
                </a:cxn>
                <a:cxn ang="0">
                  <a:pos x="54" y="3"/>
                </a:cxn>
                <a:cxn ang="0">
                  <a:pos x="56" y="3"/>
                </a:cxn>
                <a:cxn ang="0">
                  <a:pos x="57" y="3"/>
                </a:cxn>
                <a:cxn ang="0">
                  <a:pos x="59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3" y="2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8"/>
                </a:cxn>
                <a:cxn ang="0">
                  <a:pos x="56" y="8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8"/>
                  </a:lnTo>
                  <a:lnTo>
                    <a:pt x="56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9" name="Freeform 85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6" y="2"/>
                </a:cxn>
                <a:cxn ang="0">
                  <a:pos x="37" y="2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0" name="Freeform 86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3" y="3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31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7"/>
                </a:cxn>
                <a:cxn ang="0">
                  <a:pos x="53" y="7"/>
                </a:cxn>
                <a:cxn ang="0">
                  <a:pos x="50" y="7"/>
                </a:cxn>
                <a:cxn ang="0">
                  <a:pos x="48" y="7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1" name="Freeform 87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2" name="Freeform 88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2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3" name="Freeform 89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4" name="Freeform 90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4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5" name="Freeform 91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6" name="Freeform 92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7" name="Freeform 93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8" name="Freeform 94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9" name="Freeform 95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0" name="Freeform 96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1" name="Freeform 97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2" name="Freeform 98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3" name="Freeform 99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4" name="Rectangle 100"/>
            <p:cNvSpPr>
              <a:spLocks noChangeArrowheads="1"/>
            </p:cNvSpPr>
            <p:nvPr/>
          </p:nvSpPr>
          <p:spPr bwMode="auto">
            <a:xfrm>
              <a:off x="4842776" y="3194543"/>
              <a:ext cx="43741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5" name="Freeform 101"/>
            <p:cNvSpPr>
              <a:spLocks/>
            </p:cNvSpPr>
            <p:nvPr/>
          </p:nvSpPr>
          <p:spPr bwMode="auto">
            <a:xfrm>
              <a:off x="4683722" y="3357574"/>
              <a:ext cx="357870" cy="6759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1"/>
                </a:cxn>
                <a:cxn ang="0">
                  <a:pos x="58" y="2"/>
                </a:cxn>
                <a:cxn ang="0">
                  <a:pos x="57" y="3"/>
                </a:cxn>
                <a:cxn ang="0">
                  <a:pos x="56" y="4"/>
                </a:cxn>
                <a:cxn ang="0">
                  <a:pos x="55" y="5"/>
                </a:cxn>
                <a:cxn ang="0">
                  <a:pos x="54" y="6"/>
                </a:cxn>
                <a:cxn ang="0">
                  <a:pos x="53" y="6"/>
                </a:cxn>
                <a:cxn ang="0">
                  <a:pos x="52" y="7"/>
                </a:cxn>
                <a:cxn ang="0">
                  <a:pos x="51" y="7"/>
                </a:cxn>
                <a:cxn ang="0">
                  <a:pos x="50" y="8"/>
                </a:cxn>
                <a:cxn ang="0">
                  <a:pos x="49" y="8"/>
                </a:cxn>
                <a:cxn ang="0">
                  <a:pos x="48" y="8"/>
                </a:cxn>
                <a:cxn ang="0">
                  <a:pos x="47" y="9"/>
                </a:cxn>
                <a:cxn ang="0">
                  <a:pos x="46" y="9"/>
                </a:cxn>
                <a:cxn ang="0">
                  <a:pos x="45" y="9"/>
                </a:cxn>
                <a:cxn ang="0">
                  <a:pos x="44" y="9"/>
                </a:cxn>
                <a:cxn ang="0">
                  <a:pos x="43" y="10"/>
                </a:cxn>
                <a:cxn ang="0">
                  <a:pos x="42" y="10"/>
                </a:cxn>
                <a:cxn ang="0">
                  <a:pos x="41" y="10"/>
                </a:cxn>
                <a:cxn ang="0">
                  <a:pos x="40" y="10"/>
                </a:cxn>
                <a:cxn ang="0">
                  <a:pos x="39" y="10"/>
                </a:cxn>
                <a:cxn ang="0">
                  <a:pos x="38" y="10"/>
                </a:cxn>
                <a:cxn ang="0">
                  <a:pos x="37" y="11"/>
                </a:cxn>
                <a:cxn ang="0">
                  <a:pos x="36" y="11"/>
                </a:cxn>
                <a:cxn ang="0">
                  <a:pos x="35" y="11"/>
                </a:cxn>
                <a:cxn ang="0">
                  <a:pos x="34" y="11"/>
                </a:cxn>
                <a:cxn ang="0">
                  <a:pos x="33" y="11"/>
                </a:cxn>
                <a:cxn ang="0">
                  <a:pos x="32" y="11"/>
                </a:cxn>
                <a:cxn ang="0">
                  <a:pos x="31" y="11"/>
                </a:cxn>
                <a:cxn ang="0">
                  <a:pos x="30" y="11"/>
                </a:cxn>
                <a:cxn ang="0">
                  <a:pos x="29" y="11"/>
                </a:cxn>
                <a:cxn ang="0">
                  <a:pos x="28" y="11"/>
                </a:cxn>
                <a:cxn ang="0">
                  <a:pos x="27" y="11"/>
                </a:cxn>
                <a:cxn ang="0">
                  <a:pos x="26" y="11"/>
                </a:cxn>
                <a:cxn ang="0">
                  <a:pos x="25" y="11"/>
                </a:cxn>
                <a:cxn ang="0">
                  <a:pos x="24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21" y="11"/>
                </a:cxn>
                <a:cxn ang="0">
                  <a:pos x="20" y="10"/>
                </a:cxn>
                <a:cxn ang="0">
                  <a:pos x="19" y="10"/>
                </a:cxn>
                <a:cxn ang="0">
                  <a:pos x="18" y="10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5" y="10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2" y="9"/>
                </a:cxn>
                <a:cxn ang="0">
                  <a:pos x="11" y="9"/>
                </a:cxn>
                <a:cxn ang="0">
                  <a:pos x="10" y="8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58" h="11">
                  <a:moveTo>
                    <a:pt x="58" y="0"/>
                  </a:moveTo>
                  <a:lnTo>
                    <a:pt x="58" y="1"/>
                  </a:lnTo>
                  <a:lnTo>
                    <a:pt x="58" y="2"/>
                  </a:lnTo>
                  <a:lnTo>
                    <a:pt x="57" y="3"/>
                  </a:lnTo>
                  <a:lnTo>
                    <a:pt x="56" y="4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6" name="Rectangle 102"/>
            <p:cNvSpPr>
              <a:spLocks noChangeArrowheads="1"/>
            </p:cNvSpPr>
            <p:nvPr/>
          </p:nvSpPr>
          <p:spPr bwMode="auto">
            <a:xfrm>
              <a:off x="4850729" y="3397338"/>
              <a:ext cx="31811" cy="2385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7" name="Line 103"/>
            <p:cNvSpPr>
              <a:spLocks noChangeShapeType="1"/>
            </p:cNvSpPr>
            <p:nvPr/>
          </p:nvSpPr>
          <p:spPr bwMode="auto">
            <a:xfrm>
              <a:off x="5129072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8" name="Line 104"/>
            <p:cNvSpPr>
              <a:spLocks noChangeShapeType="1"/>
            </p:cNvSpPr>
            <p:nvPr/>
          </p:nvSpPr>
          <p:spPr bwMode="auto">
            <a:xfrm flipH="1" flipV="1">
              <a:off x="5021710" y="3409265"/>
              <a:ext cx="23858" cy="3578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9" name="Line 105"/>
            <p:cNvSpPr>
              <a:spLocks noChangeShapeType="1"/>
            </p:cNvSpPr>
            <p:nvPr/>
          </p:nvSpPr>
          <p:spPr bwMode="auto">
            <a:xfrm flipH="1" flipV="1">
              <a:off x="4636006" y="3409265"/>
              <a:ext cx="39763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0" name="Line 106"/>
            <p:cNvSpPr>
              <a:spLocks noChangeShapeType="1"/>
            </p:cNvSpPr>
            <p:nvPr/>
          </p:nvSpPr>
          <p:spPr bwMode="auto">
            <a:xfrm flipH="1" flipV="1">
              <a:off x="5073404" y="3409265"/>
              <a:ext cx="55669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1" name="Freeform 107"/>
            <p:cNvSpPr>
              <a:spLocks/>
            </p:cNvSpPr>
            <p:nvPr/>
          </p:nvSpPr>
          <p:spPr bwMode="auto">
            <a:xfrm>
              <a:off x="4596243" y="3488792"/>
              <a:ext cx="536807" cy="3181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7" h="5">
                  <a:moveTo>
                    <a:pt x="87" y="0"/>
                  </a:moveTo>
                  <a:lnTo>
                    <a:pt x="87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2" name="Freeform 108"/>
            <p:cNvSpPr>
              <a:spLocks/>
            </p:cNvSpPr>
            <p:nvPr/>
          </p:nvSpPr>
          <p:spPr bwMode="auto">
            <a:xfrm>
              <a:off x="4242348" y="2995726"/>
              <a:ext cx="353895" cy="524877"/>
            </a:xfrm>
            <a:custGeom>
              <a:avLst/>
              <a:gdLst/>
              <a:ahLst/>
              <a:cxnLst>
                <a:cxn ang="0">
                  <a:pos x="58" y="8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58" h="85">
                  <a:moveTo>
                    <a:pt x="58" y="85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3" name="Line 109"/>
            <p:cNvSpPr>
              <a:spLocks noChangeShapeType="1"/>
            </p:cNvSpPr>
            <p:nvPr/>
          </p:nvSpPr>
          <p:spPr bwMode="auto">
            <a:xfrm flipH="1" flipV="1">
              <a:off x="4234395" y="2983798"/>
              <a:ext cx="357870" cy="50499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4" name="Oval 110"/>
            <p:cNvSpPr>
              <a:spLocks noChangeArrowheads="1"/>
            </p:cNvSpPr>
            <p:nvPr/>
          </p:nvSpPr>
          <p:spPr bwMode="auto">
            <a:xfrm>
              <a:off x="4954113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5" name="Oval 111"/>
            <p:cNvSpPr>
              <a:spLocks noChangeArrowheads="1"/>
            </p:cNvSpPr>
            <p:nvPr/>
          </p:nvSpPr>
          <p:spPr bwMode="auto">
            <a:xfrm>
              <a:off x="4966041" y="2343606"/>
              <a:ext cx="7953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6" name="Oval 112"/>
            <p:cNvSpPr>
              <a:spLocks noChangeArrowheads="1"/>
            </p:cNvSpPr>
            <p:nvPr/>
          </p:nvSpPr>
          <p:spPr bwMode="auto">
            <a:xfrm>
              <a:off x="4954113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7" name="Oval 113"/>
            <p:cNvSpPr>
              <a:spLocks noChangeArrowheads="1"/>
            </p:cNvSpPr>
            <p:nvPr/>
          </p:nvSpPr>
          <p:spPr bwMode="auto">
            <a:xfrm>
              <a:off x="4954113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8" name="Oval 114"/>
            <p:cNvSpPr>
              <a:spLocks noChangeArrowheads="1"/>
            </p:cNvSpPr>
            <p:nvPr/>
          </p:nvSpPr>
          <p:spPr bwMode="auto">
            <a:xfrm>
              <a:off x="4954113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9" name="Oval 115"/>
            <p:cNvSpPr>
              <a:spLocks noChangeArrowheads="1"/>
            </p:cNvSpPr>
            <p:nvPr/>
          </p:nvSpPr>
          <p:spPr bwMode="auto">
            <a:xfrm>
              <a:off x="4938208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0" name="Oval 116"/>
            <p:cNvSpPr>
              <a:spLocks noChangeArrowheads="1"/>
            </p:cNvSpPr>
            <p:nvPr/>
          </p:nvSpPr>
          <p:spPr bwMode="auto">
            <a:xfrm>
              <a:off x="493820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1" name="Oval 117"/>
            <p:cNvSpPr>
              <a:spLocks noChangeArrowheads="1"/>
            </p:cNvSpPr>
            <p:nvPr/>
          </p:nvSpPr>
          <p:spPr bwMode="auto">
            <a:xfrm>
              <a:off x="4938208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2" name="Oval 118"/>
            <p:cNvSpPr>
              <a:spLocks noChangeArrowheads="1"/>
            </p:cNvSpPr>
            <p:nvPr/>
          </p:nvSpPr>
          <p:spPr bwMode="auto">
            <a:xfrm>
              <a:off x="4938208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3" name="Oval 119"/>
            <p:cNvSpPr>
              <a:spLocks noChangeArrowheads="1"/>
            </p:cNvSpPr>
            <p:nvPr/>
          </p:nvSpPr>
          <p:spPr bwMode="auto">
            <a:xfrm>
              <a:off x="4818918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4" name="Oval 120"/>
            <p:cNvSpPr>
              <a:spLocks noChangeArrowheads="1"/>
            </p:cNvSpPr>
            <p:nvPr/>
          </p:nvSpPr>
          <p:spPr bwMode="auto">
            <a:xfrm>
              <a:off x="4818918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5" name="Oval 121"/>
            <p:cNvSpPr>
              <a:spLocks noChangeArrowheads="1"/>
            </p:cNvSpPr>
            <p:nvPr/>
          </p:nvSpPr>
          <p:spPr bwMode="auto">
            <a:xfrm>
              <a:off x="4799035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6" name="Oval 122"/>
            <p:cNvSpPr>
              <a:spLocks noChangeArrowheads="1"/>
            </p:cNvSpPr>
            <p:nvPr/>
          </p:nvSpPr>
          <p:spPr bwMode="auto">
            <a:xfrm>
              <a:off x="4799035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7" name="Oval 123"/>
            <p:cNvSpPr>
              <a:spLocks noChangeArrowheads="1"/>
            </p:cNvSpPr>
            <p:nvPr/>
          </p:nvSpPr>
          <p:spPr bwMode="auto">
            <a:xfrm>
              <a:off x="4830846" y="2327701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8" name="Oval 124"/>
            <p:cNvSpPr>
              <a:spLocks noChangeArrowheads="1"/>
            </p:cNvSpPr>
            <p:nvPr/>
          </p:nvSpPr>
          <p:spPr bwMode="auto">
            <a:xfrm>
              <a:off x="477120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9" name="Oval 125"/>
            <p:cNvSpPr>
              <a:spLocks noChangeArrowheads="1"/>
            </p:cNvSpPr>
            <p:nvPr/>
          </p:nvSpPr>
          <p:spPr bwMode="auto">
            <a:xfrm>
              <a:off x="477120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0" name="Oval 126"/>
            <p:cNvSpPr>
              <a:spLocks noChangeArrowheads="1"/>
            </p:cNvSpPr>
            <p:nvPr/>
          </p:nvSpPr>
          <p:spPr bwMode="auto">
            <a:xfrm>
              <a:off x="4787107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1" name="Oval 127"/>
            <p:cNvSpPr>
              <a:spLocks noChangeArrowheads="1"/>
            </p:cNvSpPr>
            <p:nvPr/>
          </p:nvSpPr>
          <p:spPr bwMode="auto">
            <a:xfrm>
              <a:off x="4783130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2" name="Oval 128"/>
            <p:cNvSpPr>
              <a:spLocks noChangeArrowheads="1"/>
            </p:cNvSpPr>
            <p:nvPr/>
          </p:nvSpPr>
          <p:spPr bwMode="auto">
            <a:xfrm>
              <a:off x="483879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3" name="Oval 129"/>
            <p:cNvSpPr>
              <a:spLocks noChangeArrowheads="1"/>
            </p:cNvSpPr>
            <p:nvPr/>
          </p:nvSpPr>
          <p:spPr bwMode="auto">
            <a:xfrm>
              <a:off x="4830846" y="2351559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4" name="Oval 130"/>
            <p:cNvSpPr>
              <a:spLocks noChangeArrowheads="1"/>
            </p:cNvSpPr>
            <p:nvPr/>
          </p:nvSpPr>
          <p:spPr bwMode="auto">
            <a:xfrm>
              <a:off x="475927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5" name="Oval 131"/>
            <p:cNvSpPr>
              <a:spLocks noChangeArrowheads="1"/>
            </p:cNvSpPr>
            <p:nvPr/>
          </p:nvSpPr>
          <p:spPr bwMode="auto">
            <a:xfrm>
              <a:off x="475927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6" name="Line 132"/>
            <p:cNvSpPr>
              <a:spLocks noChangeShapeType="1"/>
            </p:cNvSpPr>
            <p:nvPr/>
          </p:nvSpPr>
          <p:spPr bwMode="auto">
            <a:xfrm>
              <a:off x="5041593" y="2343606"/>
              <a:ext cx="103385" cy="13121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11" name="グループ化 215"/>
          <p:cNvGrpSpPr>
            <a:grpSpLocks noChangeAspect="1"/>
          </p:cNvGrpSpPr>
          <p:nvPr/>
        </p:nvGrpSpPr>
        <p:grpSpPr>
          <a:xfrm>
            <a:off x="3260038" y="4880126"/>
            <a:ext cx="360632" cy="756000"/>
            <a:chOff x="3238183" y="2986088"/>
            <a:chExt cx="439738" cy="768350"/>
          </a:xfrm>
        </p:grpSpPr>
        <p:sp>
          <p:nvSpPr>
            <p:cNvPr id="583" name="Rectangle 351"/>
            <p:cNvSpPr>
              <a:spLocks noChangeArrowheads="1"/>
            </p:cNvSpPr>
            <p:nvPr/>
          </p:nvSpPr>
          <p:spPr bwMode="auto">
            <a:xfrm>
              <a:off x="3417571" y="3255963"/>
              <a:ext cx="255588" cy="4984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4" name="Freeform 352"/>
            <p:cNvSpPr>
              <a:spLocks/>
            </p:cNvSpPr>
            <p:nvPr/>
          </p:nvSpPr>
          <p:spPr bwMode="auto">
            <a:xfrm>
              <a:off x="3244533" y="3017838"/>
              <a:ext cx="255588" cy="495300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2">
                  <a:moveTo>
                    <a:pt x="0" y="202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5" name="Line 353"/>
            <p:cNvSpPr>
              <a:spLocks noChangeShapeType="1"/>
            </p:cNvSpPr>
            <p:nvPr/>
          </p:nvSpPr>
          <p:spPr bwMode="auto">
            <a:xfrm>
              <a:off x="3244533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6" name="Line 354"/>
            <p:cNvSpPr>
              <a:spLocks noChangeShapeType="1"/>
            </p:cNvSpPr>
            <p:nvPr/>
          </p:nvSpPr>
          <p:spPr bwMode="auto">
            <a:xfrm>
              <a:off x="3500121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7" name="Oval 355"/>
            <p:cNvSpPr>
              <a:spLocks noChangeArrowheads="1"/>
            </p:cNvSpPr>
            <p:nvPr/>
          </p:nvSpPr>
          <p:spPr bwMode="auto">
            <a:xfrm>
              <a:off x="3244533" y="2994025"/>
              <a:ext cx="22225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8" name="Oval 356"/>
            <p:cNvSpPr>
              <a:spLocks noChangeArrowheads="1"/>
            </p:cNvSpPr>
            <p:nvPr/>
          </p:nvSpPr>
          <p:spPr bwMode="auto">
            <a:xfrm>
              <a:off x="3238183" y="2987675"/>
              <a:ext cx="36513" cy="381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9" name="Oval 357"/>
            <p:cNvSpPr>
              <a:spLocks noChangeArrowheads="1"/>
            </p:cNvSpPr>
            <p:nvPr/>
          </p:nvSpPr>
          <p:spPr bwMode="auto">
            <a:xfrm>
              <a:off x="3412808" y="3221038"/>
              <a:ext cx="23813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0" name="Oval 358"/>
            <p:cNvSpPr>
              <a:spLocks noChangeArrowheads="1"/>
            </p:cNvSpPr>
            <p:nvPr/>
          </p:nvSpPr>
          <p:spPr bwMode="auto">
            <a:xfrm>
              <a:off x="3404871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1" name="Oval 359"/>
            <p:cNvSpPr>
              <a:spLocks noChangeArrowheads="1"/>
            </p:cNvSpPr>
            <p:nvPr/>
          </p:nvSpPr>
          <p:spPr bwMode="auto">
            <a:xfrm>
              <a:off x="3647758" y="3221038"/>
              <a:ext cx="22225" cy="254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2" name="Oval 360"/>
            <p:cNvSpPr>
              <a:spLocks noChangeArrowheads="1"/>
            </p:cNvSpPr>
            <p:nvPr/>
          </p:nvSpPr>
          <p:spPr bwMode="auto">
            <a:xfrm>
              <a:off x="3641408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3" name="Oval 361"/>
            <p:cNvSpPr>
              <a:spLocks noChangeArrowheads="1"/>
            </p:cNvSpPr>
            <p:nvPr/>
          </p:nvSpPr>
          <p:spPr bwMode="auto">
            <a:xfrm>
              <a:off x="3476308" y="2994025"/>
              <a:ext cx="23813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4" name="Oval 362"/>
            <p:cNvSpPr>
              <a:spLocks noChangeArrowheads="1"/>
            </p:cNvSpPr>
            <p:nvPr/>
          </p:nvSpPr>
          <p:spPr bwMode="auto">
            <a:xfrm>
              <a:off x="3468371" y="29860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5" name="Oval 363"/>
            <p:cNvSpPr>
              <a:spLocks noChangeArrowheads="1"/>
            </p:cNvSpPr>
            <p:nvPr/>
          </p:nvSpPr>
          <p:spPr bwMode="auto">
            <a:xfrm>
              <a:off x="3431858" y="3279775"/>
              <a:ext cx="9525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6" name="Oval 364"/>
            <p:cNvSpPr>
              <a:spLocks noChangeArrowheads="1"/>
            </p:cNvSpPr>
            <p:nvPr/>
          </p:nvSpPr>
          <p:spPr bwMode="auto">
            <a:xfrm>
              <a:off x="3427096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7" name="Oval 365"/>
            <p:cNvSpPr>
              <a:spLocks noChangeArrowheads="1"/>
            </p:cNvSpPr>
            <p:nvPr/>
          </p:nvSpPr>
          <p:spPr bwMode="auto">
            <a:xfrm>
              <a:off x="3428683" y="3724275"/>
              <a:ext cx="11113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8" name="Oval 366"/>
            <p:cNvSpPr>
              <a:spLocks noChangeArrowheads="1"/>
            </p:cNvSpPr>
            <p:nvPr/>
          </p:nvSpPr>
          <p:spPr bwMode="auto">
            <a:xfrm>
              <a:off x="3650933" y="3282950"/>
              <a:ext cx="9525" cy="7938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9" name="Oval 367"/>
            <p:cNvSpPr>
              <a:spLocks noChangeArrowheads="1"/>
            </p:cNvSpPr>
            <p:nvPr/>
          </p:nvSpPr>
          <p:spPr bwMode="auto">
            <a:xfrm>
              <a:off x="3650933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0" name="Oval 368"/>
            <p:cNvSpPr>
              <a:spLocks noChangeArrowheads="1"/>
            </p:cNvSpPr>
            <p:nvPr/>
          </p:nvSpPr>
          <p:spPr bwMode="auto">
            <a:xfrm>
              <a:off x="3650933" y="3727450"/>
              <a:ext cx="9525" cy="95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1" name="Rectangle 369"/>
            <p:cNvSpPr>
              <a:spLocks noChangeArrowheads="1"/>
            </p:cNvSpPr>
            <p:nvPr/>
          </p:nvSpPr>
          <p:spPr bwMode="auto">
            <a:xfrm>
              <a:off x="3498216" y="3364548"/>
              <a:ext cx="92075" cy="508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2" name="Rectangle 370"/>
            <p:cNvSpPr>
              <a:spLocks noChangeArrowheads="1"/>
            </p:cNvSpPr>
            <p:nvPr/>
          </p:nvSpPr>
          <p:spPr bwMode="auto">
            <a:xfrm>
              <a:off x="3511868" y="3546475"/>
              <a:ext cx="65088" cy="285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3" name="Line 371"/>
            <p:cNvSpPr>
              <a:spLocks noChangeShapeType="1"/>
            </p:cNvSpPr>
            <p:nvPr/>
          </p:nvSpPr>
          <p:spPr bwMode="auto">
            <a:xfrm>
              <a:off x="3542666" y="3546475"/>
              <a:ext cx="1588" cy="285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4" name="Freeform 386"/>
            <p:cNvSpPr>
              <a:spLocks/>
            </p:cNvSpPr>
            <p:nvPr/>
          </p:nvSpPr>
          <p:spPr bwMode="auto">
            <a:xfrm>
              <a:off x="3408046" y="3241675"/>
              <a:ext cx="255588" cy="498475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3">
                  <a:moveTo>
                    <a:pt x="0" y="203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5" name="Line 387"/>
            <p:cNvSpPr>
              <a:spLocks noChangeShapeType="1"/>
            </p:cNvSpPr>
            <p:nvPr/>
          </p:nvSpPr>
          <p:spPr bwMode="auto">
            <a:xfrm>
              <a:off x="3266758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6" name="Line 388"/>
            <p:cNvSpPr>
              <a:spLocks noChangeShapeType="1"/>
            </p:cNvSpPr>
            <p:nvPr/>
          </p:nvSpPr>
          <p:spPr bwMode="auto">
            <a:xfrm>
              <a:off x="3257233" y="3517900"/>
              <a:ext cx="125413" cy="174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7" name="Line 389"/>
            <p:cNvSpPr>
              <a:spLocks noChangeShapeType="1"/>
            </p:cNvSpPr>
            <p:nvPr/>
          </p:nvSpPr>
          <p:spPr bwMode="auto">
            <a:xfrm>
              <a:off x="3244533" y="3513138"/>
              <a:ext cx="173038" cy="2413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8" name="Oval 390"/>
            <p:cNvSpPr>
              <a:spLocks noChangeArrowheads="1"/>
            </p:cNvSpPr>
            <p:nvPr/>
          </p:nvSpPr>
          <p:spPr bwMode="auto">
            <a:xfrm>
              <a:off x="3396933" y="3695700"/>
              <a:ext cx="15875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9" name="Line 391"/>
            <p:cNvSpPr>
              <a:spLocks noChangeShapeType="1"/>
            </p:cNvSpPr>
            <p:nvPr/>
          </p:nvSpPr>
          <p:spPr bwMode="auto">
            <a:xfrm>
              <a:off x="3392171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0" name="Line 392"/>
            <p:cNvSpPr>
              <a:spLocks noChangeShapeType="1"/>
            </p:cNvSpPr>
            <p:nvPr/>
          </p:nvSpPr>
          <p:spPr bwMode="auto">
            <a:xfrm>
              <a:off x="3257233" y="30892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1" name="Line 393"/>
            <p:cNvSpPr>
              <a:spLocks noChangeShapeType="1"/>
            </p:cNvSpPr>
            <p:nvPr/>
          </p:nvSpPr>
          <p:spPr bwMode="auto">
            <a:xfrm>
              <a:off x="3382646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2" name="Line 394"/>
            <p:cNvSpPr>
              <a:spLocks noChangeShapeType="1"/>
            </p:cNvSpPr>
            <p:nvPr/>
          </p:nvSpPr>
          <p:spPr bwMode="auto">
            <a:xfrm flipH="1">
              <a:off x="3382646" y="369252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3" name="Line 395"/>
            <p:cNvSpPr>
              <a:spLocks noChangeShapeType="1"/>
            </p:cNvSpPr>
            <p:nvPr/>
          </p:nvSpPr>
          <p:spPr bwMode="auto">
            <a:xfrm>
              <a:off x="3382646" y="3265488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4" name="Line 396"/>
            <p:cNvSpPr>
              <a:spLocks noChangeShapeType="1"/>
            </p:cNvSpPr>
            <p:nvPr/>
          </p:nvSpPr>
          <p:spPr bwMode="auto">
            <a:xfrm flipH="1">
              <a:off x="3257233" y="308927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5" name="Line 397"/>
            <p:cNvSpPr>
              <a:spLocks noChangeShapeType="1"/>
            </p:cNvSpPr>
            <p:nvPr/>
          </p:nvSpPr>
          <p:spPr bwMode="auto">
            <a:xfrm flipH="1" flipV="1">
              <a:off x="3257233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6" name="Line 398"/>
            <p:cNvSpPr>
              <a:spLocks noChangeShapeType="1"/>
            </p:cNvSpPr>
            <p:nvPr/>
          </p:nvSpPr>
          <p:spPr bwMode="auto">
            <a:xfrm>
              <a:off x="3319146" y="31781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7" name="Line 399"/>
            <p:cNvSpPr>
              <a:spLocks noChangeShapeType="1"/>
            </p:cNvSpPr>
            <p:nvPr/>
          </p:nvSpPr>
          <p:spPr bwMode="auto">
            <a:xfrm flipH="1" flipV="1">
              <a:off x="3279458" y="3209925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8" name="Line 400"/>
            <p:cNvSpPr>
              <a:spLocks noChangeShapeType="1"/>
            </p:cNvSpPr>
            <p:nvPr/>
          </p:nvSpPr>
          <p:spPr bwMode="auto">
            <a:xfrm flipH="1" flipV="1">
              <a:off x="3287396" y="3221038"/>
              <a:ext cx="6350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9" name="Line 401"/>
            <p:cNvSpPr>
              <a:spLocks noChangeShapeType="1"/>
            </p:cNvSpPr>
            <p:nvPr/>
          </p:nvSpPr>
          <p:spPr bwMode="auto">
            <a:xfrm flipH="1" flipV="1">
              <a:off x="3279458" y="3214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0" name="Line 402"/>
            <p:cNvSpPr>
              <a:spLocks noChangeShapeType="1"/>
            </p:cNvSpPr>
            <p:nvPr/>
          </p:nvSpPr>
          <p:spPr bwMode="auto">
            <a:xfrm flipH="1" flipV="1">
              <a:off x="3287396" y="3225800"/>
              <a:ext cx="6350" cy="11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1" name="Line 403"/>
            <p:cNvSpPr>
              <a:spLocks noChangeShapeType="1"/>
            </p:cNvSpPr>
            <p:nvPr/>
          </p:nvSpPr>
          <p:spPr bwMode="auto">
            <a:xfrm flipH="1" flipV="1">
              <a:off x="3279458" y="3224213"/>
              <a:ext cx="4763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2" name="Line 404"/>
            <p:cNvSpPr>
              <a:spLocks noChangeShapeType="1"/>
            </p:cNvSpPr>
            <p:nvPr/>
          </p:nvSpPr>
          <p:spPr bwMode="auto">
            <a:xfrm flipH="1" flipV="1">
              <a:off x="3287396" y="32337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3" name="Line 405"/>
            <p:cNvSpPr>
              <a:spLocks noChangeShapeType="1"/>
            </p:cNvSpPr>
            <p:nvPr/>
          </p:nvSpPr>
          <p:spPr bwMode="auto">
            <a:xfrm flipH="1" flipV="1">
              <a:off x="3279458" y="32321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4" name="Line 406"/>
            <p:cNvSpPr>
              <a:spLocks noChangeShapeType="1"/>
            </p:cNvSpPr>
            <p:nvPr/>
          </p:nvSpPr>
          <p:spPr bwMode="auto">
            <a:xfrm flipH="1" flipV="1">
              <a:off x="3287396" y="32432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5" name="Line 407"/>
            <p:cNvSpPr>
              <a:spLocks noChangeShapeType="1"/>
            </p:cNvSpPr>
            <p:nvPr/>
          </p:nvSpPr>
          <p:spPr bwMode="auto">
            <a:xfrm flipH="1" flipV="1">
              <a:off x="3279458" y="3241675"/>
              <a:ext cx="4763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6" name="Line 408"/>
            <p:cNvSpPr>
              <a:spLocks noChangeShapeType="1"/>
            </p:cNvSpPr>
            <p:nvPr/>
          </p:nvSpPr>
          <p:spPr bwMode="auto">
            <a:xfrm flipH="1" flipV="1">
              <a:off x="3287396" y="325120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7" name="Line 410"/>
            <p:cNvSpPr>
              <a:spLocks noChangeShapeType="1"/>
            </p:cNvSpPr>
            <p:nvPr/>
          </p:nvSpPr>
          <p:spPr bwMode="auto">
            <a:xfrm flipH="1" flipV="1">
              <a:off x="3279458" y="325120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8" name="Line 411"/>
            <p:cNvSpPr>
              <a:spLocks noChangeShapeType="1"/>
            </p:cNvSpPr>
            <p:nvPr/>
          </p:nvSpPr>
          <p:spPr bwMode="auto">
            <a:xfrm flipH="1" flipV="1">
              <a:off x="3287396" y="32607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9" name="Line 412"/>
            <p:cNvSpPr>
              <a:spLocks noChangeShapeType="1"/>
            </p:cNvSpPr>
            <p:nvPr/>
          </p:nvSpPr>
          <p:spPr bwMode="auto">
            <a:xfrm flipH="1" flipV="1">
              <a:off x="3279458" y="32591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0" name="Line 413"/>
            <p:cNvSpPr>
              <a:spLocks noChangeShapeType="1"/>
            </p:cNvSpPr>
            <p:nvPr/>
          </p:nvSpPr>
          <p:spPr bwMode="auto">
            <a:xfrm flipH="1" flipV="1">
              <a:off x="3287396" y="32702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1" name="Line 414"/>
            <p:cNvSpPr>
              <a:spLocks noChangeShapeType="1"/>
            </p:cNvSpPr>
            <p:nvPr/>
          </p:nvSpPr>
          <p:spPr bwMode="auto">
            <a:xfrm flipH="1" flipV="1">
              <a:off x="3279458" y="32654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2" name="Line 415"/>
            <p:cNvSpPr>
              <a:spLocks noChangeShapeType="1"/>
            </p:cNvSpPr>
            <p:nvPr/>
          </p:nvSpPr>
          <p:spPr bwMode="auto">
            <a:xfrm flipH="1" flipV="1">
              <a:off x="3287396" y="3275013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3" name="Line 416"/>
            <p:cNvSpPr>
              <a:spLocks noChangeShapeType="1"/>
            </p:cNvSpPr>
            <p:nvPr/>
          </p:nvSpPr>
          <p:spPr bwMode="auto">
            <a:xfrm flipH="1" flipV="1">
              <a:off x="3279458" y="32734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4" name="Line 417"/>
            <p:cNvSpPr>
              <a:spLocks noChangeShapeType="1"/>
            </p:cNvSpPr>
            <p:nvPr/>
          </p:nvSpPr>
          <p:spPr bwMode="auto">
            <a:xfrm flipH="1" flipV="1">
              <a:off x="3287396" y="32829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5" name="Line 418"/>
            <p:cNvSpPr>
              <a:spLocks noChangeShapeType="1"/>
            </p:cNvSpPr>
            <p:nvPr/>
          </p:nvSpPr>
          <p:spPr bwMode="auto">
            <a:xfrm flipH="1" flipV="1">
              <a:off x="3279458" y="3279775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6" name="Line 419"/>
            <p:cNvSpPr>
              <a:spLocks noChangeShapeType="1"/>
            </p:cNvSpPr>
            <p:nvPr/>
          </p:nvSpPr>
          <p:spPr bwMode="auto">
            <a:xfrm flipH="1" flipV="1">
              <a:off x="3287396" y="32924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7" name="Line 420"/>
            <p:cNvSpPr>
              <a:spLocks noChangeShapeType="1"/>
            </p:cNvSpPr>
            <p:nvPr/>
          </p:nvSpPr>
          <p:spPr bwMode="auto">
            <a:xfrm flipH="1" flipV="1">
              <a:off x="3279458" y="32908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8" name="Line 421"/>
            <p:cNvSpPr>
              <a:spLocks noChangeShapeType="1"/>
            </p:cNvSpPr>
            <p:nvPr/>
          </p:nvSpPr>
          <p:spPr bwMode="auto">
            <a:xfrm flipH="1" flipV="1">
              <a:off x="3287396" y="330041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9" name="Line 422"/>
            <p:cNvSpPr>
              <a:spLocks noChangeShapeType="1"/>
            </p:cNvSpPr>
            <p:nvPr/>
          </p:nvSpPr>
          <p:spPr bwMode="auto">
            <a:xfrm flipH="1" flipV="1">
              <a:off x="3279458" y="3300413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0" name="Line 423"/>
            <p:cNvSpPr>
              <a:spLocks noChangeShapeType="1"/>
            </p:cNvSpPr>
            <p:nvPr/>
          </p:nvSpPr>
          <p:spPr bwMode="auto">
            <a:xfrm flipH="1" flipV="1">
              <a:off x="3287396" y="33099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1" name="Line 424"/>
            <p:cNvSpPr>
              <a:spLocks noChangeShapeType="1"/>
            </p:cNvSpPr>
            <p:nvPr/>
          </p:nvSpPr>
          <p:spPr bwMode="auto">
            <a:xfrm flipH="1" flipV="1">
              <a:off x="3279458" y="33067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2" name="Line 425"/>
            <p:cNvSpPr>
              <a:spLocks noChangeShapeType="1"/>
            </p:cNvSpPr>
            <p:nvPr/>
          </p:nvSpPr>
          <p:spPr bwMode="auto">
            <a:xfrm flipH="1" flipV="1">
              <a:off x="3288983" y="33194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3" name="Line 426"/>
            <p:cNvSpPr>
              <a:spLocks noChangeShapeType="1"/>
            </p:cNvSpPr>
            <p:nvPr/>
          </p:nvSpPr>
          <p:spPr bwMode="auto">
            <a:xfrm flipH="1" flipV="1">
              <a:off x="3279458" y="33147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4" name="Line 427"/>
            <p:cNvSpPr>
              <a:spLocks noChangeShapeType="1"/>
            </p:cNvSpPr>
            <p:nvPr/>
          </p:nvSpPr>
          <p:spPr bwMode="auto">
            <a:xfrm flipH="1" flipV="1">
              <a:off x="3287396" y="3324225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5" name="Line 428"/>
            <p:cNvSpPr>
              <a:spLocks noChangeShapeType="1"/>
            </p:cNvSpPr>
            <p:nvPr/>
          </p:nvSpPr>
          <p:spPr bwMode="auto">
            <a:xfrm flipH="1" flipV="1">
              <a:off x="3279458" y="33226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6" name="Line 429"/>
            <p:cNvSpPr>
              <a:spLocks noChangeShapeType="1"/>
            </p:cNvSpPr>
            <p:nvPr/>
          </p:nvSpPr>
          <p:spPr bwMode="auto">
            <a:xfrm flipH="1" flipV="1">
              <a:off x="3287396" y="333533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7" name="Line 430"/>
            <p:cNvSpPr>
              <a:spLocks noChangeShapeType="1"/>
            </p:cNvSpPr>
            <p:nvPr/>
          </p:nvSpPr>
          <p:spPr bwMode="auto">
            <a:xfrm flipH="1" flipV="1">
              <a:off x="3279458" y="3332163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8" name="Line 431"/>
            <p:cNvSpPr>
              <a:spLocks noChangeShapeType="1"/>
            </p:cNvSpPr>
            <p:nvPr/>
          </p:nvSpPr>
          <p:spPr bwMode="auto">
            <a:xfrm flipH="1" flipV="1">
              <a:off x="3288983" y="3341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9" name="Line 432"/>
            <p:cNvSpPr>
              <a:spLocks noChangeShapeType="1"/>
            </p:cNvSpPr>
            <p:nvPr/>
          </p:nvSpPr>
          <p:spPr bwMode="auto">
            <a:xfrm flipH="1" flipV="1">
              <a:off x="3279458" y="3340100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0" name="Line 433"/>
            <p:cNvSpPr>
              <a:spLocks noChangeShapeType="1"/>
            </p:cNvSpPr>
            <p:nvPr/>
          </p:nvSpPr>
          <p:spPr bwMode="auto">
            <a:xfrm flipH="1" flipV="1">
              <a:off x="3287396" y="33496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1" name="Line 434"/>
            <p:cNvSpPr>
              <a:spLocks noChangeShapeType="1"/>
            </p:cNvSpPr>
            <p:nvPr/>
          </p:nvSpPr>
          <p:spPr bwMode="auto">
            <a:xfrm flipH="1" flipV="1">
              <a:off x="3279458" y="334645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2" name="Line 435"/>
            <p:cNvSpPr>
              <a:spLocks noChangeShapeType="1"/>
            </p:cNvSpPr>
            <p:nvPr/>
          </p:nvSpPr>
          <p:spPr bwMode="auto">
            <a:xfrm flipH="1" flipV="1">
              <a:off x="3287396" y="33591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3" name="Line 436"/>
            <p:cNvSpPr>
              <a:spLocks noChangeShapeType="1"/>
            </p:cNvSpPr>
            <p:nvPr/>
          </p:nvSpPr>
          <p:spPr bwMode="auto">
            <a:xfrm flipH="1" flipV="1">
              <a:off x="3279458" y="3354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4" name="Line 437"/>
            <p:cNvSpPr>
              <a:spLocks noChangeShapeType="1"/>
            </p:cNvSpPr>
            <p:nvPr/>
          </p:nvSpPr>
          <p:spPr bwMode="auto">
            <a:xfrm flipH="1" flipV="1">
              <a:off x="3287396" y="336708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5" name="Line 438"/>
            <p:cNvSpPr>
              <a:spLocks noChangeShapeType="1"/>
            </p:cNvSpPr>
            <p:nvPr/>
          </p:nvSpPr>
          <p:spPr bwMode="auto">
            <a:xfrm flipH="1" flipV="1">
              <a:off x="3279458" y="33623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6" name="Line 439"/>
            <p:cNvSpPr>
              <a:spLocks noChangeShapeType="1"/>
            </p:cNvSpPr>
            <p:nvPr/>
          </p:nvSpPr>
          <p:spPr bwMode="auto">
            <a:xfrm flipH="1" flipV="1">
              <a:off x="3287396" y="33734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7" name="Line 440"/>
            <p:cNvSpPr>
              <a:spLocks noChangeShapeType="1"/>
            </p:cNvSpPr>
            <p:nvPr/>
          </p:nvSpPr>
          <p:spPr bwMode="auto">
            <a:xfrm flipH="1" flipV="1">
              <a:off x="3279458" y="33718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8" name="Line 441"/>
            <p:cNvSpPr>
              <a:spLocks noChangeShapeType="1"/>
            </p:cNvSpPr>
            <p:nvPr/>
          </p:nvSpPr>
          <p:spPr bwMode="auto">
            <a:xfrm flipH="1" flipV="1">
              <a:off x="3287396" y="33813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9" name="Line 442"/>
            <p:cNvSpPr>
              <a:spLocks noChangeShapeType="1"/>
            </p:cNvSpPr>
            <p:nvPr/>
          </p:nvSpPr>
          <p:spPr bwMode="auto">
            <a:xfrm flipH="1" flipV="1">
              <a:off x="3279458" y="3378200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0" name="Line 443"/>
            <p:cNvSpPr>
              <a:spLocks noChangeShapeType="1"/>
            </p:cNvSpPr>
            <p:nvPr/>
          </p:nvSpPr>
          <p:spPr bwMode="auto">
            <a:xfrm flipH="1" flipV="1">
              <a:off x="3287396" y="339090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1" name="Line 444"/>
            <p:cNvSpPr>
              <a:spLocks noChangeShapeType="1"/>
            </p:cNvSpPr>
            <p:nvPr/>
          </p:nvSpPr>
          <p:spPr bwMode="auto">
            <a:xfrm flipH="1" flipV="1">
              <a:off x="3279458" y="33893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2" name="Line 445"/>
            <p:cNvSpPr>
              <a:spLocks noChangeShapeType="1"/>
            </p:cNvSpPr>
            <p:nvPr/>
          </p:nvSpPr>
          <p:spPr bwMode="auto">
            <a:xfrm flipH="1" flipV="1">
              <a:off x="3287396" y="3400425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3" name="Line 446"/>
            <p:cNvSpPr>
              <a:spLocks noChangeShapeType="1"/>
            </p:cNvSpPr>
            <p:nvPr/>
          </p:nvSpPr>
          <p:spPr bwMode="auto">
            <a:xfrm flipH="1" flipV="1">
              <a:off x="3279458" y="33956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4" name="Line 447"/>
            <p:cNvSpPr>
              <a:spLocks noChangeShapeType="1"/>
            </p:cNvSpPr>
            <p:nvPr/>
          </p:nvSpPr>
          <p:spPr bwMode="auto">
            <a:xfrm flipH="1" flipV="1">
              <a:off x="3287396" y="34083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5" name="Line 448"/>
            <p:cNvSpPr>
              <a:spLocks noChangeShapeType="1"/>
            </p:cNvSpPr>
            <p:nvPr/>
          </p:nvSpPr>
          <p:spPr bwMode="auto">
            <a:xfrm flipH="1" flipV="1">
              <a:off x="3279458" y="34036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6" name="Line 449"/>
            <p:cNvSpPr>
              <a:spLocks noChangeShapeType="1"/>
            </p:cNvSpPr>
            <p:nvPr/>
          </p:nvSpPr>
          <p:spPr bwMode="auto">
            <a:xfrm flipH="1" flipV="1">
              <a:off x="3287396" y="3416300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7" name="Line 450"/>
            <p:cNvSpPr>
              <a:spLocks noChangeShapeType="1"/>
            </p:cNvSpPr>
            <p:nvPr/>
          </p:nvSpPr>
          <p:spPr bwMode="auto">
            <a:xfrm flipH="1" flipV="1">
              <a:off x="3279458" y="3413125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8" name="Line 451"/>
            <p:cNvSpPr>
              <a:spLocks noChangeShapeType="1"/>
            </p:cNvSpPr>
            <p:nvPr/>
          </p:nvSpPr>
          <p:spPr bwMode="auto">
            <a:xfrm flipH="1" flipV="1">
              <a:off x="3287396" y="34226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9" name="Line 452"/>
            <p:cNvSpPr>
              <a:spLocks noChangeShapeType="1"/>
            </p:cNvSpPr>
            <p:nvPr/>
          </p:nvSpPr>
          <p:spPr bwMode="auto">
            <a:xfrm flipH="1" flipV="1">
              <a:off x="3279458" y="34210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0" name="Line 453"/>
            <p:cNvSpPr>
              <a:spLocks noChangeShapeType="1"/>
            </p:cNvSpPr>
            <p:nvPr/>
          </p:nvSpPr>
          <p:spPr bwMode="auto">
            <a:xfrm flipH="1" flipV="1">
              <a:off x="3287396" y="343058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1" name="Line 454"/>
            <p:cNvSpPr>
              <a:spLocks noChangeShapeType="1"/>
            </p:cNvSpPr>
            <p:nvPr/>
          </p:nvSpPr>
          <p:spPr bwMode="auto">
            <a:xfrm flipH="1" flipV="1">
              <a:off x="3279458" y="34274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2" name="Line 455"/>
            <p:cNvSpPr>
              <a:spLocks noChangeShapeType="1"/>
            </p:cNvSpPr>
            <p:nvPr/>
          </p:nvSpPr>
          <p:spPr bwMode="auto">
            <a:xfrm flipH="1" flipV="1">
              <a:off x="3287396" y="3440113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3" name="Line 456"/>
            <p:cNvSpPr>
              <a:spLocks noChangeShapeType="1"/>
            </p:cNvSpPr>
            <p:nvPr/>
          </p:nvSpPr>
          <p:spPr bwMode="auto">
            <a:xfrm flipH="1" flipV="1">
              <a:off x="3279458" y="3436938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4" name="Line 457"/>
            <p:cNvSpPr>
              <a:spLocks noChangeShapeType="1"/>
            </p:cNvSpPr>
            <p:nvPr/>
          </p:nvSpPr>
          <p:spPr bwMode="auto">
            <a:xfrm flipH="1" flipV="1">
              <a:off x="3287396" y="34496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5" name="Line 458"/>
            <p:cNvSpPr>
              <a:spLocks noChangeShapeType="1"/>
            </p:cNvSpPr>
            <p:nvPr/>
          </p:nvSpPr>
          <p:spPr bwMode="auto">
            <a:xfrm flipH="1" flipV="1">
              <a:off x="3282633" y="34448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6" name="Line 459"/>
            <p:cNvSpPr>
              <a:spLocks noChangeShapeType="1"/>
            </p:cNvSpPr>
            <p:nvPr/>
          </p:nvSpPr>
          <p:spPr bwMode="auto">
            <a:xfrm flipH="1" flipV="1">
              <a:off x="3288983" y="345757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7" name="Line 460"/>
            <p:cNvSpPr>
              <a:spLocks noChangeShapeType="1"/>
            </p:cNvSpPr>
            <p:nvPr/>
          </p:nvSpPr>
          <p:spPr bwMode="auto">
            <a:xfrm flipH="1" flipV="1">
              <a:off x="3279458" y="34528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8" name="Line 461"/>
            <p:cNvSpPr>
              <a:spLocks noChangeShapeType="1"/>
            </p:cNvSpPr>
            <p:nvPr/>
          </p:nvSpPr>
          <p:spPr bwMode="auto">
            <a:xfrm flipH="1" flipV="1">
              <a:off x="3288983" y="3463925"/>
              <a:ext cx="4763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9" name="Line 462"/>
            <p:cNvSpPr>
              <a:spLocks noChangeShapeType="1"/>
            </p:cNvSpPr>
            <p:nvPr/>
          </p:nvSpPr>
          <p:spPr bwMode="auto">
            <a:xfrm flipH="1" flipV="1">
              <a:off x="3279458" y="34591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0" name="Line 463"/>
            <p:cNvSpPr>
              <a:spLocks noChangeShapeType="1"/>
            </p:cNvSpPr>
            <p:nvPr/>
          </p:nvSpPr>
          <p:spPr bwMode="auto">
            <a:xfrm flipH="1" flipV="1">
              <a:off x="3288983" y="34718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1" name="Line 464"/>
            <p:cNvSpPr>
              <a:spLocks noChangeShapeType="1"/>
            </p:cNvSpPr>
            <p:nvPr/>
          </p:nvSpPr>
          <p:spPr bwMode="auto">
            <a:xfrm flipH="1" flipV="1">
              <a:off x="3282633" y="34702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2" name="Line 465"/>
            <p:cNvSpPr>
              <a:spLocks noChangeShapeType="1"/>
            </p:cNvSpPr>
            <p:nvPr/>
          </p:nvSpPr>
          <p:spPr bwMode="auto">
            <a:xfrm flipH="1" flipV="1">
              <a:off x="3288983" y="3481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3" name="Line 466"/>
            <p:cNvSpPr>
              <a:spLocks noChangeShapeType="1"/>
            </p:cNvSpPr>
            <p:nvPr/>
          </p:nvSpPr>
          <p:spPr bwMode="auto">
            <a:xfrm flipH="1" flipV="1">
              <a:off x="3279458" y="34766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4" name="Line 467"/>
            <p:cNvSpPr>
              <a:spLocks noChangeShapeType="1"/>
            </p:cNvSpPr>
            <p:nvPr/>
          </p:nvSpPr>
          <p:spPr bwMode="auto">
            <a:xfrm flipH="1" flipV="1">
              <a:off x="3288983" y="348932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12" name="グループ化 92"/>
          <p:cNvGrpSpPr>
            <a:grpSpLocks noChangeAspect="1"/>
          </p:cNvGrpSpPr>
          <p:nvPr/>
        </p:nvGrpSpPr>
        <p:grpSpPr>
          <a:xfrm>
            <a:off x="4245677" y="4872971"/>
            <a:ext cx="360000" cy="763155"/>
            <a:chOff x="4234395" y="1809750"/>
            <a:chExt cx="914561" cy="1710853"/>
          </a:xfrm>
        </p:grpSpPr>
        <p:sp>
          <p:nvSpPr>
            <p:cNvPr id="461" name="Freeform 8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2" name="Freeform 9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3" name="Line 10"/>
            <p:cNvSpPr>
              <a:spLocks noChangeShapeType="1"/>
            </p:cNvSpPr>
            <p:nvPr/>
          </p:nvSpPr>
          <p:spPr bwMode="auto">
            <a:xfrm flipH="1" flipV="1">
              <a:off x="4234395" y="2912224"/>
              <a:ext cx="357870" cy="49704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4" name="Freeform 11"/>
            <p:cNvSpPr>
              <a:spLocks/>
            </p:cNvSpPr>
            <p:nvPr/>
          </p:nvSpPr>
          <p:spPr bwMode="auto">
            <a:xfrm>
              <a:off x="4234395" y="2029477"/>
              <a:ext cx="357870" cy="954321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0" y="0"/>
                </a:cxn>
                <a:cxn ang="0">
                  <a:pos x="0" y="155"/>
                </a:cxn>
              </a:cxnLst>
              <a:rect l="0" t="0" r="r" b="b"/>
              <a:pathLst>
                <a:path w="58" h="155">
                  <a:moveTo>
                    <a:pt x="58" y="72"/>
                  </a:moveTo>
                  <a:lnTo>
                    <a:pt x="0" y="0"/>
                  </a:lnTo>
                  <a:lnTo>
                    <a:pt x="0" y="15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5" name="Line 12"/>
            <p:cNvSpPr>
              <a:spLocks noChangeShapeType="1"/>
            </p:cNvSpPr>
            <p:nvPr/>
          </p:nvSpPr>
          <p:spPr bwMode="auto">
            <a:xfrm>
              <a:off x="5045568" y="2407228"/>
              <a:ext cx="99410" cy="6759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6" name="Freeform 13"/>
            <p:cNvSpPr>
              <a:spLocks/>
            </p:cNvSpPr>
            <p:nvPr/>
          </p:nvSpPr>
          <p:spPr bwMode="auto">
            <a:xfrm>
              <a:off x="4234395" y="1961878"/>
              <a:ext cx="497044" cy="44535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" y="0"/>
                </a:cxn>
                <a:cxn ang="0">
                  <a:pos x="74" y="72"/>
                </a:cxn>
                <a:cxn ang="0">
                  <a:pos x="74" y="71"/>
                </a:cxn>
                <a:cxn ang="0">
                  <a:pos x="74" y="70"/>
                </a:cxn>
                <a:cxn ang="0">
                  <a:pos x="74" y="69"/>
                </a:cxn>
                <a:cxn ang="0">
                  <a:pos x="74" y="68"/>
                </a:cxn>
                <a:cxn ang="0">
                  <a:pos x="74" y="66"/>
                </a:cxn>
                <a:cxn ang="0">
                  <a:pos x="74" y="65"/>
                </a:cxn>
                <a:cxn ang="0">
                  <a:pos x="74" y="64"/>
                </a:cxn>
                <a:cxn ang="0">
                  <a:pos x="75" y="63"/>
                </a:cxn>
                <a:cxn ang="0">
                  <a:pos x="75" y="62"/>
                </a:cxn>
                <a:cxn ang="0">
                  <a:pos x="75" y="61"/>
                </a:cxn>
                <a:cxn ang="0">
                  <a:pos x="75" y="60"/>
                </a:cxn>
                <a:cxn ang="0">
                  <a:pos x="75" y="59"/>
                </a:cxn>
                <a:cxn ang="0">
                  <a:pos x="75" y="57"/>
                </a:cxn>
                <a:cxn ang="0">
                  <a:pos x="76" y="56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6" y="53"/>
                </a:cxn>
                <a:cxn ang="0">
                  <a:pos x="77" y="52"/>
                </a:cxn>
                <a:cxn ang="0">
                  <a:pos x="77" y="51"/>
                </a:cxn>
                <a:cxn ang="0">
                  <a:pos x="78" y="50"/>
                </a:cxn>
                <a:cxn ang="0">
                  <a:pos x="79" y="48"/>
                </a:cxn>
                <a:cxn ang="0">
                  <a:pos x="80" y="47"/>
                </a:cxn>
                <a:cxn ang="0">
                  <a:pos x="80" y="46"/>
                </a:cxn>
                <a:cxn ang="0">
                  <a:pos x="81" y="45"/>
                </a:cxn>
              </a:cxnLst>
              <a:rect l="0" t="0" r="r" b="b"/>
              <a:pathLst>
                <a:path w="81" h="72">
                  <a:moveTo>
                    <a:pt x="0" y="11"/>
                  </a:moveTo>
                  <a:lnTo>
                    <a:pt x="15" y="0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5" y="63"/>
                  </a:lnTo>
                  <a:lnTo>
                    <a:pt x="75" y="62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1" y="4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7" name="Freeform 14"/>
            <p:cNvSpPr>
              <a:spLocks/>
            </p:cNvSpPr>
            <p:nvPr/>
          </p:nvSpPr>
          <p:spPr bwMode="auto">
            <a:xfrm>
              <a:off x="4325852" y="1810777"/>
              <a:ext cx="55669" cy="15110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1" y="17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1"/>
                </a:cxn>
                <a:cxn ang="0">
                  <a:pos x="9" y="0"/>
                </a:cxn>
              </a:cxnLst>
              <a:rect l="0" t="0" r="r" b="b"/>
              <a:pathLst>
                <a:path w="9" h="25">
                  <a:moveTo>
                    <a:pt x="0" y="25"/>
                  </a:move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8" name="Freeform 15"/>
            <p:cNvSpPr>
              <a:spLocks/>
            </p:cNvSpPr>
            <p:nvPr/>
          </p:nvSpPr>
          <p:spPr bwMode="auto">
            <a:xfrm>
              <a:off x="4989899" y="2240222"/>
              <a:ext cx="55669" cy="167006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9" y="26"/>
                </a:cxn>
                <a:cxn ang="0">
                  <a:pos x="9" y="25"/>
                </a:cxn>
                <a:cxn ang="0">
                  <a:pos x="9" y="24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9" y="20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7"/>
                </a:cxn>
                <a:cxn ang="0">
                  <a:pos x="8" y="16"/>
                </a:cxn>
                <a:cxn ang="0">
                  <a:pos x="8" y="15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lnTo>
                    <a:pt x="9" y="26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9" name="Line 16"/>
            <p:cNvSpPr>
              <a:spLocks noChangeShapeType="1"/>
            </p:cNvSpPr>
            <p:nvPr/>
          </p:nvSpPr>
          <p:spPr bwMode="auto">
            <a:xfrm flipH="1">
              <a:off x="4381520" y="1810777"/>
              <a:ext cx="25200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0" name="Line 17"/>
            <p:cNvSpPr>
              <a:spLocks noChangeShapeType="1"/>
            </p:cNvSpPr>
            <p:nvPr/>
          </p:nvSpPr>
          <p:spPr bwMode="auto">
            <a:xfrm flipH="1" flipV="1">
              <a:off x="4381521" y="1810777"/>
              <a:ext cx="349918" cy="42944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1" name="Freeform 18"/>
            <p:cNvSpPr>
              <a:spLocks/>
            </p:cNvSpPr>
            <p:nvPr/>
          </p:nvSpPr>
          <p:spPr bwMode="auto">
            <a:xfrm>
              <a:off x="4640580" y="1809750"/>
              <a:ext cx="349322" cy="4304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67"/>
                </a:cxn>
                <a:cxn ang="0">
                  <a:pos x="13" y="67"/>
                </a:cxn>
              </a:cxnLst>
              <a:rect l="0" t="0" r="r" b="b"/>
              <a:pathLst>
                <a:path w="55" h="67">
                  <a:moveTo>
                    <a:pt x="0" y="0"/>
                  </a:moveTo>
                  <a:lnTo>
                    <a:pt x="55" y="67"/>
                  </a:lnTo>
                  <a:lnTo>
                    <a:pt x="13" y="67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2" name="Line 22"/>
            <p:cNvSpPr>
              <a:spLocks noChangeShapeType="1"/>
            </p:cNvSpPr>
            <p:nvPr/>
          </p:nvSpPr>
          <p:spPr bwMode="auto">
            <a:xfrm>
              <a:off x="4691675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3" name="Line 23"/>
            <p:cNvSpPr>
              <a:spLocks noChangeShapeType="1"/>
            </p:cNvSpPr>
            <p:nvPr/>
          </p:nvSpPr>
          <p:spPr bwMode="auto">
            <a:xfrm>
              <a:off x="5045568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4" name="Freeform 24"/>
            <p:cNvSpPr>
              <a:spLocks/>
            </p:cNvSpPr>
            <p:nvPr/>
          </p:nvSpPr>
          <p:spPr bwMode="auto">
            <a:xfrm>
              <a:off x="4695650" y="2474827"/>
              <a:ext cx="282321" cy="282319"/>
            </a:xfrm>
            <a:custGeom>
              <a:avLst/>
              <a:gdLst/>
              <a:ahLst/>
              <a:cxnLst>
                <a:cxn ang="0">
                  <a:pos x="71" y="38"/>
                </a:cxn>
                <a:cxn ang="0">
                  <a:pos x="70" y="43"/>
                </a:cxn>
                <a:cxn ang="0">
                  <a:pos x="70" y="48"/>
                </a:cxn>
                <a:cxn ang="0">
                  <a:pos x="67" y="52"/>
                </a:cxn>
                <a:cxn ang="0">
                  <a:pos x="64" y="57"/>
                </a:cxn>
                <a:cxn ang="0">
                  <a:pos x="59" y="62"/>
                </a:cxn>
                <a:cxn ang="0">
                  <a:pos x="54" y="66"/>
                </a:cxn>
                <a:cxn ang="0">
                  <a:pos x="50" y="68"/>
                </a:cxn>
                <a:cxn ang="0">
                  <a:pos x="45" y="69"/>
                </a:cxn>
                <a:cxn ang="0">
                  <a:pos x="40" y="71"/>
                </a:cxn>
                <a:cxn ang="0">
                  <a:pos x="36" y="71"/>
                </a:cxn>
                <a:cxn ang="0">
                  <a:pos x="31" y="71"/>
                </a:cxn>
                <a:cxn ang="0">
                  <a:pos x="26" y="69"/>
                </a:cxn>
                <a:cxn ang="0">
                  <a:pos x="22" y="68"/>
                </a:cxn>
                <a:cxn ang="0">
                  <a:pos x="17" y="66"/>
                </a:cxn>
                <a:cxn ang="0">
                  <a:pos x="12" y="62"/>
                </a:cxn>
                <a:cxn ang="0">
                  <a:pos x="8" y="57"/>
                </a:cxn>
                <a:cxn ang="0">
                  <a:pos x="5" y="52"/>
                </a:cxn>
                <a:cxn ang="0">
                  <a:pos x="2" y="48"/>
                </a:cxn>
                <a:cxn ang="0">
                  <a:pos x="2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2" y="25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1" y="11"/>
                </a:cxn>
                <a:cxn ang="0">
                  <a:pos x="16" y="6"/>
                </a:cxn>
                <a:cxn ang="0">
                  <a:pos x="20" y="3"/>
                </a:cxn>
                <a:cxn ang="0">
                  <a:pos x="25" y="1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8" y="1"/>
                </a:cxn>
                <a:cxn ang="0">
                  <a:pos x="53" y="4"/>
                </a:cxn>
                <a:cxn ang="0">
                  <a:pos x="57" y="8"/>
                </a:cxn>
                <a:cxn ang="0">
                  <a:pos x="62" y="12"/>
                </a:cxn>
                <a:cxn ang="0">
                  <a:pos x="67" y="17"/>
                </a:cxn>
                <a:cxn ang="0">
                  <a:pos x="68" y="21"/>
                </a:cxn>
                <a:cxn ang="0">
                  <a:pos x="70" y="26"/>
                </a:cxn>
                <a:cxn ang="0">
                  <a:pos x="71" y="31"/>
                </a:cxn>
                <a:cxn ang="0">
                  <a:pos x="71" y="35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lnTo>
                    <a:pt x="71" y="37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70" y="45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5"/>
                  </a:lnTo>
                  <a:lnTo>
                    <a:pt x="64" y="57"/>
                  </a:lnTo>
                  <a:lnTo>
                    <a:pt x="62" y="59"/>
                  </a:lnTo>
                  <a:lnTo>
                    <a:pt x="61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6" y="65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1" y="68"/>
                  </a:lnTo>
                  <a:lnTo>
                    <a:pt x="50" y="68"/>
                  </a:lnTo>
                  <a:lnTo>
                    <a:pt x="48" y="69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3" y="69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0" y="71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1" y="60"/>
                  </a:lnTo>
                  <a:lnTo>
                    <a:pt x="9" y="59"/>
                  </a:lnTo>
                  <a:lnTo>
                    <a:pt x="8" y="57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70" y="23"/>
                  </a:lnTo>
                  <a:lnTo>
                    <a:pt x="70" y="25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1" y="34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5" name="Oval 25"/>
            <p:cNvSpPr>
              <a:spLocks noChangeArrowheads="1"/>
            </p:cNvSpPr>
            <p:nvPr/>
          </p:nvSpPr>
          <p:spPr bwMode="auto">
            <a:xfrm>
              <a:off x="4695650" y="2474827"/>
              <a:ext cx="282321" cy="28231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6" name="Oval 26"/>
            <p:cNvSpPr>
              <a:spLocks noChangeArrowheads="1"/>
            </p:cNvSpPr>
            <p:nvPr/>
          </p:nvSpPr>
          <p:spPr bwMode="auto">
            <a:xfrm>
              <a:off x="4659864" y="2423133"/>
              <a:ext cx="405587" cy="40160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7" name="Freeform 27"/>
            <p:cNvSpPr>
              <a:spLocks/>
            </p:cNvSpPr>
            <p:nvPr/>
          </p:nvSpPr>
          <p:spPr bwMode="auto">
            <a:xfrm>
              <a:off x="4707581" y="2462897"/>
              <a:ext cx="322085" cy="326060"/>
            </a:xfrm>
            <a:custGeom>
              <a:avLst/>
              <a:gdLst/>
              <a:ahLst/>
              <a:cxnLst>
                <a:cxn ang="0">
                  <a:pos x="81" y="45"/>
                </a:cxn>
                <a:cxn ang="0">
                  <a:pos x="79" y="49"/>
                </a:cxn>
                <a:cxn ang="0">
                  <a:pos x="79" y="54"/>
                </a:cxn>
                <a:cxn ang="0">
                  <a:pos x="76" y="58"/>
                </a:cxn>
                <a:cxn ang="0">
                  <a:pos x="73" y="63"/>
                </a:cxn>
                <a:cxn ang="0">
                  <a:pos x="70" y="68"/>
                </a:cxn>
                <a:cxn ang="0">
                  <a:pos x="65" y="72"/>
                </a:cxn>
                <a:cxn ang="0">
                  <a:pos x="61" y="75"/>
                </a:cxn>
                <a:cxn ang="0">
                  <a:pos x="56" y="79"/>
                </a:cxn>
                <a:cxn ang="0">
                  <a:pos x="51" y="80"/>
                </a:cxn>
                <a:cxn ang="0">
                  <a:pos x="47" y="82"/>
                </a:cxn>
                <a:cxn ang="0">
                  <a:pos x="42" y="82"/>
                </a:cxn>
                <a:cxn ang="0">
                  <a:pos x="37" y="82"/>
                </a:cxn>
                <a:cxn ang="0">
                  <a:pos x="33" y="80"/>
                </a:cxn>
                <a:cxn ang="0">
                  <a:pos x="28" y="80"/>
                </a:cxn>
                <a:cxn ang="0">
                  <a:pos x="23" y="77"/>
                </a:cxn>
                <a:cxn ang="0">
                  <a:pos x="19" y="75"/>
                </a:cxn>
                <a:cxn ang="0">
                  <a:pos x="14" y="71"/>
                </a:cxn>
                <a:cxn ang="0">
                  <a:pos x="9" y="66"/>
                </a:cxn>
                <a:cxn ang="0">
                  <a:pos x="6" y="62"/>
                </a:cxn>
                <a:cxn ang="0">
                  <a:pos x="3" y="57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9"/>
                </a:cxn>
                <a:cxn ang="0">
                  <a:pos x="3" y="24"/>
                </a:cxn>
                <a:cxn ang="0">
                  <a:pos x="6" y="20"/>
                </a:cxn>
                <a:cxn ang="0">
                  <a:pos x="9" y="15"/>
                </a:cxn>
                <a:cxn ang="0">
                  <a:pos x="14" y="11"/>
                </a:cxn>
                <a:cxn ang="0">
                  <a:pos x="19" y="6"/>
                </a:cxn>
                <a:cxn ang="0">
                  <a:pos x="23" y="4"/>
                </a:cxn>
                <a:cxn ang="0">
                  <a:pos x="28" y="1"/>
                </a:cxn>
                <a:cxn ang="0">
                  <a:pos x="33" y="1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56" y="3"/>
                </a:cxn>
                <a:cxn ang="0">
                  <a:pos x="61" y="6"/>
                </a:cxn>
                <a:cxn ang="0">
                  <a:pos x="65" y="9"/>
                </a:cxn>
                <a:cxn ang="0">
                  <a:pos x="70" y="14"/>
                </a:cxn>
                <a:cxn ang="0">
                  <a:pos x="73" y="18"/>
                </a:cxn>
                <a:cxn ang="0">
                  <a:pos x="76" y="23"/>
                </a:cxn>
                <a:cxn ang="0">
                  <a:pos x="79" y="28"/>
                </a:cxn>
                <a:cxn ang="0">
                  <a:pos x="79" y="32"/>
                </a:cxn>
                <a:cxn ang="0">
                  <a:pos x="81" y="37"/>
                </a:cxn>
                <a:cxn ang="0">
                  <a:pos x="81" y="41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3"/>
                  </a:lnTo>
                  <a:lnTo>
                    <a:pt x="81" y="45"/>
                  </a:lnTo>
                  <a:lnTo>
                    <a:pt x="81" y="46"/>
                  </a:lnTo>
                  <a:lnTo>
                    <a:pt x="81" y="48"/>
                  </a:lnTo>
                  <a:lnTo>
                    <a:pt x="79" y="49"/>
                  </a:lnTo>
                  <a:lnTo>
                    <a:pt x="79" y="51"/>
                  </a:lnTo>
                  <a:lnTo>
                    <a:pt x="79" y="52"/>
                  </a:lnTo>
                  <a:lnTo>
                    <a:pt x="79" y="54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5" y="62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4" y="74"/>
                  </a:lnTo>
                  <a:lnTo>
                    <a:pt x="62" y="75"/>
                  </a:lnTo>
                  <a:lnTo>
                    <a:pt x="61" y="75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9"/>
                  </a:lnTo>
                  <a:lnTo>
                    <a:pt x="54" y="79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2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6" y="82"/>
                  </a:lnTo>
                  <a:lnTo>
                    <a:pt x="34" y="82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5"/>
                  </a:lnTo>
                  <a:lnTo>
                    <a:pt x="19" y="75"/>
                  </a:lnTo>
                  <a:lnTo>
                    <a:pt x="17" y="74"/>
                  </a:lnTo>
                  <a:lnTo>
                    <a:pt x="16" y="72"/>
                  </a:lnTo>
                  <a:lnTo>
                    <a:pt x="14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68" y="12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3" y="17"/>
                  </a:lnTo>
                  <a:lnTo>
                    <a:pt x="73" y="18"/>
                  </a:lnTo>
                  <a:lnTo>
                    <a:pt x="75" y="20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81" y="34"/>
                  </a:lnTo>
                  <a:lnTo>
                    <a:pt x="81" y="35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8" name="Oval 28"/>
            <p:cNvSpPr>
              <a:spLocks noChangeArrowheads="1"/>
            </p:cNvSpPr>
            <p:nvPr/>
          </p:nvSpPr>
          <p:spPr bwMode="auto">
            <a:xfrm>
              <a:off x="4707581" y="2462897"/>
              <a:ext cx="322085" cy="32606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9" name="Oval 29"/>
            <p:cNvSpPr>
              <a:spLocks noChangeArrowheads="1"/>
            </p:cNvSpPr>
            <p:nvPr/>
          </p:nvSpPr>
          <p:spPr bwMode="auto">
            <a:xfrm>
              <a:off x="4636006" y="2399275"/>
              <a:ext cx="453303" cy="4493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0" name="Freeform 30"/>
            <p:cNvSpPr>
              <a:spLocks/>
            </p:cNvSpPr>
            <p:nvPr/>
          </p:nvSpPr>
          <p:spPr bwMode="auto">
            <a:xfrm>
              <a:off x="4516716" y="2105026"/>
              <a:ext cx="23858" cy="8747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1" name="Freeform 31"/>
            <p:cNvSpPr>
              <a:spLocks/>
            </p:cNvSpPr>
            <p:nvPr/>
          </p:nvSpPr>
          <p:spPr bwMode="auto">
            <a:xfrm>
              <a:off x="4472975" y="2049357"/>
              <a:ext cx="27836" cy="9145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2" name="Line 32"/>
            <p:cNvSpPr>
              <a:spLocks noChangeShapeType="1"/>
            </p:cNvSpPr>
            <p:nvPr/>
          </p:nvSpPr>
          <p:spPr bwMode="auto">
            <a:xfrm flipH="1" flipV="1">
              <a:off x="4500811" y="2049357"/>
              <a:ext cx="39763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3" name="Freeform 33"/>
            <p:cNvSpPr>
              <a:spLocks/>
            </p:cNvSpPr>
            <p:nvPr/>
          </p:nvSpPr>
          <p:spPr bwMode="auto">
            <a:xfrm>
              <a:off x="4719508" y="2319748"/>
              <a:ext cx="39763" cy="103385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5" y="15"/>
                </a:cxn>
                <a:cxn ang="0">
                  <a:pos x="3" y="14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4" name="Freeform 34"/>
            <p:cNvSpPr>
              <a:spLocks/>
            </p:cNvSpPr>
            <p:nvPr/>
          </p:nvSpPr>
          <p:spPr bwMode="auto">
            <a:xfrm>
              <a:off x="4973994" y="2319748"/>
              <a:ext cx="35788" cy="1113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5" y="11"/>
                </a:cxn>
                <a:cxn ang="0">
                  <a:pos x="5" y="10"/>
                </a:cxn>
                <a:cxn ang="0">
                  <a:pos x="6" y="9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6" y="0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1" y="16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5" name="Freeform 35"/>
            <p:cNvSpPr>
              <a:spLocks/>
            </p:cNvSpPr>
            <p:nvPr/>
          </p:nvSpPr>
          <p:spPr bwMode="auto">
            <a:xfrm>
              <a:off x="4719508" y="2295890"/>
              <a:ext cx="286296" cy="318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4" y="2"/>
                </a:cxn>
                <a:cxn ang="0">
                  <a:pos x="45" y="3"/>
                </a:cxn>
                <a:cxn ang="0">
                  <a:pos x="46" y="4"/>
                </a:cxn>
                <a:cxn ang="0">
                  <a:pos x="46" y="5"/>
                </a:cxn>
              </a:cxnLst>
              <a:rect l="0" t="0" r="r" b="b"/>
              <a:pathLst>
                <a:path w="46" h="5">
                  <a:moveTo>
                    <a:pt x="0" y="5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6" y="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6" name="Line 36"/>
            <p:cNvSpPr>
              <a:spLocks noChangeShapeType="1"/>
            </p:cNvSpPr>
            <p:nvPr/>
          </p:nvSpPr>
          <p:spPr bwMode="auto">
            <a:xfrm flipH="1">
              <a:off x="5045568" y="2860531"/>
              <a:ext cx="9941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7" name="Line 37"/>
            <p:cNvSpPr>
              <a:spLocks noChangeShapeType="1"/>
            </p:cNvSpPr>
            <p:nvPr/>
          </p:nvSpPr>
          <p:spPr bwMode="auto">
            <a:xfrm flipH="1">
              <a:off x="4596243" y="2860531"/>
              <a:ext cx="87479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8" name="Line 38"/>
            <p:cNvSpPr>
              <a:spLocks noChangeShapeType="1"/>
            </p:cNvSpPr>
            <p:nvPr/>
          </p:nvSpPr>
          <p:spPr bwMode="auto">
            <a:xfrm flipH="1" flipV="1">
              <a:off x="4234395" y="2419158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9" name="Line 39"/>
            <p:cNvSpPr>
              <a:spLocks noChangeShapeType="1"/>
            </p:cNvSpPr>
            <p:nvPr/>
          </p:nvSpPr>
          <p:spPr bwMode="auto">
            <a:xfrm flipH="1" flipV="1">
              <a:off x="4234395" y="2069240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0" name="Line 40"/>
            <p:cNvSpPr>
              <a:spLocks noChangeShapeType="1"/>
            </p:cNvSpPr>
            <p:nvPr/>
          </p:nvSpPr>
          <p:spPr bwMode="auto">
            <a:xfrm>
              <a:off x="4596243" y="3409265"/>
              <a:ext cx="13519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1" name="Line 41"/>
            <p:cNvSpPr>
              <a:spLocks noChangeShapeType="1"/>
            </p:cNvSpPr>
            <p:nvPr/>
          </p:nvSpPr>
          <p:spPr bwMode="auto">
            <a:xfrm>
              <a:off x="4997852" y="3409265"/>
              <a:ext cx="14712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2" name="Freeform 42"/>
            <p:cNvSpPr>
              <a:spLocks/>
            </p:cNvSpPr>
            <p:nvPr/>
          </p:nvSpPr>
          <p:spPr bwMode="auto">
            <a:xfrm>
              <a:off x="4592265" y="3409265"/>
              <a:ext cx="11930" cy="795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3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2" y="13"/>
                  </a:lnTo>
                  <a:lnTo>
                    <a:pt x="0" y="1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3" name="Line 43"/>
            <p:cNvSpPr>
              <a:spLocks noChangeShapeType="1"/>
            </p:cNvSpPr>
            <p:nvPr/>
          </p:nvSpPr>
          <p:spPr bwMode="auto">
            <a:xfrm flipH="1">
              <a:off x="5129072" y="3488792"/>
              <a:ext cx="1193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4" name="Line 44"/>
            <p:cNvSpPr>
              <a:spLocks noChangeShapeType="1"/>
            </p:cNvSpPr>
            <p:nvPr/>
          </p:nvSpPr>
          <p:spPr bwMode="auto">
            <a:xfrm>
              <a:off x="5141000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5" name="Line 45"/>
            <p:cNvSpPr>
              <a:spLocks noChangeShapeType="1"/>
            </p:cNvSpPr>
            <p:nvPr/>
          </p:nvSpPr>
          <p:spPr bwMode="auto">
            <a:xfrm>
              <a:off x="5057498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6" name="Line 46"/>
            <p:cNvSpPr>
              <a:spLocks noChangeShapeType="1"/>
            </p:cNvSpPr>
            <p:nvPr/>
          </p:nvSpPr>
          <p:spPr bwMode="auto">
            <a:xfrm>
              <a:off x="4675770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7" name="Line 47"/>
            <p:cNvSpPr>
              <a:spLocks noChangeShapeType="1"/>
            </p:cNvSpPr>
            <p:nvPr/>
          </p:nvSpPr>
          <p:spPr bwMode="auto">
            <a:xfrm flipH="1">
              <a:off x="4675770" y="3468912"/>
              <a:ext cx="381728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8" name="Freeform 48"/>
            <p:cNvSpPr>
              <a:spLocks/>
            </p:cNvSpPr>
            <p:nvPr/>
          </p:nvSpPr>
          <p:spPr bwMode="auto">
            <a:xfrm>
              <a:off x="4695650" y="3409265"/>
              <a:ext cx="349918" cy="3578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57" h="6">
                  <a:moveTo>
                    <a:pt x="57" y="0"/>
                  </a:moveTo>
                  <a:lnTo>
                    <a:pt x="5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9" name="Line 49"/>
            <p:cNvSpPr>
              <a:spLocks noChangeShapeType="1"/>
            </p:cNvSpPr>
            <p:nvPr/>
          </p:nvSpPr>
          <p:spPr bwMode="auto">
            <a:xfrm>
              <a:off x="4592265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0" name="Line 50"/>
            <p:cNvSpPr>
              <a:spLocks noChangeShapeType="1"/>
            </p:cNvSpPr>
            <p:nvPr/>
          </p:nvSpPr>
          <p:spPr bwMode="auto">
            <a:xfrm>
              <a:off x="4683722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1" name="Line 51"/>
            <p:cNvSpPr>
              <a:spLocks noChangeShapeType="1"/>
            </p:cNvSpPr>
            <p:nvPr/>
          </p:nvSpPr>
          <p:spPr bwMode="auto">
            <a:xfrm>
              <a:off x="5045568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2" name="Freeform 52"/>
            <p:cNvSpPr>
              <a:spLocks/>
            </p:cNvSpPr>
            <p:nvPr/>
          </p:nvSpPr>
          <p:spPr bwMode="auto">
            <a:xfrm>
              <a:off x="4683722" y="2880413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3" name="Freeform 53"/>
            <p:cNvSpPr>
              <a:spLocks/>
            </p:cNvSpPr>
            <p:nvPr/>
          </p:nvSpPr>
          <p:spPr bwMode="auto">
            <a:xfrm>
              <a:off x="4683722" y="2892341"/>
              <a:ext cx="361848" cy="874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6" y="13"/>
                </a:cxn>
                <a:cxn ang="0">
                  <a:pos x="19" y="13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7" y="14"/>
                </a:cxn>
                <a:cxn ang="0">
                  <a:pos x="30" y="14"/>
                </a:cxn>
                <a:cxn ang="0">
                  <a:pos x="33" y="14"/>
                </a:cxn>
                <a:cxn ang="0">
                  <a:pos x="36" y="14"/>
                </a:cxn>
                <a:cxn ang="0">
                  <a:pos x="39" y="14"/>
                </a:cxn>
                <a:cxn ang="0">
                  <a:pos x="41" y="13"/>
                </a:cxn>
                <a:cxn ang="0">
                  <a:pos x="44" y="13"/>
                </a:cxn>
                <a:cxn ang="0">
                  <a:pos x="46" y="13"/>
                </a:cxn>
                <a:cxn ang="0">
                  <a:pos x="48" y="13"/>
                </a:cxn>
                <a:cxn ang="0">
                  <a:pos x="51" y="12"/>
                </a:cxn>
                <a:cxn ang="0">
                  <a:pos x="52" y="12"/>
                </a:cxn>
                <a:cxn ang="0">
                  <a:pos x="54" y="11"/>
                </a:cxn>
                <a:cxn ang="0">
                  <a:pos x="55" y="11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8"/>
                </a:cxn>
                <a:cxn ang="0">
                  <a:pos x="57" y="0"/>
                </a:cxn>
              </a:cxnLst>
              <a:rect l="0" t="0" r="r" b="b"/>
              <a:pathLst>
                <a:path w="59" h="14">
                  <a:moveTo>
                    <a:pt x="0" y="8"/>
                  </a:moveTo>
                  <a:lnTo>
                    <a:pt x="1" y="9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51" y="12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57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4" name="Line 54"/>
            <p:cNvSpPr>
              <a:spLocks noChangeShapeType="1"/>
            </p:cNvSpPr>
            <p:nvPr/>
          </p:nvSpPr>
          <p:spPr bwMode="auto">
            <a:xfrm flipV="1">
              <a:off x="4683722" y="289234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5" name="Freeform 55"/>
            <p:cNvSpPr>
              <a:spLocks/>
            </p:cNvSpPr>
            <p:nvPr/>
          </p:nvSpPr>
          <p:spPr bwMode="auto">
            <a:xfrm>
              <a:off x="4683722" y="300367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6" name="Freeform 56"/>
            <p:cNvSpPr>
              <a:spLocks/>
            </p:cNvSpPr>
            <p:nvPr/>
          </p:nvSpPr>
          <p:spPr bwMode="auto">
            <a:xfrm>
              <a:off x="4683722" y="3063325"/>
              <a:ext cx="361848" cy="318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4" y="5"/>
                </a:cxn>
                <a:cxn ang="0">
                  <a:pos x="27" y="5"/>
                </a:cxn>
                <a:cxn ang="0">
                  <a:pos x="30" y="5"/>
                </a:cxn>
                <a:cxn ang="0">
                  <a:pos x="33" y="5"/>
                </a:cxn>
                <a:cxn ang="0">
                  <a:pos x="36" y="5"/>
                </a:cxn>
                <a:cxn ang="0">
                  <a:pos x="39" y="5"/>
                </a:cxn>
                <a:cxn ang="0">
                  <a:pos x="41" y="5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51" y="4"/>
                </a:cxn>
                <a:cxn ang="0">
                  <a:pos x="52" y="3"/>
                </a:cxn>
                <a:cxn ang="0">
                  <a:pos x="54" y="3"/>
                </a:cxn>
                <a:cxn ang="0">
                  <a:pos x="55" y="2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7" name="Freeform 57"/>
            <p:cNvSpPr>
              <a:spLocks/>
            </p:cNvSpPr>
            <p:nvPr/>
          </p:nvSpPr>
          <p:spPr bwMode="auto">
            <a:xfrm>
              <a:off x="4683722" y="3118994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6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6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5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3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8" name="Freeform 58"/>
            <p:cNvSpPr>
              <a:spLocks/>
            </p:cNvSpPr>
            <p:nvPr/>
          </p:nvSpPr>
          <p:spPr bwMode="auto">
            <a:xfrm>
              <a:off x="4683722" y="3182615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9" name="Freeform 59"/>
            <p:cNvSpPr>
              <a:spLocks/>
            </p:cNvSpPr>
            <p:nvPr/>
          </p:nvSpPr>
          <p:spPr bwMode="auto">
            <a:xfrm>
              <a:off x="4683722" y="324225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0" name="Line 60"/>
            <p:cNvSpPr>
              <a:spLocks noChangeShapeType="1"/>
            </p:cNvSpPr>
            <p:nvPr/>
          </p:nvSpPr>
          <p:spPr bwMode="auto">
            <a:xfrm flipH="1" flipV="1">
              <a:off x="5033640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1" name="Line 61"/>
            <p:cNvSpPr>
              <a:spLocks noChangeShapeType="1"/>
            </p:cNvSpPr>
            <p:nvPr/>
          </p:nvSpPr>
          <p:spPr bwMode="auto">
            <a:xfrm flipH="1" flipV="1">
              <a:off x="5033640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2" name="Line 62"/>
            <p:cNvSpPr>
              <a:spLocks noChangeShapeType="1"/>
            </p:cNvSpPr>
            <p:nvPr/>
          </p:nvSpPr>
          <p:spPr bwMode="auto">
            <a:xfrm flipH="1" flipV="1">
              <a:off x="5033640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3" name="Line 63"/>
            <p:cNvSpPr>
              <a:spLocks noChangeShapeType="1"/>
            </p:cNvSpPr>
            <p:nvPr/>
          </p:nvSpPr>
          <p:spPr bwMode="auto">
            <a:xfrm flipH="1" flipV="1">
              <a:off x="5033640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4" name="Line 64"/>
            <p:cNvSpPr>
              <a:spLocks noChangeShapeType="1"/>
            </p:cNvSpPr>
            <p:nvPr/>
          </p:nvSpPr>
          <p:spPr bwMode="auto">
            <a:xfrm flipH="1" flipV="1">
              <a:off x="5033640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5" name="Line 65"/>
            <p:cNvSpPr>
              <a:spLocks noChangeShapeType="1"/>
            </p:cNvSpPr>
            <p:nvPr/>
          </p:nvSpPr>
          <p:spPr bwMode="auto">
            <a:xfrm flipH="1" flipV="1">
              <a:off x="5033640" y="331781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6" name="Line 66"/>
            <p:cNvSpPr>
              <a:spLocks noChangeShapeType="1"/>
            </p:cNvSpPr>
            <p:nvPr/>
          </p:nvSpPr>
          <p:spPr bwMode="auto">
            <a:xfrm flipH="1" flipV="1">
              <a:off x="5033640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7" name="Line 67"/>
            <p:cNvSpPr>
              <a:spLocks noChangeShapeType="1"/>
            </p:cNvSpPr>
            <p:nvPr/>
          </p:nvSpPr>
          <p:spPr bwMode="auto">
            <a:xfrm flipV="1">
              <a:off x="4683722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8" name="Line 68"/>
            <p:cNvSpPr>
              <a:spLocks noChangeShapeType="1"/>
            </p:cNvSpPr>
            <p:nvPr/>
          </p:nvSpPr>
          <p:spPr bwMode="auto">
            <a:xfrm flipV="1">
              <a:off x="4691675" y="3317811"/>
              <a:ext cx="11930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9" name="Line 69"/>
            <p:cNvSpPr>
              <a:spLocks noChangeShapeType="1"/>
            </p:cNvSpPr>
            <p:nvPr/>
          </p:nvSpPr>
          <p:spPr bwMode="auto">
            <a:xfrm flipV="1">
              <a:off x="4683722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0" name="Line 70"/>
            <p:cNvSpPr>
              <a:spLocks noChangeShapeType="1"/>
            </p:cNvSpPr>
            <p:nvPr/>
          </p:nvSpPr>
          <p:spPr bwMode="auto">
            <a:xfrm flipV="1">
              <a:off x="4683722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1" name="Line 71"/>
            <p:cNvSpPr>
              <a:spLocks noChangeShapeType="1"/>
            </p:cNvSpPr>
            <p:nvPr/>
          </p:nvSpPr>
          <p:spPr bwMode="auto">
            <a:xfrm flipV="1">
              <a:off x="4683722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2" name="Line 72"/>
            <p:cNvSpPr>
              <a:spLocks noChangeShapeType="1"/>
            </p:cNvSpPr>
            <p:nvPr/>
          </p:nvSpPr>
          <p:spPr bwMode="auto">
            <a:xfrm flipV="1">
              <a:off x="4683722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3" name="Line 73"/>
            <p:cNvSpPr>
              <a:spLocks noChangeShapeType="1"/>
            </p:cNvSpPr>
            <p:nvPr/>
          </p:nvSpPr>
          <p:spPr bwMode="auto">
            <a:xfrm flipV="1">
              <a:off x="4683722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4" name="Freeform 74"/>
            <p:cNvSpPr>
              <a:spLocks/>
            </p:cNvSpPr>
            <p:nvPr/>
          </p:nvSpPr>
          <p:spPr bwMode="auto">
            <a:xfrm>
              <a:off x="4592265" y="2407228"/>
              <a:ext cx="99410" cy="100203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1"/>
                </a:cxn>
                <a:cxn ang="0">
                  <a:pos x="0" y="163"/>
                </a:cxn>
              </a:cxnLst>
              <a:rect l="0" t="0" r="r" b="b"/>
              <a:pathLst>
                <a:path w="16" h="163">
                  <a:moveTo>
                    <a:pt x="16" y="0"/>
                  </a:moveTo>
                  <a:lnTo>
                    <a:pt x="0" y="11"/>
                  </a:lnTo>
                  <a:lnTo>
                    <a:pt x="0" y="16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5" name="Line 75"/>
            <p:cNvSpPr>
              <a:spLocks noChangeShapeType="1"/>
            </p:cNvSpPr>
            <p:nvPr/>
          </p:nvSpPr>
          <p:spPr bwMode="auto">
            <a:xfrm>
              <a:off x="5144978" y="2474827"/>
              <a:ext cx="3978" cy="9344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6" name="Rectangle 76"/>
            <p:cNvSpPr>
              <a:spLocks noChangeArrowheads="1"/>
            </p:cNvSpPr>
            <p:nvPr/>
          </p:nvSpPr>
          <p:spPr bwMode="auto">
            <a:xfrm>
              <a:off x="4751319" y="2319748"/>
              <a:ext cx="234605" cy="63621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7" name="Rectangle 77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8" name="Rectangle 78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9" name="Freeform 79"/>
            <p:cNvSpPr>
              <a:spLocks/>
            </p:cNvSpPr>
            <p:nvPr/>
          </p:nvSpPr>
          <p:spPr bwMode="auto">
            <a:xfrm>
              <a:off x="4596243" y="2411205"/>
              <a:ext cx="95432" cy="9980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0"/>
                </a:cxn>
                <a:cxn ang="0">
                  <a:pos x="0" y="162"/>
                </a:cxn>
              </a:cxnLst>
              <a:rect l="0" t="0" r="r" b="b"/>
              <a:pathLst>
                <a:path w="15" h="162">
                  <a:moveTo>
                    <a:pt x="15" y="0"/>
                  </a:moveTo>
                  <a:lnTo>
                    <a:pt x="0" y="10"/>
                  </a:lnTo>
                  <a:lnTo>
                    <a:pt x="0" y="162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0" name="Line 80"/>
            <p:cNvSpPr>
              <a:spLocks noChangeShapeType="1"/>
            </p:cNvSpPr>
            <p:nvPr/>
          </p:nvSpPr>
          <p:spPr bwMode="auto">
            <a:xfrm>
              <a:off x="4325852" y="1949950"/>
              <a:ext cx="365823" cy="445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1" name="Line 81"/>
            <p:cNvSpPr>
              <a:spLocks noChangeShapeType="1"/>
            </p:cNvSpPr>
            <p:nvPr/>
          </p:nvSpPr>
          <p:spPr bwMode="auto">
            <a:xfrm>
              <a:off x="4449117" y="2105026"/>
              <a:ext cx="23858" cy="3181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2" name="Line 82"/>
            <p:cNvSpPr>
              <a:spLocks noChangeShapeType="1"/>
            </p:cNvSpPr>
            <p:nvPr/>
          </p:nvSpPr>
          <p:spPr bwMode="auto">
            <a:xfrm>
              <a:off x="4516716" y="2192506"/>
              <a:ext cx="23858" cy="2783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3" name="Freeform 83"/>
            <p:cNvSpPr>
              <a:spLocks/>
            </p:cNvSpPr>
            <p:nvPr/>
          </p:nvSpPr>
          <p:spPr bwMode="auto">
            <a:xfrm>
              <a:off x="4683722" y="3305881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4" name="Freeform 84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3"/>
                </a:cxn>
                <a:cxn ang="0">
                  <a:pos x="51" y="3"/>
                </a:cxn>
                <a:cxn ang="0">
                  <a:pos x="54" y="3"/>
                </a:cxn>
                <a:cxn ang="0">
                  <a:pos x="56" y="3"/>
                </a:cxn>
                <a:cxn ang="0">
                  <a:pos x="57" y="3"/>
                </a:cxn>
                <a:cxn ang="0">
                  <a:pos x="59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3" y="2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8"/>
                </a:cxn>
                <a:cxn ang="0">
                  <a:pos x="56" y="8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8"/>
                  </a:lnTo>
                  <a:lnTo>
                    <a:pt x="56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5" name="Freeform 85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6" y="2"/>
                </a:cxn>
                <a:cxn ang="0">
                  <a:pos x="37" y="2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6" name="Freeform 86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3" y="3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31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7"/>
                </a:cxn>
                <a:cxn ang="0">
                  <a:pos x="53" y="7"/>
                </a:cxn>
                <a:cxn ang="0">
                  <a:pos x="50" y="7"/>
                </a:cxn>
                <a:cxn ang="0">
                  <a:pos x="48" y="7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7" name="Freeform 87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8" name="Freeform 88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2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9" name="Freeform 89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0" name="Freeform 90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4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1" name="Freeform 91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2" name="Freeform 92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3" name="Freeform 93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4" name="Freeform 94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5" name="Freeform 95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6" name="Freeform 96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7" name="Freeform 97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8" name="Freeform 98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9" name="Freeform 99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0" name="Rectangle 100"/>
            <p:cNvSpPr>
              <a:spLocks noChangeArrowheads="1"/>
            </p:cNvSpPr>
            <p:nvPr/>
          </p:nvSpPr>
          <p:spPr bwMode="auto">
            <a:xfrm>
              <a:off x="4842776" y="3194543"/>
              <a:ext cx="43741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1" name="Freeform 101"/>
            <p:cNvSpPr>
              <a:spLocks/>
            </p:cNvSpPr>
            <p:nvPr/>
          </p:nvSpPr>
          <p:spPr bwMode="auto">
            <a:xfrm>
              <a:off x="4683722" y="3357574"/>
              <a:ext cx="357870" cy="6759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1"/>
                </a:cxn>
                <a:cxn ang="0">
                  <a:pos x="58" y="2"/>
                </a:cxn>
                <a:cxn ang="0">
                  <a:pos x="57" y="3"/>
                </a:cxn>
                <a:cxn ang="0">
                  <a:pos x="56" y="4"/>
                </a:cxn>
                <a:cxn ang="0">
                  <a:pos x="55" y="5"/>
                </a:cxn>
                <a:cxn ang="0">
                  <a:pos x="54" y="6"/>
                </a:cxn>
                <a:cxn ang="0">
                  <a:pos x="53" y="6"/>
                </a:cxn>
                <a:cxn ang="0">
                  <a:pos x="52" y="7"/>
                </a:cxn>
                <a:cxn ang="0">
                  <a:pos x="51" y="7"/>
                </a:cxn>
                <a:cxn ang="0">
                  <a:pos x="50" y="8"/>
                </a:cxn>
                <a:cxn ang="0">
                  <a:pos x="49" y="8"/>
                </a:cxn>
                <a:cxn ang="0">
                  <a:pos x="48" y="8"/>
                </a:cxn>
                <a:cxn ang="0">
                  <a:pos x="47" y="9"/>
                </a:cxn>
                <a:cxn ang="0">
                  <a:pos x="46" y="9"/>
                </a:cxn>
                <a:cxn ang="0">
                  <a:pos x="45" y="9"/>
                </a:cxn>
                <a:cxn ang="0">
                  <a:pos x="44" y="9"/>
                </a:cxn>
                <a:cxn ang="0">
                  <a:pos x="43" y="10"/>
                </a:cxn>
                <a:cxn ang="0">
                  <a:pos x="42" y="10"/>
                </a:cxn>
                <a:cxn ang="0">
                  <a:pos x="41" y="10"/>
                </a:cxn>
                <a:cxn ang="0">
                  <a:pos x="40" y="10"/>
                </a:cxn>
                <a:cxn ang="0">
                  <a:pos x="39" y="10"/>
                </a:cxn>
                <a:cxn ang="0">
                  <a:pos x="38" y="10"/>
                </a:cxn>
                <a:cxn ang="0">
                  <a:pos x="37" y="11"/>
                </a:cxn>
                <a:cxn ang="0">
                  <a:pos x="36" y="11"/>
                </a:cxn>
                <a:cxn ang="0">
                  <a:pos x="35" y="11"/>
                </a:cxn>
                <a:cxn ang="0">
                  <a:pos x="34" y="11"/>
                </a:cxn>
                <a:cxn ang="0">
                  <a:pos x="33" y="11"/>
                </a:cxn>
                <a:cxn ang="0">
                  <a:pos x="32" y="11"/>
                </a:cxn>
                <a:cxn ang="0">
                  <a:pos x="31" y="11"/>
                </a:cxn>
                <a:cxn ang="0">
                  <a:pos x="30" y="11"/>
                </a:cxn>
                <a:cxn ang="0">
                  <a:pos x="29" y="11"/>
                </a:cxn>
                <a:cxn ang="0">
                  <a:pos x="28" y="11"/>
                </a:cxn>
                <a:cxn ang="0">
                  <a:pos x="27" y="11"/>
                </a:cxn>
                <a:cxn ang="0">
                  <a:pos x="26" y="11"/>
                </a:cxn>
                <a:cxn ang="0">
                  <a:pos x="25" y="11"/>
                </a:cxn>
                <a:cxn ang="0">
                  <a:pos x="24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21" y="11"/>
                </a:cxn>
                <a:cxn ang="0">
                  <a:pos x="20" y="10"/>
                </a:cxn>
                <a:cxn ang="0">
                  <a:pos x="19" y="10"/>
                </a:cxn>
                <a:cxn ang="0">
                  <a:pos x="18" y="10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5" y="10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2" y="9"/>
                </a:cxn>
                <a:cxn ang="0">
                  <a:pos x="11" y="9"/>
                </a:cxn>
                <a:cxn ang="0">
                  <a:pos x="10" y="8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58" h="11">
                  <a:moveTo>
                    <a:pt x="58" y="0"/>
                  </a:moveTo>
                  <a:lnTo>
                    <a:pt x="58" y="1"/>
                  </a:lnTo>
                  <a:lnTo>
                    <a:pt x="58" y="2"/>
                  </a:lnTo>
                  <a:lnTo>
                    <a:pt x="57" y="3"/>
                  </a:lnTo>
                  <a:lnTo>
                    <a:pt x="56" y="4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2" name="Rectangle 102"/>
            <p:cNvSpPr>
              <a:spLocks noChangeArrowheads="1"/>
            </p:cNvSpPr>
            <p:nvPr/>
          </p:nvSpPr>
          <p:spPr bwMode="auto">
            <a:xfrm>
              <a:off x="4850729" y="3397338"/>
              <a:ext cx="31811" cy="2385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3" name="Line 103"/>
            <p:cNvSpPr>
              <a:spLocks noChangeShapeType="1"/>
            </p:cNvSpPr>
            <p:nvPr/>
          </p:nvSpPr>
          <p:spPr bwMode="auto">
            <a:xfrm>
              <a:off x="5129072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4" name="Line 104"/>
            <p:cNvSpPr>
              <a:spLocks noChangeShapeType="1"/>
            </p:cNvSpPr>
            <p:nvPr/>
          </p:nvSpPr>
          <p:spPr bwMode="auto">
            <a:xfrm flipH="1" flipV="1">
              <a:off x="5021710" y="3409265"/>
              <a:ext cx="23858" cy="3578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5" name="Line 105"/>
            <p:cNvSpPr>
              <a:spLocks noChangeShapeType="1"/>
            </p:cNvSpPr>
            <p:nvPr/>
          </p:nvSpPr>
          <p:spPr bwMode="auto">
            <a:xfrm flipH="1" flipV="1">
              <a:off x="4636006" y="3409265"/>
              <a:ext cx="39763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6" name="Line 106"/>
            <p:cNvSpPr>
              <a:spLocks noChangeShapeType="1"/>
            </p:cNvSpPr>
            <p:nvPr/>
          </p:nvSpPr>
          <p:spPr bwMode="auto">
            <a:xfrm flipH="1" flipV="1">
              <a:off x="5073404" y="3409265"/>
              <a:ext cx="55669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7" name="Freeform 107"/>
            <p:cNvSpPr>
              <a:spLocks/>
            </p:cNvSpPr>
            <p:nvPr/>
          </p:nvSpPr>
          <p:spPr bwMode="auto">
            <a:xfrm>
              <a:off x="4596243" y="3488792"/>
              <a:ext cx="536807" cy="3181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7" h="5">
                  <a:moveTo>
                    <a:pt x="87" y="0"/>
                  </a:moveTo>
                  <a:lnTo>
                    <a:pt x="87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8" name="Freeform 108"/>
            <p:cNvSpPr>
              <a:spLocks/>
            </p:cNvSpPr>
            <p:nvPr/>
          </p:nvSpPr>
          <p:spPr bwMode="auto">
            <a:xfrm>
              <a:off x="4242348" y="2995726"/>
              <a:ext cx="353895" cy="524877"/>
            </a:xfrm>
            <a:custGeom>
              <a:avLst/>
              <a:gdLst/>
              <a:ahLst/>
              <a:cxnLst>
                <a:cxn ang="0">
                  <a:pos x="58" y="8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58" h="85">
                  <a:moveTo>
                    <a:pt x="58" y="85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9" name="Line 109"/>
            <p:cNvSpPr>
              <a:spLocks noChangeShapeType="1"/>
            </p:cNvSpPr>
            <p:nvPr/>
          </p:nvSpPr>
          <p:spPr bwMode="auto">
            <a:xfrm flipH="1" flipV="1">
              <a:off x="4234395" y="2983798"/>
              <a:ext cx="357870" cy="50499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0" name="Oval 110"/>
            <p:cNvSpPr>
              <a:spLocks noChangeArrowheads="1"/>
            </p:cNvSpPr>
            <p:nvPr/>
          </p:nvSpPr>
          <p:spPr bwMode="auto">
            <a:xfrm>
              <a:off x="4954113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1" name="Oval 111"/>
            <p:cNvSpPr>
              <a:spLocks noChangeArrowheads="1"/>
            </p:cNvSpPr>
            <p:nvPr/>
          </p:nvSpPr>
          <p:spPr bwMode="auto">
            <a:xfrm>
              <a:off x="4966041" y="2343606"/>
              <a:ext cx="7953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2" name="Oval 112"/>
            <p:cNvSpPr>
              <a:spLocks noChangeArrowheads="1"/>
            </p:cNvSpPr>
            <p:nvPr/>
          </p:nvSpPr>
          <p:spPr bwMode="auto">
            <a:xfrm>
              <a:off x="4954113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3" name="Oval 113"/>
            <p:cNvSpPr>
              <a:spLocks noChangeArrowheads="1"/>
            </p:cNvSpPr>
            <p:nvPr/>
          </p:nvSpPr>
          <p:spPr bwMode="auto">
            <a:xfrm>
              <a:off x="4954113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4" name="Oval 114"/>
            <p:cNvSpPr>
              <a:spLocks noChangeArrowheads="1"/>
            </p:cNvSpPr>
            <p:nvPr/>
          </p:nvSpPr>
          <p:spPr bwMode="auto">
            <a:xfrm>
              <a:off x="4954113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5" name="Oval 115"/>
            <p:cNvSpPr>
              <a:spLocks noChangeArrowheads="1"/>
            </p:cNvSpPr>
            <p:nvPr/>
          </p:nvSpPr>
          <p:spPr bwMode="auto">
            <a:xfrm>
              <a:off x="4938208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6" name="Oval 116"/>
            <p:cNvSpPr>
              <a:spLocks noChangeArrowheads="1"/>
            </p:cNvSpPr>
            <p:nvPr/>
          </p:nvSpPr>
          <p:spPr bwMode="auto">
            <a:xfrm>
              <a:off x="493820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7" name="Oval 117"/>
            <p:cNvSpPr>
              <a:spLocks noChangeArrowheads="1"/>
            </p:cNvSpPr>
            <p:nvPr/>
          </p:nvSpPr>
          <p:spPr bwMode="auto">
            <a:xfrm>
              <a:off x="4938208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8" name="Oval 118"/>
            <p:cNvSpPr>
              <a:spLocks noChangeArrowheads="1"/>
            </p:cNvSpPr>
            <p:nvPr/>
          </p:nvSpPr>
          <p:spPr bwMode="auto">
            <a:xfrm>
              <a:off x="4938208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9" name="Oval 119"/>
            <p:cNvSpPr>
              <a:spLocks noChangeArrowheads="1"/>
            </p:cNvSpPr>
            <p:nvPr/>
          </p:nvSpPr>
          <p:spPr bwMode="auto">
            <a:xfrm>
              <a:off x="4818918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0" name="Oval 120"/>
            <p:cNvSpPr>
              <a:spLocks noChangeArrowheads="1"/>
            </p:cNvSpPr>
            <p:nvPr/>
          </p:nvSpPr>
          <p:spPr bwMode="auto">
            <a:xfrm>
              <a:off x="4818918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1" name="Oval 121"/>
            <p:cNvSpPr>
              <a:spLocks noChangeArrowheads="1"/>
            </p:cNvSpPr>
            <p:nvPr/>
          </p:nvSpPr>
          <p:spPr bwMode="auto">
            <a:xfrm>
              <a:off x="4799035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2" name="Oval 122"/>
            <p:cNvSpPr>
              <a:spLocks noChangeArrowheads="1"/>
            </p:cNvSpPr>
            <p:nvPr/>
          </p:nvSpPr>
          <p:spPr bwMode="auto">
            <a:xfrm>
              <a:off x="4799035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3" name="Oval 123"/>
            <p:cNvSpPr>
              <a:spLocks noChangeArrowheads="1"/>
            </p:cNvSpPr>
            <p:nvPr/>
          </p:nvSpPr>
          <p:spPr bwMode="auto">
            <a:xfrm>
              <a:off x="4830846" y="2327701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4" name="Oval 124"/>
            <p:cNvSpPr>
              <a:spLocks noChangeArrowheads="1"/>
            </p:cNvSpPr>
            <p:nvPr/>
          </p:nvSpPr>
          <p:spPr bwMode="auto">
            <a:xfrm>
              <a:off x="477120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5" name="Oval 125"/>
            <p:cNvSpPr>
              <a:spLocks noChangeArrowheads="1"/>
            </p:cNvSpPr>
            <p:nvPr/>
          </p:nvSpPr>
          <p:spPr bwMode="auto">
            <a:xfrm>
              <a:off x="477120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6" name="Oval 126"/>
            <p:cNvSpPr>
              <a:spLocks noChangeArrowheads="1"/>
            </p:cNvSpPr>
            <p:nvPr/>
          </p:nvSpPr>
          <p:spPr bwMode="auto">
            <a:xfrm>
              <a:off x="4787107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7" name="Oval 127"/>
            <p:cNvSpPr>
              <a:spLocks noChangeArrowheads="1"/>
            </p:cNvSpPr>
            <p:nvPr/>
          </p:nvSpPr>
          <p:spPr bwMode="auto">
            <a:xfrm>
              <a:off x="4783130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8" name="Oval 128"/>
            <p:cNvSpPr>
              <a:spLocks noChangeArrowheads="1"/>
            </p:cNvSpPr>
            <p:nvPr/>
          </p:nvSpPr>
          <p:spPr bwMode="auto">
            <a:xfrm>
              <a:off x="483879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9" name="Oval 129"/>
            <p:cNvSpPr>
              <a:spLocks noChangeArrowheads="1"/>
            </p:cNvSpPr>
            <p:nvPr/>
          </p:nvSpPr>
          <p:spPr bwMode="auto">
            <a:xfrm>
              <a:off x="4830846" y="2351559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0" name="Oval 130"/>
            <p:cNvSpPr>
              <a:spLocks noChangeArrowheads="1"/>
            </p:cNvSpPr>
            <p:nvPr/>
          </p:nvSpPr>
          <p:spPr bwMode="auto">
            <a:xfrm>
              <a:off x="475927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1" name="Oval 131"/>
            <p:cNvSpPr>
              <a:spLocks noChangeArrowheads="1"/>
            </p:cNvSpPr>
            <p:nvPr/>
          </p:nvSpPr>
          <p:spPr bwMode="auto">
            <a:xfrm>
              <a:off x="475927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2" name="Line 132"/>
            <p:cNvSpPr>
              <a:spLocks noChangeShapeType="1"/>
            </p:cNvSpPr>
            <p:nvPr/>
          </p:nvSpPr>
          <p:spPr bwMode="auto">
            <a:xfrm>
              <a:off x="5041593" y="2343606"/>
              <a:ext cx="103385" cy="13121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13" name="グループ化 215"/>
          <p:cNvGrpSpPr>
            <a:grpSpLocks noChangeAspect="1"/>
          </p:cNvGrpSpPr>
          <p:nvPr/>
        </p:nvGrpSpPr>
        <p:grpSpPr>
          <a:xfrm>
            <a:off x="4603928" y="4880126"/>
            <a:ext cx="360632" cy="756000"/>
            <a:chOff x="3238183" y="2986088"/>
            <a:chExt cx="439738" cy="768350"/>
          </a:xfrm>
        </p:grpSpPr>
        <p:sp>
          <p:nvSpPr>
            <p:cNvPr id="359" name="Rectangle 351"/>
            <p:cNvSpPr>
              <a:spLocks noChangeArrowheads="1"/>
            </p:cNvSpPr>
            <p:nvPr/>
          </p:nvSpPr>
          <p:spPr bwMode="auto">
            <a:xfrm>
              <a:off x="3417571" y="3255963"/>
              <a:ext cx="255588" cy="4984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0" name="Freeform 352"/>
            <p:cNvSpPr>
              <a:spLocks/>
            </p:cNvSpPr>
            <p:nvPr/>
          </p:nvSpPr>
          <p:spPr bwMode="auto">
            <a:xfrm>
              <a:off x="3244533" y="3017838"/>
              <a:ext cx="255588" cy="495300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2">
                  <a:moveTo>
                    <a:pt x="0" y="202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1" name="Line 353"/>
            <p:cNvSpPr>
              <a:spLocks noChangeShapeType="1"/>
            </p:cNvSpPr>
            <p:nvPr/>
          </p:nvSpPr>
          <p:spPr bwMode="auto">
            <a:xfrm>
              <a:off x="3244533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2" name="Line 354"/>
            <p:cNvSpPr>
              <a:spLocks noChangeShapeType="1"/>
            </p:cNvSpPr>
            <p:nvPr/>
          </p:nvSpPr>
          <p:spPr bwMode="auto">
            <a:xfrm>
              <a:off x="3500121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3" name="Oval 355"/>
            <p:cNvSpPr>
              <a:spLocks noChangeArrowheads="1"/>
            </p:cNvSpPr>
            <p:nvPr/>
          </p:nvSpPr>
          <p:spPr bwMode="auto">
            <a:xfrm>
              <a:off x="3244533" y="2994025"/>
              <a:ext cx="22225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4" name="Oval 356"/>
            <p:cNvSpPr>
              <a:spLocks noChangeArrowheads="1"/>
            </p:cNvSpPr>
            <p:nvPr/>
          </p:nvSpPr>
          <p:spPr bwMode="auto">
            <a:xfrm>
              <a:off x="3238183" y="2987675"/>
              <a:ext cx="36513" cy="381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5" name="Oval 357"/>
            <p:cNvSpPr>
              <a:spLocks noChangeArrowheads="1"/>
            </p:cNvSpPr>
            <p:nvPr/>
          </p:nvSpPr>
          <p:spPr bwMode="auto">
            <a:xfrm>
              <a:off x="3412808" y="3221038"/>
              <a:ext cx="23813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6" name="Oval 358"/>
            <p:cNvSpPr>
              <a:spLocks noChangeArrowheads="1"/>
            </p:cNvSpPr>
            <p:nvPr/>
          </p:nvSpPr>
          <p:spPr bwMode="auto">
            <a:xfrm>
              <a:off x="3404871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7" name="Oval 359"/>
            <p:cNvSpPr>
              <a:spLocks noChangeArrowheads="1"/>
            </p:cNvSpPr>
            <p:nvPr/>
          </p:nvSpPr>
          <p:spPr bwMode="auto">
            <a:xfrm>
              <a:off x="3647758" y="3221038"/>
              <a:ext cx="22225" cy="254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8" name="Oval 360"/>
            <p:cNvSpPr>
              <a:spLocks noChangeArrowheads="1"/>
            </p:cNvSpPr>
            <p:nvPr/>
          </p:nvSpPr>
          <p:spPr bwMode="auto">
            <a:xfrm>
              <a:off x="3641408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9" name="Oval 361"/>
            <p:cNvSpPr>
              <a:spLocks noChangeArrowheads="1"/>
            </p:cNvSpPr>
            <p:nvPr/>
          </p:nvSpPr>
          <p:spPr bwMode="auto">
            <a:xfrm>
              <a:off x="3476308" y="2994025"/>
              <a:ext cx="23813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0" name="Oval 362"/>
            <p:cNvSpPr>
              <a:spLocks noChangeArrowheads="1"/>
            </p:cNvSpPr>
            <p:nvPr/>
          </p:nvSpPr>
          <p:spPr bwMode="auto">
            <a:xfrm>
              <a:off x="3468371" y="29860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1" name="Oval 363"/>
            <p:cNvSpPr>
              <a:spLocks noChangeArrowheads="1"/>
            </p:cNvSpPr>
            <p:nvPr/>
          </p:nvSpPr>
          <p:spPr bwMode="auto">
            <a:xfrm>
              <a:off x="3431858" y="3279775"/>
              <a:ext cx="9525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2" name="Oval 364"/>
            <p:cNvSpPr>
              <a:spLocks noChangeArrowheads="1"/>
            </p:cNvSpPr>
            <p:nvPr/>
          </p:nvSpPr>
          <p:spPr bwMode="auto">
            <a:xfrm>
              <a:off x="3427096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3" name="Oval 365"/>
            <p:cNvSpPr>
              <a:spLocks noChangeArrowheads="1"/>
            </p:cNvSpPr>
            <p:nvPr/>
          </p:nvSpPr>
          <p:spPr bwMode="auto">
            <a:xfrm>
              <a:off x="3428683" y="3724275"/>
              <a:ext cx="11113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4" name="Oval 366"/>
            <p:cNvSpPr>
              <a:spLocks noChangeArrowheads="1"/>
            </p:cNvSpPr>
            <p:nvPr/>
          </p:nvSpPr>
          <p:spPr bwMode="auto">
            <a:xfrm>
              <a:off x="3650933" y="3282950"/>
              <a:ext cx="9525" cy="7938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5" name="Oval 367"/>
            <p:cNvSpPr>
              <a:spLocks noChangeArrowheads="1"/>
            </p:cNvSpPr>
            <p:nvPr/>
          </p:nvSpPr>
          <p:spPr bwMode="auto">
            <a:xfrm>
              <a:off x="3650933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6" name="Oval 368"/>
            <p:cNvSpPr>
              <a:spLocks noChangeArrowheads="1"/>
            </p:cNvSpPr>
            <p:nvPr/>
          </p:nvSpPr>
          <p:spPr bwMode="auto">
            <a:xfrm>
              <a:off x="3650933" y="3727450"/>
              <a:ext cx="9525" cy="95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7" name="Rectangle 369"/>
            <p:cNvSpPr>
              <a:spLocks noChangeArrowheads="1"/>
            </p:cNvSpPr>
            <p:nvPr/>
          </p:nvSpPr>
          <p:spPr bwMode="auto">
            <a:xfrm>
              <a:off x="3498216" y="3364548"/>
              <a:ext cx="92075" cy="508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8" name="Rectangle 370"/>
            <p:cNvSpPr>
              <a:spLocks noChangeArrowheads="1"/>
            </p:cNvSpPr>
            <p:nvPr/>
          </p:nvSpPr>
          <p:spPr bwMode="auto">
            <a:xfrm>
              <a:off x="3511868" y="3546475"/>
              <a:ext cx="65088" cy="285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9" name="Line 371"/>
            <p:cNvSpPr>
              <a:spLocks noChangeShapeType="1"/>
            </p:cNvSpPr>
            <p:nvPr/>
          </p:nvSpPr>
          <p:spPr bwMode="auto">
            <a:xfrm>
              <a:off x="3542666" y="3546475"/>
              <a:ext cx="1588" cy="285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0" name="Freeform 386"/>
            <p:cNvSpPr>
              <a:spLocks/>
            </p:cNvSpPr>
            <p:nvPr/>
          </p:nvSpPr>
          <p:spPr bwMode="auto">
            <a:xfrm>
              <a:off x="3408046" y="3241675"/>
              <a:ext cx="255588" cy="498475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3">
                  <a:moveTo>
                    <a:pt x="0" y="203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1" name="Line 387"/>
            <p:cNvSpPr>
              <a:spLocks noChangeShapeType="1"/>
            </p:cNvSpPr>
            <p:nvPr/>
          </p:nvSpPr>
          <p:spPr bwMode="auto">
            <a:xfrm>
              <a:off x="3266758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2" name="Line 388"/>
            <p:cNvSpPr>
              <a:spLocks noChangeShapeType="1"/>
            </p:cNvSpPr>
            <p:nvPr/>
          </p:nvSpPr>
          <p:spPr bwMode="auto">
            <a:xfrm>
              <a:off x="3257233" y="3517900"/>
              <a:ext cx="125413" cy="174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3" name="Line 389"/>
            <p:cNvSpPr>
              <a:spLocks noChangeShapeType="1"/>
            </p:cNvSpPr>
            <p:nvPr/>
          </p:nvSpPr>
          <p:spPr bwMode="auto">
            <a:xfrm>
              <a:off x="3244533" y="3513138"/>
              <a:ext cx="173038" cy="2413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4" name="Oval 390"/>
            <p:cNvSpPr>
              <a:spLocks noChangeArrowheads="1"/>
            </p:cNvSpPr>
            <p:nvPr/>
          </p:nvSpPr>
          <p:spPr bwMode="auto">
            <a:xfrm>
              <a:off x="3396933" y="3695700"/>
              <a:ext cx="15875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5" name="Line 391"/>
            <p:cNvSpPr>
              <a:spLocks noChangeShapeType="1"/>
            </p:cNvSpPr>
            <p:nvPr/>
          </p:nvSpPr>
          <p:spPr bwMode="auto">
            <a:xfrm>
              <a:off x="3392171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6" name="Line 392"/>
            <p:cNvSpPr>
              <a:spLocks noChangeShapeType="1"/>
            </p:cNvSpPr>
            <p:nvPr/>
          </p:nvSpPr>
          <p:spPr bwMode="auto">
            <a:xfrm>
              <a:off x="3257233" y="30892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7" name="Line 393"/>
            <p:cNvSpPr>
              <a:spLocks noChangeShapeType="1"/>
            </p:cNvSpPr>
            <p:nvPr/>
          </p:nvSpPr>
          <p:spPr bwMode="auto">
            <a:xfrm>
              <a:off x="3382646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8" name="Line 394"/>
            <p:cNvSpPr>
              <a:spLocks noChangeShapeType="1"/>
            </p:cNvSpPr>
            <p:nvPr/>
          </p:nvSpPr>
          <p:spPr bwMode="auto">
            <a:xfrm flipH="1">
              <a:off x="3382646" y="369252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9" name="Line 395"/>
            <p:cNvSpPr>
              <a:spLocks noChangeShapeType="1"/>
            </p:cNvSpPr>
            <p:nvPr/>
          </p:nvSpPr>
          <p:spPr bwMode="auto">
            <a:xfrm>
              <a:off x="3382646" y="3265488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0" name="Line 396"/>
            <p:cNvSpPr>
              <a:spLocks noChangeShapeType="1"/>
            </p:cNvSpPr>
            <p:nvPr/>
          </p:nvSpPr>
          <p:spPr bwMode="auto">
            <a:xfrm flipH="1">
              <a:off x="3257233" y="308927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1" name="Line 397"/>
            <p:cNvSpPr>
              <a:spLocks noChangeShapeType="1"/>
            </p:cNvSpPr>
            <p:nvPr/>
          </p:nvSpPr>
          <p:spPr bwMode="auto">
            <a:xfrm flipH="1" flipV="1">
              <a:off x="3257233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2" name="Line 398"/>
            <p:cNvSpPr>
              <a:spLocks noChangeShapeType="1"/>
            </p:cNvSpPr>
            <p:nvPr/>
          </p:nvSpPr>
          <p:spPr bwMode="auto">
            <a:xfrm>
              <a:off x="3319146" y="31781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3" name="Line 399"/>
            <p:cNvSpPr>
              <a:spLocks noChangeShapeType="1"/>
            </p:cNvSpPr>
            <p:nvPr/>
          </p:nvSpPr>
          <p:spPr bwMode="auto">
            <a:xfrm flipH="1" flipV="1">
              <a:off x="3279458" y="3209925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4" name="Line 400"/>
            <p:cNvSpPr>
              <a:spLocks noChangeShapeType="1"/>
            </p:cNvSpPr>
            <p:nvPr/>
          </p:nvSpPr>
          <p:spPr bwMode="auto">
            <a:xfrm flipH="1" flipV="1">
              <a:off x="3287396" y="3221038"/>
              <a:ext cx="6350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5" name="Line 401"/>
            <p:cNvSpPr>
              <a:spLocks noChangeShapeType="1"/>
            </p:cNvSpPr>
            <p:nvPr/>
          </p:nvSpPr>
          <p:spPr bwMode="auto">
            <a:xfrm flipH="1" flipV="1">
              <a:off x="3279458" y="3214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6" name="Line 402"/>
            <p:cNvSpPr>
              <a:spLocks noChangeShapeType="1"/>
            </p:cNvSpPr>
            <p:nvPr/>
          </p:nvSpPr>
          <p:spPr bwMode="auto">
            <a:xfrm flipH="1" flipV="1">
              <a:off x="3287396" y="3225800"/>
              <a:ext cx="6350" cy="11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7" name="Line 403"/>
            <p:cNvSpPr>
              <a:spLocks noChangeShapeType="1"/>
            </p:cNvSpPr>
            <p:nvPr/>
          </p:nvSpPr>
          <p:spPr bwMode="auto">
            <a:xfrm flipH="1" flipV="1">
              <a:off x="3279458" y="3224213"/>
              <a:ext cx="4763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8" name="Line 404"/>
            <p:cNvSpPr>
              <a:spLocks noChangeShapeType="1"/>
            </p:cNvSpPr>
            <p:nvPr/>
          </p:nvSpPr>
          <p:spPr bwMode="auto">
            <a:xfrm flipH="1" flipV="1">
              <a:off x="3287396" y="32337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9" name="Line 405"/>
            <p:cNvSpPr>
              <a:spLocks noChangeShapeType="1"/>
            </p:cNvSpPr>
            <p:nvPr/>
          </p:nvSpPr>
          <p:spPr bwMode="auto">
            <a:xfrm flipH="1" flipV="1">
              <a:off x="3279458" y="32321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0" name="Line 406"/>
            <p:cNvSpPr>
              <a:spLocks noChangeShapeType="1"/>
            </p:cNvSpPr>
            <p:nvPr/>
          </p:nvSpPr>
          <p:spPr bwMode="auto">
            <a:xfrm flipH="1" flipV="1">
              <a:off x="3287396" y="32432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1" name="Line 407"/>
            <p:cNvSpPr>
              <a:spLocks noChangeShapeType="1"/>
            </p:cNvSpPr>
            <p:nvPr/>
          </p:nvSpPr>
          <p:spPr bwMode="auto">
            <a:xfrm flipH="1" flipV="1">
              <a:off x="3279458" y="3241675"/>
              <a:ext cx="4763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2" name="Line 408"/>
            <p:cNvSpPr>
              <a:spLocks noChangeShapeType="1"/>
            </p:cNvSpPr>
            <p:nvPr/>
          </p:nvSpPr>
          <p:spPr bwMode="auto">
            <a:xfrm flipH="1" flipV="1">
              <a:off x="3287396" y="325120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3" name="Line 410"/>
            <p:cNvSpPr>
              <a:spLocks noChangeShapeType="1"/>
            </p:cNvSpPr>
            <p:nvPr/>
          </p:nvSpPr>
          <p:spPr bwMode="auto">
            <a:xfrm flipH="1" flipV="1">
              <a:off x="3279458" y="325120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4" name="Line 411"/>
            <p:cNvSpPr>
              <a:spLocks noChangeShapeType="1"/>
            </p:cNvSpPr>
            <p:nvPr/>
          </p:nvSpPr>
          <p:spPr bwMode="auto">
            <a:xfrm flipH="1" flipV="1">
              <a:off x="3287396" y="32607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5" name="Line 412"/>
            <p:cNvSpPr>
              <a:spLocks noChangeShapeType="1"/>
            </p:cNvSpPr>
            <p:nvPr/>
          </p:nvSpPr>
          <p:spPr bwMode="auto">
            <a:xfrm flipH="1" flipV="1">
              <a:off x="3279458" y="32591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6" name="Line 413"/>
            <p:cNvSpPr>
              <a:spLocks noChangeShapeType="1"/>
            </p:cNvSpPr>
            <p:nvPr/>
          </p:nvSpPr>
          <p:spPr bwMode="auto">
            <a:xfrm flipH="1" flipV="1">
              <a:off x="3287396" y="32702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7" name="Line 414"/>
            <p:cNvSpPr>
              <a:spLocks noChangeShapeType="1"/>
            </p:cNvSpPr>
            <p:nvPr/>
          </p:nvSpPr>
          <p:spPr bwMode="auto">
            <a:xfrm flipH="1" flipV="1">
              <a:off x="3279458" y="32654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8" name="Line 415"/>
            <p:cNvSpPr>
              <a:spLocks noChangeShapeType="1"/>
            </p:cNvSpPr>
            <p:nvPr/>
          </p:nvSpPr>
          <p:spPr bwMode="auto">
            <a:xfrm flipH="1" flipV="1">
              <a:off x="3287396" y="3275013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9" name="Line 416"/>
            <p:cNvSpPr>
              <a:spLocks noChangeShapeType="1"/>
            </p:cNvSpPr>
            <p:nvPr/>
          </p:nvSpPr>
          <p:spPr bwMode="auto">
            <a:xfrm flipH="1" flipV="1">
              <a:off x="3279458" y="32734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0" name="Line 417"/>
            <p:cNvSpPr>
              <a:spLocks noChangeShapeType="1"/>
            </p:cNvSpPr>
            <p:nvPr/>
          </p:nvSpPr>
          <p:spPr bwMode="auto">
            <a:xfrm flipH="1" flipV="1">
              <a:off x="3287396" y="32829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1" name="Line 418"/>
            <p:cNvSpPr>
              <a:spLocks noChangeShapeType="1"/>
            </p:cNvSpPr>
            <p:nvPr/>
          </p:nvSpPr>
          <p:spPr bwMode="auto">
            <a:xfrm flipH="1" flipV="1">
              <a:off x="3279458" y="3279775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2" name="Line 419"/>
            <p:cNvSpPr>
              <a:spLocks noChangeShapeType="1"/>
            </p:cNvSpPr>
            <p:nvPr/>
          </p:nvSpPr>
          <p:spPr bwMode="auto">
            <a:xfrm flipH="1" flipV="1">
              <a:off x="3287396" y="32924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3" name="Line 420"/>
            <p:cNvSpPr>
              <a:spLocks noChangeShapeType="1"/>
            </p:cNvSpPr>
            <p:nvPr/>
          </p:nvSpPr>
          <p:spPr bwMode="auto">
            <a:xfrm flipH="1" flipV="1">
              <a:off x="3279458" y="32908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4" name="Line 421"/>
            <p:cNvSpPr>
              <a:spLocks noChangeShapeType="1"/>
            </p:cNvSpPr>
            <p:nvPr/>
          </p:nvSpPr>
          <p:spPr bwMode="auto">
            <a:xfrm flipH="1" flipV="1">
              <a:off x="3287396" y="330041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5" name="Line 422"/>
            <p:cNvSpPr>
              <a:spLocks noChangeShapeType="1"/>
            </p:cNvSpPr>
            <p:nvPr/>
          </p:nvSpPr>
          <p:spPr bwMode="auto">
            <a:xfrm flipH="1" flipV="1">
              <a:off x="3279458" y="3300413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6" name="Line 423"/>
            <p:cNvSpPr>
              <a:spLocks noChangeShapeType="1"/>
            </p:cNvSpPr>
            <p:nvPr/>
          </p:nvSpPr>
          <p:spPr bwMode="auto">
            <a:xfrm flipH="1" flipV="1">
              <a:off x="3287396" y="33099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7" name="Line 424"/>
            <p:cNvSpPr>
              <a:spLocks noChangeShapeType="1"/>
            </p:cNvSpPr>
            <p:nvPr/>
          </p:nvSpPr>
          <p:spPr bwMode="auto">
            <a:xfrm flipH="1" flipV="1">
              <a:off x="3279458" y="33067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8" name="Line 425"/>
            <p:cNvSpPr>
              <a:spLocks noChangeShapeType="1"/>
            </p:cNvSpPr>
            <p:nvPr/>
          </p:nvSpPr>
          <p:spPr bwMode="auto">
            <a:xfrm flipH="1" flipV="1">
              <a:off x="3288983" y="33194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9" name="Line 426"/>
            <p:cNvSpPr>
              <a:spLocks noChangeShapeType="1"/>
            </p:cNvSpPr>
            <p:nvPr/>
          </p:nvSpPr>
          <p:spPr bwMode="auto">
            <a:xfrm flipH="1" flipV="1">
              <a:off x="3279458" y="33147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0" name="Line 427"/>
            <p:cNvSpPr>
              <a:spLocks noChangeShapeType="1"/>
            </p:cNvSpPr>
            <p:nvPr/>
          </p:nvSpPr>
          <p:spPr bwMode="auto">
            <a:xfrm flipH="1" flipV="1">
              <a:off x="3287396" y="3324225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1" name="Line 428"/>
            <p:cNvSpPr>
              <a:spLocks noChangeShapeType="1"/>
            </p:cNvSpPr>
            <p:nvPr/>
          </p:nvSpPr>
          <p:spPr bwMode="auto">
            <a:xfrm flipH="1" flipV="1">
              <a:off x="3279458" y="33226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2" name="Line 429"/>
            <p:cNvSpPr>
              <a:spLocks noChangeShapeType="1"/>
            </p:cNvSpPr>
            <p:nvPr/>
          </p:nvSpPr>
          <p:spPr bwMode="auto">
            <a:xfrm flipH="1" flipV="1">
              <a:off x="3287396" y="333533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3" name="Line 430"/>
            <p:cNvSpPr>
              <a:spLocks noChangeShapeType="1"/>
            </p:cNvSpPr>
            <p:nvPr/>
          </p:nvSpPr>
          <p:spPr bwMode="auto">
            <a:xfrm flipH="1" flipV="1">
              <a:off x="3279458" y="3332163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4" name="Line 431"/>
            <p:cNvSpPr>
              <a:spLocks noChangeShapeType="1"/>
            </p:cNvSpPr>
            <p:nvPr/>
          </p:nvSpPr>
          <p:spPr bwMode="auto">
            <a:xfrm flipH="1" flipV="1">
              <a:off x="3288983" y="3341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5" name="Line 432"/>
            <p:cNvSpPr>
              <a:spLocks noChangeShapeType="1"/>
            </p:cNvSpPr>
            <p:nvPr/>
          </p:nvSpPr>
          <p:spPr bwMode="auto">
            <a:xfrm flipH="1" flipV="1">
              <a:off x="3279458" y="3340100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6" name="Line 433"/>
            <p:cNvSpPr>
              <a:spLocks noChangeShapeType="1"/>
            </p:cNvSpPr>
            <p:nvPr/>
          </p:nvSpPr>
          <p:spPr bwMode="auto">
            <a:xfrm flipH="1" flipV="1">
              <a:off x="3287396" y="33496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7" name="Line 434"/>
            <p:cNvSpPr>
              <a:spLocks noChangeShapeType="1"/>
            </p:cNvSpPr>
            <p:nvPr/>
          </p:nvSpPr>
          <p:spPr bwMode="auto">
            <a:xfrm flipH="1" flipV="1">
              <a:off x="3279458" y="334645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8" name="Line 435"/>
            <p:cNvSpPr>
              <a:spLocks noChangeShapeType="1"/>
            </p:cNvSpPr>
            <p:nvPr/>
          </p:nvSpPr>
          <p:spPr bwMode="auto">
            <a:xfrm flipH="1" flipV="1">
              <a:off x="3287396" y="33591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9" name="Line 436"/>
            <p:cNvSpPr>
              <a:spLocks noChangeShapeType="1"/>
            </p:cNvSpPr>
            <p:nvPr/>
          </p:nvSpPr>
          <p:spPr bwMode="auto">
            <a:xfrm flipH="1" flipV="1">
              <a:off x="3279458" y="3354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0" name="Line 437"/>
            <p:cNvSpPr>
              <a:spLocks noChangeShapeType="1"/>
            </p:cNvSpPr>
            <p:nvPr/>
          </p:nvSpPr>
          <p:spPr bwMode="auto">
            <a:xfrm flipH="1" flipV="1">
              <a:off x="3287396" y="336708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1" name="Line 438"/>
            <p:cNvSpPr>
              <a:spLocks noChangeShapeType="1"/>
            </p:cNvSpPr>
            <p:nvPr/>
          </p:nvSpPr>
          <p:spPr bwMode="auto">
            <a:xfrm flipH="1" flipV="1">
              <a:off x="3279458" y="33623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2" name="Line 439"/>
            <p:cNvSpPr>
              <a:spLocks noChangeShapeType="1"/>
            </p:cNvSpPr>
            <p:nvPr/>
          </p:nvSpPr>
          <p:spPr bwMode="auto">
            <a:xfrm flipH="1" flipV="1">
              <a:off x="3287396" y="33734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3" name="Line 440"/>
            <p:cNvSpPr>
              <a:spLocks noChangeShapeType="1"/>
            </p:cNvSpPr>
            <p:nvPr/>
          </p:nvSpPr>
          <p:spPr bwMode="auto">
            <a:xfrm flipH="1" flipV="1">
              <a:off x="3279458" y="33718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4" name="Line 441"/>
            <p:cNvSpPr>
              <a:spLocks noChangeShapeType="1"/>
            </p:cNvSpPr>
            <p:nvPr/>
          </p:nvSpPr>
          <p:spPr bwMode="auto">
            <a:xfrm flipH="1" flipV="1">
              <a:off x="3287396" y="33813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5" name="Line 442"/>
            <p:cNvSpPr>
              <a:spLocks noChangeShapeType="1"/>
            </p:cNvSpPr>
            <p:nvPr/>
          </p:nvSpPr>
          <p:spPr bwMode="auto">
            <a:xfrm flipH="1" flipV="1">
              <a:off x="3279458" y="3378200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6" name="Line 443"/>
            <p:cNvSpPr>
              <a:spLocks noChangeShapeType="1"/>
            </p:cNvSpPr>
            <p:nvPr/>
          </p:nvSpPr>
          <p:spPr bwMode="auto">
            <a:xfrm flipH="1" flipV="1">
              <a:off x="3287396" y="339090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7" name="Line 444"/>
            <p:cNvSpPr>
              <a:spLocks noChangeShapeType="1"/>
            </p:cNvSpPr>
            <p:nvPr/>
          </p:nvSpPr>
          <p:spPr bwMode="auto">
            <a:xfrm flipH="1" flipV="1">
              <a:off x="3279458" y="33893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8" name="Line 445"/>
            <p:cNvSpPr>
              <a:spLocks noChangeShapeType="1"/>
            </p:cNvSpPr>
            <p:nvPr/>
          </p:nvSpPr>
          <p:spPr bwMode="auto">
            <a:xfrm flipH="1" flipV="1">
              <a:off x="3287396" y="3400425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9" name="Line 446"/>
            <p:cNvSpPr>
              <a:spLocks noChangeShapeType="1"/>
            </p:cNvSpPr>
            <p:nvPr/>
          </p:nvSpPr>
          <p:spPr bwMode="auto">
            <a:xfrm flipH="1" flipV="1">
              <a:off x="3279458" y="33956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0" name="Line 447"/>
            <p:cNvSpPr>
              <a:spLocks noChangeShapeType="1"/>
            </p:cNvSpPr>
            <p:nvPr/>
          </p:nvSpPr>
          <p:spPr bwMode="auto">
            <a:xfrm flipH="1" flipV="1">
              <a:off x="3287396" y="34083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1" name="Line 448"/>
            <p:cNvSpPr>
              <a:spLocks noChangeShapeType="1"/>
            </p:cNvSpPr>
            <p:nvPr/>
          </p:nvSpPr>
          <p:spPr bwMode="auto">
            <a:xfrm flipH="1" flipV="1">
              <a:off x="3279458" y="34036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2" name="Line 449"/>
            <p:cNvSpPr>
              <a:spLocks noChangeShapeType="1"/>
            </p:cNvSpPr>
            <p:nvPr/>
          </p:nvSpPr>
          <p:spPr bwMode="auto">
            <a:xfrm flipH="1" flipV="1">
              <a:off x="3287396" y="3416300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3" name="Line 450"/>
            <p:cNvSpPr>
              <a:spLocks noChangeShapeType="1"/>
            </p:cNvSpPr>
            <p:nvPr/>
          </p:nvSpPr>
          <p:spPr bwMode="auto">
            <a:xfrm flipH="1" flipV="1">
              <a:off x="3279458" y="3413125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4" name="Line 451"/>
            <p:cNvSpPr>
              <a:spLocks noChangeShapeType="1"/>
            </p:cNvSpPr>
            <p:nvPr/>
          </p:nvSpPr>
          <p:spPr bwMode="auto">
            <a:xfrm flipH="1" flipV="1">
              <a:off x="3287396" y="34226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5" name="Line 452"/>
            <p:cNvSpPr>
              <a:spLocks noChangeShapeType="1"/>
            </p:cNvSpPr>
            <p:nvPr/>
          </p:nvSpPr>
          <p:spPr bwMode="auto">
            <a:xfrm flipH="1" flipV="1">
              <a:off x="3279458" y="34210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6" name="Line 453"/>
            <p:cNvSpPr>
              <a:spLocks noChangeShapeType="1"/>
            </p:cNvSpPr>
            <p:nvPr/>
          </p:nvSpPr>
          <p:spPr bwMode="auto">
            <a:xfrm flipH="1" flipV="1">
              <a:off x="3287396" y="343058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7" name="Line 454"/>
            <p:cNvSpPr>
              <a:spLocks noChangeShapeType="1"/>
            </p:cNvSpPr>
            <p:nvPr/>
          </p:nvSpPr>
          <p:spPr bwMode="auto">
            <a:xfrm flipH="1" flipV="1">
              <a:off x="3279458" y="34274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8" name="Line 455"/>
            <p:cNvSpPr>
              <a:spLocks noChangeShapeType="1"/>
            </p:cNvSpPr>
            <p:nvPr/>
          </p:nvSpPr>
          <p:spPr bwMode="auto">
            <a:xfrm flipH="1" flipV="1">
              <a:off x="3287396" y="3440113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9" name="Line 456"/>
            <p:cNvSpPr>
              <a:spLocks noChangeShapeType="1"/>
            </p:cNvSpPr>
            <p:nvPr/>
          </p:nvSpPr>
          <p:spPr bwMode="auto">
            <a:xfrm flipH="1" flipV="1">
              <a:off x="3279458" y="3436938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0" name="Line 457"/>
            <p:cNvSpPr>
              <a:spLocks noChangeShapeType="1"/>
            </p:cNvSpPr>
            <p:nvPr/>
          </p:nvSpPr>
          <p:spPr bwMode="auto">
            <a:xfrm flipH="1" flipV="1">
              <a:off x="3287396" y="34496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1" name="Line 458"/>
            <p:cNvSpPr>
              <a:spLocks noChangeShapeType="1"/>
            </p:cNvSpPr>
            <p:nvPr/>
          </p:nvSpPr>
          <p:spPr bwMode="auto">
            <a:xfrm flipH="1" flipV="1">
              <a:off x="3282633" y="34448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2" name="Line 459"/>
            <p:cNvSpPr>
              <a:spLocks noChangeShapeType="1"/>
            </p:cNvSpPr>
            <p:nvPr/>
          </p:nvSpPr>
          <p:spPr bwMode="auto">
            <a:xfrm flipH="1" flipV="1">
              <a:off x="3288983" y="345757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3" name="Line 460"/>
            <p:cNvSpPr>
              <a:spLocks noChangeShapeType="1"/>
            </p:cNvSpPr>
            <p:nvPr/>
          </p:nvSpPr>
          <p:spPr bwMode="auto">
            <a:xfrm flipH="1" flipV="1">
              <a:off x="3279458" y="34528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4" name="Line 461"/>
            <p:cNvSpPr>
              <a:spLocks noChangeShapeType="1"/>
            </p:cNvSpPr>
            <p:nvPr/>
          </p:nvSpPr>
          <p:spPr bwMode="auto">
            <a:xfrm flipH="1" flipV="1">
              <a:off x="3288983" y="3463925"/>
              <a:ext cx="4763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5" name="Line 462"/>
            <p:cNvSpPr>
              <a:spLocks noChangeShapeType="1"/>
            </p:cNvSpPr>
            <p:nvPr/>
          </p:nvSpPr>
          <p:spPr bwMode="auto">
            <a:xfrm flipH="1" flipV="1">
              <a:off x="3279458" y="34591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6" name="Line 463"/>
            <p:cNvSpPr>
              <a:spLocks noChangeShapeType="1"/>
            </p:cNvSpPr>
            <p:nvPr/>
          </p:nvSpPr>
          <p:spPr bwMode="auto">
            <a:xfrm flipH="1" flipV="1">
              <a:off x="3288983" y="34718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7" name="Line 464"/>
            <p:cNvSpPr>
              <a:spLocks noChangeShapeType="1"/>
            </p:cNvSpPr>
            <p:nvPr/>
          </p:nvSpPr>
          <p:spPr bwMode="auto">
            <a:xfrm flipH="1" flipV="1">
              <a:off x="3282633" y="34702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8" name="Line 465"/>
            <p:cNvSpPr>
              <a:spLocks noChangeShapeType="1"/>
            </p:cNvSpPr>
            <p:nvPr/>
          </p:nvSpPr>
          <p:spPr bwMode="auto">
            <a:xfrm flipH="1" flipV="1">
              <a:off x="3288983" y="3481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9" name="Line 466"/>
            <p:cNvSpPr>
              <a:spLocks noChangeShapeType="1"/>
            </p:cNvSpPr>
            <p:nvPr/>
          </p:nvSpPr>
          <p:spPr bwMode="auto">
            <a:xfrm flipH="1" flipV="1">
              <a:off x="3279458" y="34766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0" name="Line 467"/>
            <p:cNvSpPr>
              <a:spLocks noChangeShapeType="1"/>
            </p:cNvSpPr>
            <p:nvPr/>
          </p:nvSpPr>
          <p:spPr bwMode="auto">
            <a:xfrm flipH="1" flipV="1">
              <a:off x="3288983" y="348932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14" name="グループ化 92"/>
          <p:cNvGrpSpPr>
            <a:grpSpLocks noChangeAspect="1"/>
          </p:cNvGrpSpPr>
          <p:nvPr/>
        </p:nvGrpSpPr>
        <p:grpSpPr>
          <a:xfrm>
            <a:off x="477247" y="4872971"/>
            <a:ext cx="360000" cy="763155"/>
            <a:chOff x="4234395" y="1809750"/>
            <a:chExt cx="914561" cy="1710853"/>
          </a:xfrm>
        </p:grpSpPr>
        <p:sp>
          <p:nvSpPr>
            <p:cNvPr id="237" name="Freeform 8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8" name="Freeform 9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9" name="Line 10"/>
            <p:cNvSpPr>
              <a:spLocks noChangeShapeType="1"/>
            </p:cNvSpPr>
            <p:nvPr/>
          </p:nvSpPr>
          <p:spPr bwMode="auto">
            <a:xfrm flipH="1" flipV="1">
              <a:off x="4234395" y="2912224"/>
              <a:ext cx="357870" cy="49704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0" name="Freeform 11"/>
            <p:cNvSpPr>
              <a:spLocks/>
            </p:cNvSpPr>
            <p:nvPr/>
          </p:nvSpPr>
          <p:spPr bwMode="auto">
            <a:xfrm>
              <a:off x="4234395" y="2029477"/>
              <a:ext cx="357870" cy="954321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0" y="0"/>
                </a:cxn>
                <a:cxn ang="0">
                  <a:pos x="0" y="155"/>
                </a:cxn>
              </a:cxnLst>
              <a:rect l="0" t="0" r="r" b="b"/>
              <a:pathLst>
                <a:path w="58" h="155">
                  <a:moveTo>
                    <a:pt x="58" y="72"/>
                  </a:moveTo>
                  <a:lnTo>
                    <a:pt x="0" y="0"/>
                  </a:lnTo>
                  <a:lnTo>
                    <a:pt x="0" y="15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1" name="Line 12"/>
            <p:cNvSpPr>
              <a:spLocks noChangeShapeType="1"/>
            </p:cNvSpPr>
            <p:nvPr/>
          </p:nvSpPr>
          <p:spPr bwMode="auto">
            <a:xfrm>
              <a:off x="5045568" y="2407228"/>
              <a:ext cx="99410" cy="6759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2" name="Freeform 13"/>
            <p:cNvSpPr>
              <a:spLocks/>
            </p:cNvSpPr>
            <p:nvPr/>
          </p:nvSpPr>
          <p:spPr bwMode="auto">
            <a:xfrm>
              <a:off x="4234395" y="1961878"/>
              <a:ext cx="497044" cy="44535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" y="0"/>
                </a:cxn>
                <a:cxn ang="0">
                  <a:pos x="74" y="72"/>
                </a:cxn>
                <a:cxn ang="0">
                  <a:pos x="74" y="71"/>
                </a:cxn>
                <a:cxn ang="0">
                  <a:pos x="74" y="70"/>
                </a:cxn>
                <a:cxn ang="0">
                  <a:pos x="74" y="69"/>
                </a:cxn>
                <a:cxn ang="0">
                  <a:pos x="74" y="68"/>
                </a:cxn>
                <a:cxn ang="0">
                  <a:pos x="74" y="66"/>
                </a:cxn>
                <a:cxn ang="0">
                  <a:pos x="74" y="65"/>
                </a:cxn>
                <a:cxn ang="0">
                  <a:pos x="74" y="64"/>
                </a:cxn>
                <a:cxn ang="0">
                  <a:pos x="75" y="63"/>
                </a:cxn>
                <a:cxn ang="0">
                  <a:pos x="75" y="62"/>
                </a:cxn>
                <a:cxn ang="0">
                  <a:pos x="75" y="61"/>
                </a:cxn>
                <a:cxn ang="0">
                  <a:pos x="75" y="60"/>
                </a:cxn>
                <a:cxn ang="0">
                  <a:pos x="75" y="59"/>
                </a:cxn>
                <a:cxn ang="0">
                  <a:pos x="75" y="57"/>
                </a:cxn>
                <a:cxn ang="0">
                  <a:pos x="76" y="56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6" y="53"/>
                </a:cxn>
                <a:cxn ang="0">
                  <a:pos x="77" y="52"/>
                </a:cxn>
                <a:cxn ang="0">
                  <a:pos x="77" y="51"/>
                </a:cxn>
                <a:cxn ang="0">
                  <a:pos x="78" y="50"/>
                </a:cxn>
                <a:cxn ang="0">
                  <a:pos x="79" y="48"/>
                </a:cxn>
                <a:cxn ang="0">
                  <a:pos x="80" y="47"/>
                </a:cxn>
                <a:cxn ang="0">
                  <a:pos x="80" y="46"/>
                </a:cxn>
                <a:cxn ang="0">
                  <a:pos x="81" y="45"/>
                </a:cxn>
              </a:cxnLst>
              <a:rect l="0" t="0" r="r" b="b"/>
              <a:pathLst>
                <a:path w="81" h="72">
                  <a:moveTo>
                    <a:pt x="0" y="11"/>
                  </a:moveTo>
                  <a:lnTo>
                    <a:pt x="15" y="0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5" y="63"/>
                  </a:lnTo>
                  <a:lnTo>
                    <a:pt x="75" y="62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1" y="4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3" name="Freeform 14"/>
            <p:cNvSpPr>
              <a:spLocks/>
            </p:cNvSpPr>
            <p:nvPr/>
          </p:nvSpPr>
          <p:spPr bwMode="auto">
            <a:xfrm>
              <a:off x="4325852" y="1810777"/>
              <a:ext cx="55669" cy="15110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1" y="17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1"/>
                </a:cxn>
                <a:cxn ang="0">
                  <a:pos x="9" y="0"/>
                </a:cxn>
              </a:cxnLst>
              <a:rect l="0" t="0" r="r" b="b"/>
              <a:pathLst>
                <a:path w="9" h="25">
                  <a:moveTo>
                    <a:pt x="0" y="25"/>
                  </a:move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4" name="Freeform 15"/>
            <p:cNvSpPr>
              <a:spLocks/>
            </p:cNvSpPr>
            <p:nvPr/>
          </p:nvSpPr>
          <p:spPr bwMode="auto">
            <a:xfrm>
              <a:off x="4989899" y="2240222"/>
              <a:ext cx="55669" cy="167006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9" y="26"/>
                </a:cxn>
                <a:cxn ang="0">
                  <a:pos x="9" y="25"/>
                </a:cxn>
                <a:cxn ang="0">
                  <a:pos x="9" y="24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9" y="20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7"/>
                </a:cxn>
                <a:cxn ang="0">
                  <a:pos x="8" y="16"/>
                </a:cxn>
                <a:cxn ang="0">
                  <a:pos x="8" y="15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lnTo>
                    <a:pt x="9" y="26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5" name="Line 16"/>
            <p:cNvSpPr>
              <a:spLocks noChangeShapeType="1"/>
            </p:cNvSpPr>
            <p:nvPr/>
          </p:nvSpPr>
          <p:spPr bwMode="auto">
            <a:xfrm flipH="1">
              <a:off x="4381520" y="1810777"/>
              <a:ext cx="25200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6" name="Line 17"/>
            <p:cNvSpPr>
              <a:spLocks noChangeShapeType="1"/>
            </p:cNvSpPr>
            <p:nvPr/>
          </p:nvSpPr>
          <p:spPr bwMode="auto">
            <a:xfrm flipH="1" flipV="1">
              <a:off x="4381521" y="1810777"/>
              <a:ext cx="349918" cy="42944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7" name="Freeform 18"/>
            <p:cNvSpPr>
              <a:spLocks/>
            </p:cNvSpPr>
            <p:nvPr/>
          </p:nvSpPr>
          <p:spPr bwMode="auto">
            <a:xfrm>
              <a:off x="4640580" y="1809750"/>
              <a:ext cx="349322" cy="4304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67"/>
                </a:cxn>
                <a:cxn ang="0">
                  <a:pos x="13" y="67"/>
                </a:cxn>
              </a:cxnLst>
              <a:rect l="0" t="0" r="r" b="b"/>
              <a:pathLst>
                <a:path w="55" h="67">
                  <a:moveTo>
                    <a:pt x="0" y="0"/>
                  </a:moveTo>
                  <a:lnTo>
                    <a:pt x="55" y="67"/>
                  </a:lnTo>
                  <a:lnTo>
                    <a:pt x="13" y="67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8" name="Line 22"/>
            <p:cNvSpPr>
              <a:spLocks noChangeShapeType="1"/>
            </p:cNvSpPr>
            <p:nvPr/>
          </p:nvSpPr>
          <p:spPr bwMode="auto">
            <a:xfrm>
              <a:off x="4691675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9" name="Line 23"/>
            <p:cNvSpPr>
              <a:spLocks noChangeShapeType="1"/>
            </p:cNvSpPr>
            <p:nvPr/>
          </p:nvSpPr>
          <p:spPr bwMode="auto">
            <a:xfrm>
              <a:off x="5045568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0" name="Freeform 24"/>
            <p:cNvSpPr>
              <a:spLocks/>
            </p:cNvSpPr>
            <p:nvPr/>
          </p:nvSpPr>
          <p:spPr bwMode="auto">
            <a:xfrm>
              <a:off x="4695650" y="2474827"/>
              <a:ext cx="282321" cy="282319"/>
            </a:xfrm>
            <a:custGeom>
              <a:avLst/>
              <a:gdLst/>
              <a:ahLst/>
              <a:cxnLst>
                <a:cxn ang="0">
                  <a:pos x="71" y="38"/>
                </a:cxn>
                <a:cxn ang="0">
                  <a:pos x="70" y="43"/>
                </a:cxn>
                <a:cxn ang="0">
                  <a:pos x="70" y="48"/>
                </a:cxn>
                <a:cxn ang="0">
                  <a:pos x="67" y="52"/>
                </a:cxn>
                <a:cxn ang="0">
                  <a:pos x="64" y="57"/>
                </a:cxn>
                <a:cxn ang="0">
                  <a:pos x="59" y="62"/>
                </a:cxn>
                <a:cxn ang="0">
                  <a:pos x="54" y="66"/>
                </a:cxn>
                <a:cxn ang="0">
                  <a:pos x="50" y="68"/>
                </a:cxn>
                <a:cxn ang="0">
                  <a:pos x="45" y="69"/>
                </a:cxn>
                <a:cxn ang="0">
                  <a:pos x="40" y="71"/>
                </a:cxn>
                <a:cxn ang="0">
                  <a:pos x="36" y="71"/>
                </a:cxn>
                <a:cxn ang="0">
                  <a:pos x="31" y="71"/>
                </a:cxn>
                <a:cxn ang="0">
                  <a:pos x="26" y="69"/>
                </a:cxn>
                <a:cxn ang="0">
                  <a:pos x="22" y="68"/>
                </a:cxn>
                <a:cxn ang="0">
                  <a:pos x="17" y="66"/>
                </a:cxn>
                <a:cxn ang="0">
                  <a:pos x="12" y="62"/>
                </a:cxn>
                <a:cxn ang="0">
                  <a:pos x="8" y="57"/>
                </a:cxn>
                <a:cxn ang="0">
                  <a:pos x="5" y="52"/>
                </a:cxn>
                <a:cxn ang="0">
                  <a:pos x="2" y="48"/>
                </a:cxn>
                <a:cxn ang="0">
                  <a:pos x="2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2" y="25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1" y="11"/>
                </a:cxn>
                <a:cxn ang="0">
                  <a:pos x="16" y="6"/>
                </a:cxn>
                <a:cxn ang="0">
                  <a:pos x="20" y="3"/>
                </a:cxn>
                <a:cxn ang="0">
                  <a:pos x="25" y="1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8" y="1"/>
                </a:cxn>
                <a:cxn ang="0">
                  <a:pos x="53" y="4"/>
                </a:cxn>
                <a:cxn ang="0">
                  <a:pos x="57" y="8"/>
                </a:cxn>
                <a:cxn ang="0">
                  <a:pos x="62" y="12"/>
                </a:cxn>
                <a:cxn ang="0">
                  <a:pos x="67" y="17"/>
                </a:cxn>
                <a:cxn ang="0">
                  <a:pos x="68" y="21"/>
                </a:cxn>
                <a:cxn ang="0">
                  <a:pos x="70" y="26"/>
                </a:cxn>
                <a:cxn ang="0">
                  <a:pos x="71" y="31"/>
                </a:cxn>
                <a:cxn ang="0">
                  <a:pos x="71" y="35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lnTo>
                    <a:pt x="71" y="37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70" y="45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5"/>
                  </a:lnTo>
                  <a:lnTo>
                    <a:pt x="64" y="57"/>
                  </a:lnTo>
                  <a:lnTo>
                    <a:pt x="62" y="59"/>
                  </a:lnTo>
                  <a:lnTo>
                    <a:pt x="61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6" y="65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1" y="68"/>
                  </a:lnTo>
                  <a:lnTo>
                    <a:pt x="50" y="68"/>
                  </a:lnTo>
                  <a:lnTo>
                    <a:pt x="48" y="69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3" y="69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0" y="71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1" y="60"/>
                  </a:lnTo>
                  <a:lnTo>
                    <a:pt x="9" y="59"/>
                  </a:lnTo>
                  <a:lnTo>
                    <a:pt x="8" y="57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70" y="23"/>
                  </a:lnTo>
                  <a:lnTo>
                    <a:pt x="70" y="25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1" y="34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1" name="Oval 25"/>
            <p:cNvSpPr>
              <a:spLocks noChangeArrowheads="1"/>
            </p:cNvSpPr>
            <p:nvPr/>
          </p:nvSpPr>
          <p:spPr bwMode="auto">
            <a:xfrm>
              <a:off x="4695650" y="2474827"/>
              <a:ext cx="282321" cy="28231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2" name="Oval 26"/>
            <p:cNvSpPr>
              <a:spLocks noChangeArrowheads="1"/>
            </p:cNvSpPr>
            <p:nvPr/>
          </p:nvSpPr>
          <p:spPr bwMode="auto">
            <a:xfrm>
              <a:off x="4659864" y="2423133"/>
              <a:ext cx="405587" cy="40160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3" name="Freeform 27"/>
            <p:cNvSpPr>
              <a:spLocks/>
            </p:cNvSpPr>
            <p:nvPr/>
          </p:nvSpPr>
          <p:spPr bwMode="auto">
            <a:xfrm>
              <a:off x="4707581" y="2462897"/>
              <a:ext cx="322085" cy="326060"/>
            </a:xfrm>
            <a:custGeom>
              <a:avLst/>
              <a:gdLst/>
              <a:ahLst/>
              <a:cxnLst>
                <a:cxn ang="0">
                  <a:pos x="81" y="45"/>
                </a:cxn>
                <a:cxn ang="0">
                  <a:pos x="79" y="49"/>
                </a:cxn>
                <a:cxn ang="0">
                  <a:pos x="79" y="54"/>
                </a:cxn>
                <a:cxn ang="0">
                  <a:pos x="76" y="58"/>
                </a:cxn>
                <a:cxn ang="0">
                  <a:pos x="73" y="63"/>
                </a:cxn>
                <a:cxn ang="0">
                  <a:pos x="70" y="68"/>
                </a:cxn>
                <a:cxn ang="0">
                  <a:pos x="65" y="72"/>
                </a:cxn>
                <a:cxn ang="0">
                  <a:pos x="61" y="75"/>
                </a:cxn>
                <a:cxn ang="0">
                  <a:pos x="56" y="79"/>
                </a:cxn>
                <a:cxn ang="0">
                  <a:pos x="51" y="80"/>
                </a:cxn>
                <a:cxn ang="0">
                  <a:pos x="47" y="82"/>
                </a:cxn>
                <a:cxn ang="0">
                  <a:pos x="42" y="82"/>
                </a:cxn>
                <a:cxn ang="0">
                  <a:pos x="37" y="82"/>
                </a:cxn>
                <a:cxn ang="0">
                  <a:pos x="33" y="80"/>
                </a:cxn>
                <a:cxn ang="0">
                  <a:pos x="28" y="80"/>
                </a:cxn>
                <a:cxn ang="0">
                  <a:pos x="23" y="77"/>
                </a:cxn>
                <a:cxn ang="0">
                  <a:pos x="19" y="75"/>
                </a:cxn>
                <a:cxn ang="0">
                  <a:pos x="14" y="71"/>
                </a:cxn>
                <a:cxn ang="0">
                  <a:pos x="9" y="66"/>
                </a:cxn>
                <a:cxn ang="0">
                  <a:pos x="6" y="62"/>
                </a:cxn>
                <a:cxn ang="0">
                  <a:pos x="3" y="57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9"/>
                </a:cxn>
                <a:cxn ang="0">
                  <a:pos x="3" y="24"/>
                </a:cxn>
                <a:cxn ang="0">
                  <a:pos x="6" y="20"/>
                </a:cxn>
                <a:cxn ang="0">
                  <a:pos x="9" y="15"/>
                </a:cxn>
                <a:cxn ang="0">
                  <a:pos x="14" y="11"/>
                </a:cxn>
                <a:cxn ang="0">
                  <a:pos x="19" y="6"/>
                </a:cxn>
                <a:cxn ang="0">
                  <a:pos x="23" y="4"/>
                </a:cxn>
                <a:cxn ang="0">
                  <a:pos x="28" y="1"/>
                </a:cxn>
                <a:cxn ang="0">
                  <a:pos x="33" y="1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56" y="3"/>
                </a:cxn>
                <a:cxn ang="0">
                  <a:pos x="61" y="6"/>
                </a:cxn>
                <a:cxn ang="0">
                  <a:pos x="65" y="9"/>
                </a:cxn>
                <a:cxn ang="0">
                  <a:pos x="70" y="14"/>
                </a:cxn>
                <a:cxn ang="0">
                  <a:pos x="73" y="18"/>
                </a:cxn>
                <a:cxn ang="0">
                  <a:pos x="76" y="23"/>
                </a:cxn>
                <a:cxn ang="0">
                  <a:pos x="79" y="28"/>
                </a:cxn>
                <a:cxn ang="0">
                  <a:pos x="79" y="32"/>
                </a:cxn>
                <a:cxn ang="0">
                  <a:pos x="81" y="37"/>
                </a:cxn>
                <a:cxn ang="0">
                  <a:pos x="81" y="41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3"/>
                  </a:lnTo>
                  <a:lnTo>
                    <a:pt x="81" y="45"/>
                  </a:lnTo>
                  <a:lnTo>
                    <a:pt x="81" y="46"/>
                  </a:lnTo>
                  <a:lnTo>
                    <a:pt x="81" y="48"/>
                  </a:lnTo>
                  <a:lnTo>
                    <a:pt x="79" y="49"/>
                  </a:lnTo>
                  <a:lnTo>
                    <a:pt x="79" y="51"/>
                  </a:lnTo>
                  <a:lnTo>
                    <a:pt x="79" y="52"/>
                  </a:lnTo>
                  <a:lnTo>
                    <a:pt x="79" y="54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5" y="62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4" y="74"/>
                  </a:lnTo>
                  <a:lnTo>
                    <a:pt x="62" y="75"/>
                  </a:lnTo>
                  <a:lnTo>
                    <a:pt x="61" y="75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9"/>
                  </a:lnTo>
                  <a:lnTo>
                    <a:pt x="54" y="79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2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6" y="82"/>
                  </a:lnTo>
                  <a:lnTo>
                    <a:pt x="34" y="82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5"/>
                  </a:lnTo>
                  <a:lnTo>
                    <a:pt x="19" y="75"/>
                  </a:lnTo>
                  <a:lnTo>
                    <a:pt x="17" y="74"/>
                  </a:lnTo>
                  <a:lnTo>
                    <a:pt x="16" y="72"/>
                  </a:lnTo>
                  <a:lnTo>
                    <a:pt x="14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68" y="12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3" y="17"/>
                  </a:lnTo>
                  <a:lnTo>
                    <a:pt x="73" y="18"/>
                  </a:lnTo>
                  <a:lnTo>
                    <a:pt x="75" y="20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81" y="34"/>
                  </a:lnTo>
                  <a:lnTo>
                    <a:pt x="81" y="35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4" name="Oval 28"/>
            <p:cNvSpPr>
              <a:spLocks noChangeArrowheads="1"/>
            </p:cNvSpPr>
            <p:nvPr/>
          </p:nvSpPr>
          <p:spPr bwMode="auto">
            <a:xfrm>
              <a:off x="4707581" y="2462897"/>
              <a:ext cx="322085" cy="32606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5" name="Oval 29"/>
            <p:cNvSpPr>
              <a:spLocks noChangeArrowheads="1"/>
            </p:cNvSpPr>
            <p:nvPr/>
          </p:nvSpPr>
          <p:spPr bwMode="auto">
            <a:xfrm>
              <a:off x="4636006" y="2399275"/>
              <a:ext cx="453303" cy="4493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6" name="Freeform 30"/>
            <p:cNvSpPr>
              <a:spLocks/>
            </p:cNvSpPr>
            <p:nvPr/>
          </p:nvSpPr>
          <p:spPr bwMode="auto">
            <a:xfrm>
              <a:off x="4516716" y="2105026"/>
              <a:ext cx="23858" cy="8747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7" name="Freeform 31"/>
            <p:cNvSpPr>
              <a:spLocks/>
            </p:cNvSpPr>
            <p:nvPr/>
          </p:nvSpPr>
          <p:spPr bwMode="auto">
            <a:xfrm>
              <a:off x="4472975" y="2049357"/>
              <a:ext cx="27836" cy="9145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8" name="Line 32"/>
            <p:cNvSpPr>
              <a:spLocks noChangeShapeType="1"/>
            </p:cNvSpPr>
            <p:nvPr/>
          </p:nvSpPr>
          <p:spPr bwMode="auto">
            <a:xfrm flipH="1" flipV="1">
              <a:off x="4500811" y="2049357"/>
              <a:ext cx="39763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9" name="Freeform 33"/>
            <p:cNvSpPr>
              <a:spLocks/>
            </p:cNvSpPr>
            <p:nvPr/>
          </p:nvSpPr>
          <p:spPr bwMode="auto">
            <a:xfrm>
              <a:off x="4719508" y="2319748"/>
              <a:ext cx="39763" cy="103385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5" y="15"/>
                </a:cxn>
                <a:cxn ang="0">
                  <a:pos x="3" y="14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0" name="Freeform 34"/>
            <p:cNvSpPr>
              <a:spLocks/>
            </p:cNvSpPr>
            <p:nvPr/>
          </p:nvSpPr>
          <p:spPr bwMode="auto">
            <a:xfrm>
              <a:off x="4973994" y="2319748"/>
              <a:ext cx="35788" cy="1113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5" y="11"/>
                </a:cxn>
                <a:cxn ang="0">
                  <a:pos x="5" y="10"/>
                </a:cxn>
                <a:cxn ang="0">
                  <a:pos x="6" y="9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6" y="0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1" y="16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1" name="Freeform 35"/>
            <p:cNvSpPr>
              <a:spLocks/>
            </p:cNvSpPr>
            <p:nvPr/>
          </p:nvSpPr>
          <p:spPr bwMode="auto">
            <a:xfrm>
              <a:off x="4719508" y="2295890"/>
              <a:ext cx="286296" cy="318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4" y="2"/>
                </a:cxn>
                <a:cxn ang="0">
                  <a:pos x="45" y="3"/>
                </a:cxn>
                <a:cxn ang="0">
                  <a:pos x="46" y="4"/>
                </a:cxn>
                <a:cxn ang="0">
                  <a:pos x="46" y="5"/>
                </a:cxn>
              </a:cxnLst>
              <a:rect l="0" t="0" r="r" b="b"/>
              <a:pathLst>
                <a:path w="46" h="5">
                  <a:moveTo>
                    <a:pt x="0" y="5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6" y="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2" name="Line 36"/>
            <p:cNvSpPr>
              <a:spLocks noChangeShapeType="1"/>
            </p:cNvSpPr>
            <p:nvPr/>
          </p:nvSpPr>
          <p:spPr bwMode="auto">
            <a:xfrm flipH="1">
              <a:off x="5045568" y="2860531"/>
              <a:ext cx="9941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3" name="Line 37"/>
            <p:cNvSpPr>
              <a:spLocks noChangeShapeType="1"/>
            </p:cNvSpPr>
            <p:nvPr/>
          </p:nvSpPr>
          <p:spPr bwMode="auto">
            <a:xfrm flipH="1">
              <a:off x="4596243" y="2860531"/>
              <a:ext cx="87479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4" name="Line 38"/>
            <p:cNvSpPr>
              <a:spLocks noChangeShapeType="1"/>
            </p:cNvSpPr>
            <p:nvPr/>
          </p:nvSpPr>
          <p:spPr bwMode="auto">
            <a:xfrm flipH="1" flipV="1">
              <a:off x="4234395" y="2419158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5" name="Line 39"/>
            <p:cNvSpPr>
              <a:spLocks noChangeShapeType="1"/>
            </p:cNvSpPr>
            <p:nvPr/>
          </p:nvSpPr>
          <p:spPr bwMode="auto">
            <a:xfrm flipH="1" flipV="1">
              <a:off x="4234395" y="2069240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6" name="Line 40"/>
            <p:cNvSpPr>
              <a:spLocks noChangeShapeType="1"/>
            </p:cNvSpPr>
            <p:nvPr/>
          </p:nvSpPr>
          <p:spPr bwMode="auto">
            <a:xfrm>
              <a:off x="4596243" y="3409265"/>
              <a:ext cx="13519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7" name="Line 41"/>
            <p:cNvSpPr>
              <a:spLocks noChangeShapeType="1"/>
            </p:cNvSpPr>
            <p:nvPr/>
          </p:nvSpPr>
          <p:spPr bwMode="auto">
            <a:xfrm>
              <a:off x="4997852" y="3409265"/>
              <a:ext cx="14712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8" name="Freeform 42"/>
            <p:cNvSpPr>
              <a:spLocks/>
            </p:cNvSpPr>
            <p:nvPr/>
          </p:nvSpPr>
          <p:spPr bwMode="auto">
            <a:xfrm>
              <a:off x="4592265" y="3409265"/>
              <a:ext cx="11930" cy="795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3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2" y="13"/>
                  </a:lnTo>
                  <a:lnTo>
                    <a:pt x="0" y="1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9" name="Line 43"/>
            <p:cNvSpPr>
              <a:spLocks noChangeShapeType="1"/>
            </p:cNvSpPr>
            <p:nvPr/>
          </p:nvSpPr>
          <p:spPr bwMode="auto">
            <a:xfrm flipH="1">
              <a:off x="5129072" y="3488792"/>
              <a:ext cx="1193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0" name="Line 44"/>
            <p:cNvSpPr>
              <a:spLocks noChangeShapeType="1"/>
            </p:cNvSpPr>
            <p:nvPr/>
          </p:nvSpPr>
          <p:spPr bwMode="auto">
            <a:xfrm>
              <a:off x="5141000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1" name="Line 45"/>
            <p:cNvSpPr>
              <a:spLocks noChangeShapeType="1"/>
            </p:cNvSpPr>
            <p:nvPr/>
          </p:nvSpPr>
          <p:spPr bwMode="auto">
            <a:xfrm>
              <a:off x="5057498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2" name="Line 46"/>
            <p:cNvSpPr>
              <a:spLocks noChangeShapeType="1"/>
            </p:cNvSpPr>
            <p:nvPr/>
          </p:nvSpPr>
          <p:spPr bwMode="auto">
            <a:xfrm>
              <a:off x="4675770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3" name="Line 47"/>
            <p:cNvSpPr>
              <a:spLocks noChangeShapeType="1"/>
            </p:cNvSpPr>
            <p:nvPr/>
          </p:nvSpPr>
          <p:spPr bwMode="auto">
            <a:xfrm flipH="1">
              <a:off x="4675770" y="3468912"/>
              <a:ext cx="381728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4" name="Freeform 48"/>
            <p:cNvSpPr>
              <a:spLocks/>
            </p:cNvSpPr>
            <p:nvPr/>
          </p:nvSpPr>
          <p:spPr bwMode="auto">
            <a:xfrm>
              <a:off x="4695650" y="3409265"/>
              <a:ext cx="349918" cy="3578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57" h="6">
                  <a:moveTo>
                    <a:pt x="57" y="0"/>
                  </a:moveTo>
                  <a:lnTo>
                    <a:pt x="5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5" name="Line 49"/>
            <p:cNvSpPr>
              <a:spLocks noChangeShapeType="1"/>
            </p:cNvSpPr>
            <p:nvPr/>
          </p:nvSpPr>
          <p:spPr bwMode="auto">
            <a:xfrm>
              <a:off x="4592265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6" name="Line 50"/>
            <p:cNvSpPr>
              <a:spLocks noChangeShapeType="1"/>
            </p:cNvSpPr>
            <p:nvPr/>
          </p:nvSpPr>
          <p:spPr bwMode="auto">
            <a:xfrm>
              <a:off x="4683722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7" name="Line 51"/>
            <p:cNvSpPr>
              <a:spLocks noChangeShapeType="1"/>
            </p:cNvSpPr>
            <p:nvPr/>
          </p:nvSpPr>
          <p:spPr bwMode="auto">
            <a:xfrm>
              <a:off x="5045568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8" name="Freeform 52"/>
            <p:cNvSpPr>
              <a:spLocks/>
            </p:cNvSpPr>
            <p:nvPr/>
          </p:nvSpPr>
          <p:spPr bwMode="auto">
            <a:xfrm>
              <a:off x="4683722" y="2880413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9" name="Freeform 53"/>
            <p:cNvSpPr>
              <a:spLocks/>
            </p:cNvSpPr>
            <p:nvPr/>
          </p:nvSpPr>
          <p:spPr bwMode="auto">
            <a:xfrm>
              <a:off x="4683722" y="2892341"/>
              <a:ext cx="361848" cy="874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6" y="13"/>
                </a:cxn>
                <a:cxn ang="0">
                  <a:pos x="19" y="13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7" y="14"/>
                </a:cxn>
                <a:cxn ang="0">
                  <a:pos x="30" y="14"/>
                </a:cxn>
                <a:cxn ang="0">
                  <a:pos x="33" y="14"/>
                </a:cxn>
                <a:cxn ang="0">
                  <a:pos x="36" y="14"/>
                </a:cxn>
                <a:cxn ang="0">
                  <a:pos x="39" y="14"/>
                </a:cxn>
                <a:cxn ang="0">
                  <a:pos x="41" y="13"/>
                </a:cxn>
                <a:cxn ang="0">
                  <a:pos x="44" y="13"/>
                </a:cxn>
                <a:cxn ang="0">
                  <a:pos x="46" y="13"/>
                </a:cxn>
                <a:cxn ang="0">
                  <a:pos x="48" y="13"/>
                </a:cxn>
                <a:cxn ang="0">
                  <a:pos x="51" y="12"/>
                </a:cxn>
                <a:cxn ang="0">
                  <a:pos x="52" y="12"/>
                </a:cxn>
                <a:cxn ang="0">
                  <a:pos x="54" y="11"/>
                </a:cxn>
                <a:cxn ang="0">
                  <a:pos x="55" y="11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8"/>
                </a:cxn>
                <a:cxn ang="0">
                  <a:pos x="57" y="0"/>
                </a:cxn>
              </a:cxnLst>
              <a:rect l="0" t="0" r="r" b="b"/>
              <a:pathLst>
                <a:path w="59" h="14">
                  <a:moveTo>
                    <a:pt x="0" y="8"/>
                  </a:moveTo>
                  <a:lnTo>
                    <a:pt x="1" y="9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51" y="12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57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0" name="Line 54"/>
            <p:cNvSpPr>
              <a:spLocks noChangeShapeType="1"/>
            </p:cNvSpPr>
            <p:nvPr/>
          </p:nvSpPr>
          <p:spPr bwMode="auto">
            <a:xfrm flipV="1">
              <a:off x="4683722" y="289234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1" name="Freeform 55"/>
            <p:cNvSpPr>
              <a:spLocks/>
            </p:cNvSpPr>
            <p:nvPr/>
          </p:nvSpPr>
          <p:spPr bwMode="auto">
            <a:xfrm>
              <a:off x="4683722" y="300367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2" name="Freeform 56"/>
            <p:cNvSpPr>
              <a:spLocks/>
            </p:cNvSpPr>
            <p:nvPr/>
          </p:nvSpPr>
          <p:spPr bwMode="auto">
            <a:xfrm>
              <a:off x="4683722" y="3063325"/>
              <a:ext cx="361848" cy="318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4" y="5"/>
                </a:cxn>
                <a:cxn ang="0">
                  <a:pos x="27" y="5"/>
                </a:cxn>
                <a:cxn ang="0">
                  <a:pos x="30" y="5"/>
                </a:cxn>
                <a:cxn ang="0">
                  <a:pos x="33" y="5"/>
                </a:cxn>
                <a:cxn ang="0">
                  <a:pos x="36" y="5"/>
                </a:cxn>
                <a:cxn ang="0">
                  <a:pos x="39" y="5"/>
                </a:cxn>
                <a:cxn ang="0">
                  <a:pos x="41" y="5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51" y="4"/>
                </a:cxn>
                <a:cxn ang="0">
                  <a:pos x="52" y="3"/>
                </a:cxn>
                <a:cxn ang="0">
                  <a:pos x="54" y="3"/>
                </a:cxn>
                <a:cxn ang="0">
                  <a:pos x="55" y="2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3" name="Freeform 57"/>
            <p:cNvSpPr>
              <a:spLocks/>
            </p:cNvSpPr>
            <p:nvPr/>
          </p:nvSpPr>
          <p:spPr bwMode="auto">
            <a:xfrm>
              <a:off x="4683722" y="3118994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6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6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5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3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4" name="Freeform 58"/>
            <p:cNvSpPr>
              <a:spLocks/>
            </p:cNvSpPr>
            <p:nvPr/>
          </p:nvSpPr>
          <p:spPr bwMode="auto">
            <a:xfrm>
              <a:off x="4683722" y="3182615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5" name="Freeform 59"/>
            <p:cNvSpPr>
              <a:spLocks/>
            </p:cNvSpPr>
            <p:nvPr/>
          </p:nvSpPr>
          <p:spPr bwMode="auto">
            <a:xfrm>
              <a:off x="4683722" y="324225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6" name="Line 60"/>
            <p:cNvSpPr>
              <a:spLocks noChangeShapeType="1"/>
            </p:cNvSpPr>
            <p:nvPr/>
          </p:nvSpPr>
          <p:spPr bwMode="auto">
            <a:xfrm flipH="1" flipV="1">
              <a:off x="5033640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7" name="Line 61"/>
            <p:cNvSpPr>
              <a:spLocks noChangeShapeType="1"/>
            </p:cNvSpPr>
            <p:nvPr/>
          </p:nvSpPr>
          <p:spPr bwMode="auto">
            <a:xfrm flipH="1" flipV="1">
              <a:off x="5033640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8" name="Line 62"/>
            <p:cNvSpPr>
              <a:spLocks noChangeShapeType="1"/>
            </p:cNvSpPr>
            <p:nvPr/>
          </p:nvSpPr>
          <p:spPr bwMode="auto">
            <a:xfrm flipH="1" flipV="1">
              <a:off x="5033640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9" name="Line 63"/>
            <p:cNvSpPr>
              <a:spLocks noChangeShapeType="1"/>
            </p:cNvSpPr>
            <p:nvPr/>
          </p:nvSpPr>
          <p:spPr bwMode="auto">
            <a:xfrm flipH="1" flipV="1">
              <a:off x="5033640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0" name="Line 64"/>
            <p:cNvSpPr>
              <a:spLocks noChangeShapeType="1"/>
            </p:cNvSpPr>
            <p:nvPr/>
          </p:nvSpPr>
          <p:spPr bwMode="auto">
            <a:xfrm flipH="1" flipV="1">
              <a:off x="5033640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1" name="Line 65"/>
            <p:cNvSpPr>
              <a:spLocks noChangeShapeType="1"/>
            </p:cNvSpPr>
            <p:nvPr/>
          </p:nvSpPr>
          <p:spPr bwMode="auto">
            <a:xfrm flipH="1" flipV="1">
              <a:off x="5033640" y="331781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2" name="Line 66"/>
            <p:cNvSpPr>
              <a:spLocks noChangeShapeType="1"/>
            </p:cNvSpPr>
            <p:nvPr/>
          </p:nvSpPr>
          <p:spPr bwMode="auto">
            <a:xfrm flipH="1" flipV="1">
              <a:off x="5033640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3" name="Line 67"/>
            <p:cNvSpPr>
              <a:spLocks noChangeShapeType="1"/>
            </p:cNvSpPr>
            <p:nvPr/>
          </p:nvSpPr>
          <p:spPr bwMode="auto">
            <a:xfrm flipV="1">
              <a:off x="4683722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4" name="Line 68"/>
            <p:cNvSpPr>
              <a:spLocks noChangeShapeType="1"/>
            </p:cNvSpPr>
            <p:nvPr/>
          </p:nvSpPr>
          <p:spPr bwMode="auto">
            <a:xfrm flipV="1">
              <a:off x="4691675" y="3317811"/>
              <a:ext cx="11930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5" name="Line 69"/>
            <p:cNvSpPr>
              <a:spLocks noChangeShapeType="1"/>
            </p:cNvSpPr>
            <p:nvPr/>
          </p:nvSpPr>
          <p:spPr bwMode="auto">
            <a:xfrm flipV="1">
              <a:off x="4683722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6" name="Line 70"/>
            <p:cNvSpPr>
              <a:spLocks noChangeShapeType="1"/>
            </p:cNvSpPr>
            <p:nvPr/>
          </p:nvSpPr>
          <p:spPr bwMode="auto">
            <a:xfrm flipV="1">
              <a:off x="4683722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7" name="Line 71"/>
            <p:cNvSpPr>
              <a:spLocks noChangeShapeType="1"/>
            </p:cNvSpPr>
            <p:nvPr/>
          </p:nvSpPr>
          <p:spPr bwMode="auto">
            <a:xfrm flipV="1">
              <a:off x="4683722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8" name="Line 72"/>
            <p:cNvSpPr>
              <a:spLocks noChangeShapeType="1"/>
            </p:cNvSpPr>
            <p:nvPr/>
          </p:nvSpPr>
          <p:spPr bwMode="auto">
            <a:xfrm flipV="1">
              <a:off x="4683722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9" name="Line 73"/>
            <p:cNvSpPr>
              <a:spLocks noChangeShapeType="1"/>
            </p:cNvSpPr>
            <p:nvPr/>
          </p:nvSpPr>
          <p:spPr bwMode="auto">
            <a:xfrm flipV="1">
              <a:off x="4683722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0" name="Freeform 74"/>
            <p:cNvSpPr>
              <a:spLocks/>
            </p:cNvSpPr>
            <p:nvPr/>
          </p:nvSpPr>
          <p:spPr bwMode="auto">
            <a:xfrm>
              <a:off x="4592265" y="2407228"/>
              <a:ext cx="99410" cy="100203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1"/>
                </a:cxn>
                <a:cxn ang="0">
                  <a:pos x="0" y="163"/>
                </a:cxn>
              </a:cxnLst>
              <a:rect l="0" t="0" r="r" b="b"/>
              <a:pathLst>
                <a:path w="16" h="163">
                  <a:moveTo>
                    <a:pt x="16" y="0"/>
                  </a:moveTo>
                  <a:lnTo>
                    <a:pt x="0" y="11"/>
                  </a:lnTo>
                  <a:lnTo>
                    <a:pt x="0" y="16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1" name="Line 75"/>
            <p:cNvSpPr>
              <a:spLocks noChangeShapeType="1"/>
            </p:cNvSpPr>
            <p:nvPr/>
          </p:nvSpPr>
          <p:spPr bwMode="auto">
            <a:xfrm>
              <a:off x="5144978" y="2474827"/>
              <a:ext cx="3978" cy="9344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2" name="Rectangle 76"/>
            <p:cNvSpPr>
              <a:spLocks noChangeArrowheads="1"/>
            </p:cNvSpPr>
            <p:nvPr/>
          </p:nvSpPr>
          <p:spPr bwMode="auto">
            <a:xfrm>
              <a:off x="4751319" y="2319748"/>
              <a:ext cx="234605" cy="63621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3" name="Rectangle 77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4" name="Rectangle 78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5" name="Freeform 79"/>
            <p:cNvSpPr>
              <a:spLocks/>
            </p:cNvSpPr>
            <p:nvPr/>
          </p:nvSpPr>
          <p:spPr bwMode="auto">
            <a:xfrm>
              <a:off x="4596243" y="2411205"/>
              <a:ext cx="95432" cy="9980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0"/>
                </a:cxn>
                <a:cxn ang="0">
                  <a:pos x="0" y="162"/>
                </a:cxn>
              </a:cxnLst>
              <a:rect l="0" t="0" r="r" b="b"/>
              <a:pathLst>
                <a:path w="15" h="162">
                  <a:moveTo>
                    <a:pt x="15" y="0"/>
                  </a:moveTo>
                  <a:lnTo>
                    <a:pt x="0" y="10"/>
                  </a:lnTo>
                  <a:lnTo>
                    <a:pt x="0" y="162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6" name="Line 80"/>
            <p:cNvSpPr>
              <a:spLocks noChangeShapeType="1"/>
            </p:cNvSpPr>
            <p:nvPr/>
          </p:nvSpPr>
          <p:spPr bwMode="auto">
            <a:xfrm>
              <a:off x="4325852" y="1949950"/>
              <a:ext cx="365823" cy="445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7" name="Line 81"/>
            <p:cNvSpPr>
              <a:spLocks noChangeShapeType="1"/>
            </p:cNvSpPr>
            <p:nvPr/>
          </p:nvSpPr>
          <p:spPr bwMode="auto">
            <a:xfrm>
              <a:off x="4449117" y="2105026"/>
              <a:ext cx="23858" cy="3181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8" name="Line 82"/>
            <p:cNvSpPr>
              <a:spLocks noChangeShapeType="1"/>
            </p:cNvSpPr>
            <p:nvPr/>
          </p:nvSpPr>
          <p:spPr bwMode="auto">
            <a:xfrm>
              <a:off x="4516716" y="2192506"/>
              <a:ext cx="23858" cy="2783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9" name="Freeform 83"/>
            <p:cNvSpPr>
              <a:spLocks/>
            </p:cNvSpPr>
            <p:nvPr/>
          </p:nvSpPr>
          <p:spPr bwMode="auto">
            <a:xfrm>
              <a:off x="4683722" y="3305881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0" name="Freeform 84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3"/>
                </a:cxn>
                <a:cxn ang="0">
                  <a:pos x="51" y="3"/>
                </a:cxn>
                <a:cxn ang="0">
                  <a:pos x="54" y="3"/>
                </a:cxn>
                <a:cxn ang="0">
                  <a:pos x="56" y="3"/>
                </a:cxn>
                <a:cxn ang="0">
                  <a:pos x="57" y="3"/>
                </a:cxn>
                <a:cxn ang="0">
                  <a:pos x="59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3" y="2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8"/>
                </a:cxn>
                <a:cxn ang="0">
                  <a:pos x="56" y="8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8"/>
                  </a:lnTo>
                  <a:lnTo>
                    <a:pt x="56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1" name="Freeform 85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6" y="2"/>
                </a:cxn>
                <a:cxn ang="0">
                  <a:pos x="37" y="2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2" name="Freeform 86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3" y="3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31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7"/>
                </a:cxn>
                <a:cxn ang="0">
                  <a:pos x="53" y="7"/>
                </a:cxn>
                <a:cxn ang="0">
                  <a:pos x="50" y="7"/>
                </a:cxn>
                <a:cxn ang="0">
                  <a:pos x="48" y="7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3" name="Freeform 87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4" name="Freeform 88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2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5" name="Freeform 89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6" name="Freeform 90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4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7" name="Freeform 91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8" name="Freeform 92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9" name="Freeform 93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0" name="Freeform 94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1" name="Freeform 95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2" name="Freeform 96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3" name="Freeform 97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4" name="Freeform 98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5" name="Freeform 99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6" name="Rectangle 100"/>
            <p:cNvSpPr>
              <a:spLocks noChangeArrowheads="1"/>
            </p:cNvSpPr>
            <p:nvPr/>
          </p:nvSpPr>
          <p:spPr bwMode="auto">
            <a:xfrm>
              <a:off x="4842776" y="3194543"/>
              <a:ext cx="43741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7" name="Freeform 101"/>
            <p:cNvSpPr>
              <a:spLocks/>
            </p:cNvSpPr>
            <p:nvPr/>
          </p:nvSpPr>
          <p:spPr bwMode="auto">
            <a:xfrm>
              <a:off x="4683722" y="3357574"/>
              <a:ext cx="357870" cy="6759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1"/>
                </a:cxn>
                <a:cxn ang="0">
                  <a:pos x="58" y="2"/>
                </a:cxn>
                <a:cxn ang="0">
                  <a:pos x="57" y="3"/>
                </a:cxn>
                <a:cxn ang="0">
                  <a:pos x="56" y="4"/>
                </a:cxn>
                <a:cxn ang="0">
                  <a:pos x="55" y="5"/>
                </a:cxn>
                <a:cxn ang="0">
                  <a:pos x="54" y="6"/>
                </a:cxn>
                <a:cxn ang="0">
                  <a:pos x="53" y="6"/>
                </a:cxn>
                <a:cxn ang="0">
                  <a:pos x="52" y="7"/>
                </a:cxn>
                <a:cxn ang="0">
                  <a:pos x="51" y="7"/>
                </a:cxn>
                <a:cxn ang="0">
                  <a:pos x="50" y="8"/>
                </a:cxn>
                <a:cxn ang="0">
                  <a:pos x="49" y="8"/>
                </a:cxn>
                <a:cxn ang="0">
                  <a:pos x="48" y="8"/>
                </a:cxn>
                <a:cxn ang="0">
                  <a:pos x="47" y="9"/>
                </a:cxn>
                <a:cxn ang="0">
                  <a:pos x="46" y="9"/>
                </a:cxn>
                <a:cxn ang="0">
                  <a:pos x="45" y="9"/>
                </a:cxn>
                <a:cxn ang="0">
                  <a:pos x="44" y="9"/>
                </a:cxn>
                <a:cxn ang="0">
                  <a:pos x="43" y="10"/>
                </a:cxn>
                <a:cxn ang="0">
                  <a:pos x="42" y="10"/>
                </a:cxn>
                <a:cxn ang="0">
                  <a:pos x="41" y="10"/>
                </a:cxn>
                <a:cxn ang="0">
                  <a:pos x="40" y="10"/>
                </a:cxn>
                <a:cxn ang="0">
                  <a:pos x="39" y="10"/>
                </a:cxn>
                <a:cxn ang="0">
                  <a:pos x="38" y="10"/>
                </a:cxn>
                <a:cxn ang="0">
                  <a:pos x="37" y="11"/>
                </a:cxn>
                <a:cxn ang="0">
                  <a:pos x="36" y="11"/>
                </a:cxn>
                <a:cxn ang="0">
                  <a:pos x="35" y="11"/>
                </a:cxn>
                <a:cxn ang="0">
                  <a:pos x="34" y="11"/>
                </a:cxn>
                <a:cxn ang="0">
                  <a:pos x="33" y="11"/>
                </a:cxn>
                <a:cxn ang="0">
                  <a:pos x="32" y="11"/>
                </a:cxn>
                <a:cxn ang="0">
                  <a:pos x="31" y="11"/>
                </a:cxn>
                <a:cxn ang="0">
                  <a:pos x="30" y="11"/>
                </a:cxn>
                <a:cxn ang="0">
                  <a:pos x="29" y="11"/>
                </a:cxn>
                <a:cxn ang="0">
                  <a:pos x="28" y="11"/>
                </a:cxn>
                <a:cxn ang="0">
                  <a:pos x="27" y="11"/>
                </a:cxn>
                <a:cxn ang="0">
                  <a:pos x="26" y="11"/>
                </a:cxn>
                <a:cxn ang="0">
                  <a:pos x="25" y="11"/>
                </a:cxn>
                <a:cxn ang="0">
                  <a:pos x="24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21" y="11"/>
                </a:cxn>
                <a:cxn ang="0">
                  <a:pos x="20" y="10"/>
                </a:cxn>
                <a:cxn ang="0">
                  <a:pos x="19" y="10"/>
                </a:cxn>
                <a:cxn ang="0">
                  <a:pos x="18" y="10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5" y="10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2" y="9"/>
                </a:cxn>
                <a:cxn ang="0">
                  <a:pos x="11" y="9"/>
                </a:cxn>
                <a:cxn ang="0">
                  <a:pos x="10" y="8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58" h="11">
                  <a:moveTo>
                    <a:pt x="58" y="0"/>
                  </a:moveTo>
                  <a:lnTo>
                    <a:pt x="58" y="1"/>
                  </a:lnTo>
                  <a:lnTo>
                    <a:pt x="58" y="2"/>
                  </a:lnTo>
                  <a:lnTo>
                    <a:pt x="57" y="3"/>
                  </a:lnTo>
                  <a:lnTo>
                    <a:pt x="56" y="4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8" name="Rectangle 102"/>
            <p:cNvSpPr>
              <a:spLocks noChangeArrowheads="1"/>
            </p:cNvSpPr>
            <p:nvPr/>
          </p:nvSpPr>
          <p:spPr bwMode="auto">
            <a:xfrm>
              <a:off x="4850729" y="3397338"/>
              <a:ext cx="31811" cy="2385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9" name="Line 103"/>
            <p:cNvSpPr>
              <a:spLocks noChangeShapeType="1"/>
            </p:cNvSpPr>
            <p:nvPr/>
          </p:nvSpPr>
          <p:spPr bwMode="auto">
            <a:xfrm>
              <a:off x="5129072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0" name="Line 104"/>
            <p:cNvSpPr>
              <a:spLocks noChangeShapeType="1"/>
            </p:cNvSpPr>
            <p:nvPr/>
          </p:nvSpPr>
          <p:spPr bwMode="auto">
            <a:xfrm flipH="1" flipV="1">
              <a:off x="5021710" y="3409265"/>
              <a:ext cx="23858" cy="3578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1" name="Line 105"/>
            <p:cNvSpPr>
              <a:spLocks noChangeShapeType="1"/>
            </p:cNvSpPr>
            <p:nvPr/>
          </p:nvSpPr>
          <p:spPr bwMode="auto">
            <a:xfrm flipH="1" flipV="1">
              <a:off x="4636006" y="3409265"/>
              <a:ext cx="39763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2" name="Line 106"/>
            <p:cNvSpPr>
              <a:spLocks noChangeShapeType="1"/>
            </p:cNvSpPr>
            <p:nvPr/>
          </p:nvSpPr>
          <p:spPr bwMode="auto">
            <a:xfrm flipH="1" flipV="1">
              <a:off x="5073404" y="3409265"/>
              <a:ext cx="55669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3" name="Freeform 107"/>
            <p:cNvSpPr>
              <a:spLocks/>
            </p:cNvSpPr>
            <p:nvPr/>
          </p:nvSpPr>
          <p:spPr bwMode="auto">
            <a:xfrm>
              <a:off x="4596243" y="3488792"/>
              <a:ext cx="536807" cy="3181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7" h="5">
                  <a:moveTo>
                    <a:pt x="87" y="0"/>
                  </a:moveTo>
                  <a:lnTo>
                    <a:pt x="87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4" name="Freeform 108"/>
            <p:cNvSpPr>
              <a:spLocks/>
            </p:cNvSpPr>
            <p:nvPr/>
          </p:nvSpPr>
          <p:spPr bwMode="auto">
            <a:xfrm>
              <a:off x="4242348" y="2995726"/>
              <a:ext cx="353895" cy="524877"/>
            </a:xfrm>
            <a:custGeom>
              <a:avLst/>
              <a:gdLst/>
              <a:ahLst/>
              <a:cxnLst>
                <a:cxn ang="0">
                  <a:pos x="58" y="8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58" h="85">
                  <a:moveTo>
                    <a:pt x="58" y="85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5" name="Line 109"/>
            <p:cNvSpPr>
              <a:spLocks noChangeShapeType="1"/>
            </p:cNvSpPr>
            <p:nvPr/>
          </p:nvSpPr>
          <p:spPr bwMode="auto">
            <a:xfrm flipH="1" flipV="1">
              <a:off x="4234395" y="2983798"/>
              <a:ext cx="357870" cy="50499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6" name="Oval 110"/>
            <p:cNvSpPr>
              <a:spLocks noChangeArrowheads="1"/>
            </p:cNvSpPr>
            <p:nvPr/>
          </p:nvSpPr>
          <p:spPr bwMode="auto">
            <a:xfrm>
              <a:off x="4954113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7" name="Oval 111"/>
            <p:cNvSpPr>
              <a:spLocks noChangeArrowheads="1"/>
            </p:cNvSpPr>
            <p:nvPr/>
          </p:nvSpPr>
          <p:spPr bwMode="auto">
            <a:xfrm>
              <a:off x="4966041" y="2343606"/>
              <a:ext cx="7953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8" name="Oval 112"/>
            <p:cNvSpPr>
              <a:spLocks noChangeArrowheads="1"/>
            </p:cNvSpPr>
            <p:nvPr/>
          </p:nvSpPr>
          <p:spPr bwMode="auto">
            <a:xfrm>
              <a:off x="4954113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9" name="Oval 113"/>
            <p:cNvSpPr>
              <a:spLocks noChangeArrowheads="1"/>
            </p:cNvSpPr>
            <p:nvPr/>
          </p:nvSpPr>
          <p:spPr bwMode="auto">
            <a:xfrm>
              <a:off x="4954113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0" name="Oval 114"/>
            <p:cNvSpPr>
              <a:spLocks noChangeArrowheads="1"/>
            </p:cNvSpPr>
            <p:nvPr/>
          </p:nvSpPr>
          <p:spPr bwMode="auto">
            <a:xfrm>
              <a:off x="4954113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1" name="Oval 115"/>
            <p:cNvSpPr>
              <a:spLocks noChangeArrowheads="1"/>
            </p:cNvSpPr>
            <p:nvPr/>
          </p:nvSpPr>
          <p:spPr bwMode="auto">
            <a:xfrm>
              <a:off x="4938208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2" name="Oval 116"/>
            <p:cNvSpPr>
              <a:spLocks noChangeArrowheads="1"/>
            </p:cNvSpPr>
            <p:nvPr/>
          </p:nvSpPr>
          <p:spPr bwMode="auto">
            <a:xfrm>
              <a:off x="493820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3" name="Oval 117"/>
            <p:cNvSpPr>
              <a:spLocks noChangeArrowheads="1"/>
            </p:cNvSpPr>
            <p:nvPr/>
          </p:nvSpPr>
          <p:spPr bwMode="auto">
            <a:xfrm>
              <a:off x="4938208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4" name="Oval 118"/>
            <p:cNvSpPr>
              <a:spLocks noChangeArrowheads="1"/>
            </p:cNvSpPr>
            <p:nvPr/>
          </p:nvSpPr>
          <p:spPr bwMode="auto">
            <a:xfrm>
              <a:off x="4938208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5" name="Oval 119"/>
            <p:cNvSpPr>
              <a:spLocks noChangeArrowheads="1"/>
            </p:cNvSpPr>
            <p:nvPr/>
          </p:nvSpPr>
          <p:spPr bwMode="auto">
            <a:xfrm>
              <a:off x="4818918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6" name="Oval 120"/>
            <p:cNvSpPr>
              <a:spLocks noChangeArrowheads="1"/>
            </p:cNvSpPr>
            <p:nvPr/>
          </p:nvSpPr>
          <p:spPr bwMode="auto">
            <a:xfrm>
              <a:off x="4818918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7" name="Oval 121"/>
            <p:cNvSpPr>
              <a:spLocks noChangeArrowheads="1"/>
            </p:cNvSpPr>
            <p:nvPr/>
          </p:nvSpPr>
          <p:spPr bwMode="auto">
            <a:xfrm>
              <a:off x="4799035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8" name="Oval 122"/>
            <p:cNvSpPr>
              <a:spLocks noChangeArrowheads="1"/>
            </p:cNvSpPr>
            <p:nvPr/>
          </p:nvSpPr>
          <p:spPr bwMode="auto">
            <a:xfrm>
              <a:off x="4799035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9" name="Oval 123"/>
            <p:cNvSpPr>
              <a:spLocks noChangeArrowheads="1"/>
            </p:cNvSpPr>
            <p:nvPr/>
          </p:nvSpPr>
          <p:spPr bwMode="auto">
            <a:xfrm>
              <a:off x="4830846" y="2327701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0" name="Oval 124"/>
            <p:cNvSpPr>
              <a:spLocks noChangeArrowheads="1"/>
            </p:cNvSpPr>
            <p:nvPr/>
          </p:nvSpPr>
          <p:spPr bwMode="auto">
            <a:xfrm>
              <a:off x="477120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1" name="Oval 125"/>
            <p:cNvSpPr>
              <a:spLocks noChangeArrowheads="1"/>
            </p:cNvSpPr>
            <p:nvPr/>
          </p:nvSpPr>
          <p:spPr bwMode="auto">
            <a:xfrm>
              <a:off x="477120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2" name="Oval 126"/>
            <p:cNvSpPr>
              <a:spLocks noChangeArrowheads="1"/>
            </p:cNvSpPr>
            <p:nvPr/>
          </p:nvSpPr>
          <p:spPr bwMode="auto">
            <a:xfrm>
              <a:off x="4787107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3" name="Oval 127"/>
            <p:cNvSpPr>
              <a:spLocks noChangeArrowheads="1"/>
            </p:cNvSpPr>
            <p:nvPr/>
          </p:nvSpPr>
          <p:spPr bwMode="auto">
            <a:xfrm>
              <a:off x="4783130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4" name="Oval 128"/>
            <p:cNvSpPr>
              <a:spLocks noChangeArrowheads="1"/>
            </p:cNvSpPr>
            <p:nvPr/>
          </p:nvSpPr>
          <p:spPr bwMode="auto">
            <a:xfrm>
              <a:off x="483879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5" name="Oval 129"/>
            <p:cNvSpPr>
              <a:spLocks noChangeArrowheads="1"/>
            </p:cNvSpPr>
            <p:nvPr/>
          </p:nvSpPr>
          <p:spPr bwMode="auto">
            <a:xfrm>
              <a:off x="4830846" y="2351559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6" name="Oval 130"/>
            <p:cNvSpPr>
              <a:spLocks noChangeArrowheads="1"/>
            </p:cNvSpPr>
            <p:nvPr/>
          </p:nvSpPr>
          <p:spPr bwMode="auto">
            <a:xfrm>
              <a:off x="475927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7" name="Oval 131"/>
            <p:cNvSpPr>
              <a:spLocks noChangeArrowheads="1"/>
            </p:cNvSpPr>
            <p:nvPr/>
          </p:nvSpPr>
          <p:spPr bwMode="auto">
            <a:xfrm>
              <a:off x="475927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8" name="Line 132"/>
            <p:cNvSpPr>
              <a:spLocks noChangeShapeType="1"/>
            </p:cNvSpPr>
            <p:nvPr/>
          </p:nvSpPr>
          <p:spPr bwMode="auto">
            <a:xfrm>
              <a:off x="5041593" y="2343606"/>
              <a:ext cx="103385" cy="13121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15" name="グループ化 215"/>
          <p:cNvGrpSpPr>
            <a:grpSpLocks noChangeAspect="1"/>
          </p:cNvGrpSpPr>
          <p:nvPr/>
        </p:nvGrpSpPr>
        <p:grpSpPr>
          <a:xfrm>
            <a:off x="835498" y="4880126"/>
            <a:ext cx="360632" cy="756000"/>
            <a:chOff x="3238183" y="2986088"/>
            <a:chExt cx="439738" cy="768350"/>
          </a:xfrm>
        </p:grpSpPr>
        <p:sp>
          <p:nvSpPr>
            <p:cNvPr id="135" name="Rectangle 351"/>
            <p:cNvSpPr>
              <a:spLocks noChangeArrowheads="1"/>
            </p:cNvSpPr>
            <p:nvPr/>
          </p:nvSpPr>
          <p:spPr bwMode="auto">
            <a:xfrm>
              <a:off x="3417571" y="3255963"/>
              <a:ext cx="255588" cy="4984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" name="Freeform 352"/>
            <p:cNvSpPr>
              <a:spLocks/>
            </p:cNvSpPr>
            <p:nvPr/>
          </p:nvSpPr>
          <p:spPr bwMode="auto">
            <a:xfrm>
              <a:off x="3244533" y="3017838"/>
              <a:ext cx="255588" cy="495300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2">
                  <a:moveTo>
                    <a:pt x="0" y="202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" name="Line 353"/>
            <p:cNvSpPr>
              <a:spLocks noChangeShapeType="1"/>
            </p:cNvSpPr>
            <p:nvPr/>
          </p:nvSpPr>
          <p:spPr bwMode="auto">
            <a:xfrm>
              <a:off x="3244533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" name="Line 354"/>
            <p:cNvSpPr>
              <a:spLocks noChangeShapeType="1"/>
            </p:cNvSpPr>
            <p:nvPr/>
          </p:nvSpPr>
          <p:spPr bwMode="auto">
            <a:xfrm>
              <a:off x="3500121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" name="Oval 355"/>
            <p:cNvSpPr>
              <a:spLocks noChangeArrowheads="1"/>
            </p:cNvSpPr>
            <p:nvPr/>
          </p:nvSpPr>
          <p:spPr bwMode="auto">
            <a:xfrm>
              <a:off x="3244533" y="2994025"/>
              <a:ext cx="22225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" name="Oval 356"/>
            <p:cNvSpPr>
              <a:spLocks noChangeArrowheads="1"/>
            </p:cNvSpPr>
            <p:nvPr/>
          </p:nvSpPr>
          <p:spPr bwMode="auto">
            <a:xfrm>
              <a:off x="3238183" y="2987675"/>
              <a:ext cx="36513" cy="381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" name="Oval 357"/>
            <p:cNvSpPr>
              <a:spLocks noChangeArrowheads="1"/>
            </p:cNvSpPr>
            <p:nvPr/>
          </p:nvSpPr>
          <p:spPr bwMode="auto">
            <a:xfrm>
              <a:off x="3412808" y="3221038"/>
              <a:ext cx="23813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" name="Oval 358"/>
            <p:cNvSpPr>
              <a:spLocks noChangeArrowheads="1"/>
            </p:cNvSpPr>
            <p:nvPr/>
          </p:nvSpPr>
          <p:spPr bwMode="auto">
            <a:xfrm>
              <a:off x="3404871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" name="Oval 359"/>
            <p:cNvSpPr>
              <a:spLocks noChangeArrowheads="1"/>
            </p:cNvSpPr>
            <p:nvPr/>
          </p:nvSpPr>
          <p:spPr bwMode="auto">
            <a:xfrm>
              <a:off x="3647758" y="3221038"/>
              <a:ext cx="22225" cy="254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" name="Oval 360"/>
            <p:cNvSpPr>
              <a:spLocks noChangeArrowheads="1"/>
            </p:cNvSpPr>
            <p:nvPr/>
          </p:nvSpPr>
          <p:spPr bwMode="auto">
            <a:xfrm>
              <a:off x="3641408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" name="Oval 361"/>
            <p:cNvSpPr>
              <a:spLocks noChangeArrowheads="1"/>
            </p:cNvSpPr>
            <p:nvPr/>
          </p:nvSpPr>
          <p:spPr bwMode="auto">
            <a:xfrm>
              <a:off x="3476308" y="2994025"/>
              <a:ext cx="23813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" name="Oval 362"/>
            <p:cNvSpPr>
              <a:spLocks noChangeArrowheads="1"/>
            </p:cNvSpPr>
            <p:nvPr/>
          </p:nvSpPr>
          <p:spPr bwMode="auto">
            <a:xfrm>
              <a:off x="3468371" y="29860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" name="Oval 363"/>
            <p:cNvSpPr>
              <a:spLocks noChangeArrowheads="1"/>
            </p:cNvSpPr>
            <p:nvPr/>
          </p:nvSpPr>
          <p:spPr bwMode="auto">
            <a:xfrm>
              <a:off x="3431858" y="3279775"/>
              <a:ext cx="9525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8" name="Oval 364"/>
            <p:cNvSpPr>
              <a:spLocks noChangeArrowheads="1"/>
            </p:cNvSpPr>
            <p:nvPr/>
          </p:nvSpPr>
          <p:spPr bwMode="auto">
            <a:xfrm>
              <a:off x="3427096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9" name="Oval 365"/>
            <p:cNvSpPr>
              <a:spLocks noChangeArrowheads="1"/>
            </p:cNvSpPr>
            <p:nvPr/>
          </p:nvSpPr>
          <p:spPr bwMode="auto">
            <a:xfrm>
              <a:off x="3428683" y="3724275"/>
              <a:ext cx="11113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0" name="Oval 366"/>
            <p:cNvSpPr>
              <a:spLocks noChangeArrowheads="1"/>
            </p:cNvSpPr>
            <p:nvPr/>
          </p:nvSpPr>
          <p:spPr bwMode="auto">
            <a:xfrm>
              <a:off x="3650933" y="3282950"/>
              <a:ext cx="9525" cy="7938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1" name="Oval 367"/>
            <p:cNvSpPr>
              <a:spLocks noChangeArrowheads="1"/>
            </p:cNvSpPr>
            <p:nvPr/>
          </p:nvSpPr>
          <p:spPr bwMode="auto">
            <a:xfrm>
              <a:off x="3650933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2" name="Oval 368"/>
            <p:cNvSpPr>
              <a:spLocks noChangeArrowheads="1"/>
            </p:cNvSpPr>
            <p:nvPr/>
          </p:nvSpPr>
          <p:spPr bwMode="auto">
            <a:xfrm>
              <a:off x="3650933" y="3727450"/>
              <a:ext cx="9525" cy="95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3" name="Rectangle 369"/>
            <p:cNvSpPr>
              <a:spLocks noChangeArrowheads="1"/>
            </p:cNvSpPr>
            <p:nvPr/>
          </p:nvSpPr>
          <p:spPr bwMode="auto">
            <a:xfrm>
              <a:off x="3498216" y="3364548"/>
              <a:ext cx="92075" cy="508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4" name="Rectangle 370"/>
            <p:cNvSpPr>
              <a:spLocks noChangeArrowheads="1"/>
            </p:cNvSpPr>
            <p:nvPr/>
          </p:nvSpPr>
          <p:spPr bwMode="auto">
            <a:xfrm>
              <a:off x="3511868" y="3546475"/>
              <a:ext cx="65088" cy="285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5" name="Line 371"/>
            <p:cNvSpPr>
              <a:spLocks noChangeShapeType="1"/>
            </p:cNvSpPr>
            <p:nvPr/>
          </p:nvSpPr>
          <p:spPr bwMode="auto">
            <a:xfrm>
              <a:off x="3542666" y="3546475"/>
              <a:ext cx="1588" cy="285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6" name="Freeform 386"/>
            <p:cNvSpPr>
              <a:spLocks/>
            </p:cNvSpPr>
            <p:nvPr/>
          </p:nvSpPr>
          <p:spPr bwMode="auto">
            <a:xfrm>
              <a:off x="3408046" y="3241675"/>
              <a:ext cx="255588" cy="498475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3">
                  <a:moveTo>
                    <a:pt x="0" y="203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7" name="Line 387"/>
            <p:cNvSpPr>
              <a:spLocks noChangeShapeType="1"/>
            </p:cNvSpPr>
            <p:nvPr/>
          </p:nvSpPr>
          <p:spPr bwMode="auto">
            <a:xfrm>
              <a:off x="3266758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8" name="Line 388"/>
            <p:cNvSpPr>
              <a:spLocks noChangeShapeType="1"/>
            </p:cNvSpPr>
            <p:nvPr/>
          </p:nvSpPr>
          <p:spPr bwMode="auto">
            <a:xfrm>
              <a:off x="3257233" y="3517900"/>
              <a:ext cx="125413" cy="174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9" name="Line 389"/>
            <p:cNvSpPr>
              <a:spLocks noChangeShapeType="1"/>
            </p:cNvSpPr>
            <p:nvPr/>
          </p:nvSpPr>
          <p:spPr bwMode="auto">
            <a:xfrm>
              <a:off x="3244533" y="3513138"/>
              <a:ext cx="173038" cy="2413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0" name="Oval 390"/>
            <p:cNvSpPr>
              <a:spLocks noChangeArrowheads="1"/>
            </p:cNvSpPr>
            <p:nvPr/>
          </p:nvSpPr>
          <p:spPr bwMode="auto">
            <a:xfrm>
              <a:off x="3396933" y="3695700"/>
              <a:ext cx="15875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1" name="Line 391"/>
            <p:cNvSpPr>
              <a:spLocks noChangeShapeType="1"/>
            </p:cNvSpPr>
            <p:nvPr/>
          </p:nvSpPr>
          <p:spPr bwMode="auto">
            <a:xfrm>
              <a:off x="3392171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2" name="Line 392"/>
            <p:cNvSpPr>
              <a:spLocks noChangeShapeType="1"/>
            </p:cNvSpPr>
            <p:nvPr/>
          </p:nvSpPr>
          <p:spPr bwMode="auto">
            <a:xfrm>
              <a:off x="3257233" y="30892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3" name="Line 393"/>
            <p:cNvSpPr>
              <a:spLocks noChangeShapeType="1"/>
            </p:cNvSpPr>
            <p:nvPr/>
          </p:nvSpPr>
          <p:spPr bwMode="auto">
            <a:xfrm>
              <a:off x="3382646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4" name="Line 394"/>
            <p:cNvSpPr>
              <a:spLocks noChangeShapeType="1"/>
            </p:cNvSpPr>
            <p:nvPr/>
          </p:nvSpPr>
          <p:spPr bwMode="auto">
            <a:xfrm flipH="1">
              <a:off x="3382646" y="369252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5" name="Line 395"/>
            <p:cNvSpPr>
              <a:spLocks noChangeShapeType="1"/>
            </p:cNvSpPr>
            <p:nvPr/>
          </p:nvSpPr>
          <p:spPr bwMode="auto">
            <a:xfrm>
              <a:off x="3382646" y="3265488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6" name="Line 396"/>
            <p:cNvSpPr>
              <a:spLocks noChangeShapeType="1"/>
            </p:cNvSpPr>
            <p:nvPr/>
          </p:nvSpPr>
          <p:spPr bwMode="auto">
            <a:xfrm flipH="1">
              <a:off x="3257233" y="308927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7" name="Line 397"/>
            <p:cNvSpPr>
              <a:spLocks noChangeShapeType="1"/>
            </p:cNvSpPr>
            <p:nvPr/>
          </p:nvSpPr>
          <p:spPr bwMode="auto">
            <a:xfrm flipH="1" flipV="1">
              <a:off x="3257233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8" name="Line 398"/>
            <p:cNvSpPr>
              <a:spLocks noChangeShapeType="1"/>
            </p:cNvSpPr>
            <p:nvPr/>
          </p:nvSpPr>
          <p:spPr bwMode="auto">
            <a:xfrm>
              <a:off x="3319146" y="31781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9" name="Line 399"/>
            <p:cNvSpPr>
              <a:spLocks noChangeShapeType="1"/>
            </p:cNvSpPr>
            <p:nvPr/>
          </p:nvSpPr>
          <p:spPr bwMode="auto">
            <a:xfrm flipH="1" flipV="1">
              <a:off x="3279458" y="3209925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0" name="Line 400"/>
            <p:cNvSpPr>
              <a:spLocks noChangeShapeType="1"/>
            </p:cNvSpPr>
            <p:nvPr/>
          </p:nvSpPr>
          <p:spPr bwMode="auto">
            <a:xfrm flipH="1" flipV="1">
              <a:off x="3287396" y="3221038"/>
              <a:ext cx="6350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1" name="Line 401"/>
            <p:cNvSpPr>
              <a:spLocks noChangeShapeType="1"/>
            </p:cNvSpPr>
            <p:nvPr/>
          </p:nvSpPr>
          <p:spPr bwMode="auto">
            <a:xfrm flipH="1" flipV="1">
              <a:off x="3279458" y="3214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2" name="Line 402"/>
            <p:cNvSpPr>
              <a:spLocks noChangeShapeType="1"/>
            </p:cNvSpPr>
            <p:nvPr/>
          </p:nvSpPr>
          <p:spPr bwMode="auto">
            <a:xfrm flipH="1" flipV="1">
              <a:off x="3287396" y="3225800"/>
              <a:ext cx="6350" cy="11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3" name="Line 403"/>
            <p:cNvSpPr>
              <a:spLocks noChangeShapeType="1"/>
            </p:cNvSpPr>
            <p:nvPr/>
          </p:nvSpPr>
          <p:spPr bwMode="auto">
            <a:xfrm flipH="1" flipV="1">
              <a:off x="3279458" y="3224213"/>
              <a:ext cx="4763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4" name="Line 404"/>
            <p:cNvSpPr>
              <a:spLocks noChangeShapeType="1"/>
            </p:cNvSpPr>
            <p:nvPr/>
          </p:nvSpPr>
          <p:spPr bwMode="auto">
            <a:xfrm flipH="1" flipV="1">
              <a:off x="3287396" y="32337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5" name="Line 405"/>
            <p:cNvSpPr>
              <a:spLocks noChangeShapeType="1"/>
            </p:cNvSpPr>
            <p:nvPr/>
          </p:nvSpPr>
          <p:spPr bwMode="auto">
            <a:xfrm flipH="1" flipV="1">
              <a:off x="3279458" y="32321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6" name="Line 406"/>
            <p:cNvSpPr>
              <a:spLocks noChangeShapeType="1"/>
            </p:cNvSpPr>
            <p:nvPr/>
          </p:nvSpPr>
          <p:spPr bwMode="auto">
            <a:xfrm flipH="1" flipV="1">
              <a:off x="3287396" y="32432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7" name="Line 407"/>
            <p:cNvSpPr>
              <a:spLocks noChangeShapeType="1"/>
            </p:cNvSpPr>
            <p:nvPr/>
          </p:nvSpPr>
          <p:spPr bwMode="auto">
            <a:xfrm flipH="1" flipV="1">
              <a:off x="3279458" y="3241675"/>
              <a:ext cx="4763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8" name="Line 408"/>
            <p:cNvSpPr>
              <a:spLocks noChangeShapeType="1"/>
            </p:cNvSpPr>
            <p:nvPr/>
          </p:nvSpPr>
          <p:spPr bwMode="auto">
            <a:xfrm flipH="1" flipV="1">
              <a:off x="3287396" y="325120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9" name="Line 410"/>
            <p:cNvSpPr>
              <a:spLocks noChangeShapeType="1"/>
            </p:cNvSpPr>
            <p:nvPr/>
          </p:nvSpPr>
          <p:spPr bwMode="auto">
            <a:xfrm flipH="1" flipV="1">
              <a:off x="3279458" y="325120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0" name="Line 411"/>
            <p:cNvSpPr>
              <a:spLocks noChangeShapeType="1"/>
            </p:cNvSpPr>
            <p:nvPr/>
          </p:nvSpPr>
          <p:spPr bwMode="auto">
            <a:xfrm flipH="1" flipV="1">
              <a:off x="3287396" y="32607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1" name="Line 412"/>
            <p:cNvSpPr>
              <a:spLocks noChangeShapeType="1"/>
            </p:cNvSpPr>
            <p:nvPr/>
          </p:nvSpPr>
          <p:spPr bwMode="auto">
            <a:xfrm flipH="1" flipV="1">
              <a:off x="3279458" y="32591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2" name="Line 413"/>
            <p:cNvSpPr>
              <a:spLocks noChangeShapeType="1"/>
            </p:cNvSpPr>
            <p:nvPr/>
          </p:nvSpPr>
          <p:spPr bwMode="auto">
            <a:xfrm flipH="1" flipV="1">
              <a:off x="3287396" y="32702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3" name="Line 414"/>
            <p:cNvSpPr>
              <a:spLocks noChangeShapeType="1"/>
            </p:cNvSpPr>
            <p:nvPr/>
          </p:nvSpPr>
          <p:spPr bwMode="auto">
            <a:xfrm flipH="1" flipV="1">
              <a:off x="3279458" y="32654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4" name="Line 415"/>
            <p:cNvSpPr>
              <a:spLocks noChangeShapeType="1"/>
            </p:cNvSpPr>
            <p:nvPr/>
          </p:nvSpPr>
          <p:spPr bwMode="auto">
            <a:xfrm flipH="1" flipV="1">
              <a:off x="3287396" y="3275013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5" name="Line 416"/>
            <p:cNvSpPr>
              <a:spLocks noChangeShapeType="1"/>
            </p:cNvSpPr>
            <p:nvPr/>
          </p:nvSpPr>
          <p:spPr bwMode="auto">
            <a:xfrm flipH="1" flipV="1">
              <a:off x="3279458" y="32734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6" name="Line 417"/>
            <p:cNvSpPr>
              <a:spLocks noChangeShapeType="1"/>
            </p:cNvSpPr>
            <p:nvPr/>
          </p:nvSpPr>
          <p:spPr bwMode="auto">
            <a:xfrm flipH="1" flipV="1">
              <a:off x="3287396" y="32829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7" name="Line 418"/>
            <p:cNvSpPr>
              <a:spLocks noChangeShapeType="1"/>
            </p:cNvSpPr>
            <p:nvPr/>
          </p:nvSpPr>
          <p:spPr bwMode="auto">
            <a:xfrm flipH="1" flipV="1">
              <a:off x="3279458" y="3279775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8" name="Line 419"/>
            <p:cNvSpPr>
              <a:spLocks noChangeShapeType="1"/>
            </p:cNvSpPr>
            <p:nvPr/>
          </p:nvSpPr>
          <p:spPr bwMode="auto">
            <a:xfrm flipH="1" flipV="1">
              <a:off x="3287396" y="32924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9" name="Line 420"/>
            <p:cNvSpPr>
              <a:spLocks noChangeShapeType="1"/>
            </p:cNvSpPr>
            <p:nvPr/>
          </p:nvSpPr>
          <p:spPr bwMode="auto">
            <a:xfrm flipH="1" flipV="1">
              <a:off x="3279458" y="32908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0" name="Line 421"/>
            <p:cNvSpPr>
              <a:spLocks noChangeShapeType="1"/>
            </p:cNvSpPr>
            <p:nvPr/>
          </p:nvSpPr>
          <p:spPr bwMode="auto">
            <a:xfrm flipH="1" flipV="1">
              <a:off x="3287396" y="330041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1" name="Line 422"/>
            <p:cNvSpPr>
              <a:spLocks noChangeShapeType="1"/>
            </p:cNvSpPr>
            <p:nvPr/>
          </p:nvSpPr>
          <p:spPr bwMode="auto">
            <a:xfrm flipH="1" flipV="1">
              <a:off x="3279458" y="3300413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2" name="Line 423"/>
            <p:cNvSpPr>
              <a:spLocks noChangeShapeType="1"/>
            </p:cNvSpPr>
            <p:nvPr/>
          </p:nvSpPr>
          <p:spPr bwMode="auto">
            <a:xfrm flipH="1" flipV="1">
              <a:off x="3287396" y="33099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3" name="Line 424"/>
            <p:cNvSpPr>
              <a:spLocks noChangeShapeType="1"/>
            </p:cNvSpPr>
            <p:nvPr/>
          </p:nvSpPr>
          <p:spPr bwMode="auto">
            <a:xfrm flipH="1" flipV="1">
              <a:off x="3279458" y="33067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4" name="Line 425"/>
            <p:cNvSpPr>
              <a:spLocks noChangeShapeType="1"/>
            </p:cNvSpPr>
            <p:nvPr/>
          </p:nvSpPr>
          <p:spPr bwMode="auto">
            <a:xfrm flipH="1" flipV="1">
              <a:off x="3288983" y="33194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5" name="Line 426"/>
            <p:cNvSpPr>
              <a:spLocks noChangeShapeType="1"/>
            </p:cNvSpPr>
            <p:nvPr/>
          </p:nvSpPr>
          <p:spPr bwMode="auto">
            <a:xfrm flipH="1" flipV="1">
              <a:off x="3279458" y="33147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6" name="Line 427"/>
            <p:cNvSpPr>
              <a:spLocks noChangeShapeType="1"/>
            </p:cNvSpPr>
            <p:nvPr/>
          </p:nvSpPr>
          <p:spPr bwMode="auto">
            <a:xfrm flipH="1" flipV="1">
              <a:off x="3287396" y="3324225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7" name="Line 428"/>
            <p:cNvSpPr>
              <a:spLocks noChangeShapeType="1"/>
            </p:cNvSpPr>
            <p:nvPr/>
          </p:nvSpPr>
          <p:spPr bwMode="auto">
            <a:xfrm flipH="1" flipV="1">
              <a:off x="3279458" y="33226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8" name="Line 429"/>
            <p:cNvSpPr>
              <a:spLocks noChangeShapeType="1"/>
            </p:cNvSpPr>
            <p:nvPr/>
          </p:nvSpPr>
          <p:spPr bwMode="auto">
            <a:xfrm flipH="1" flipV="1">
              <a:off x="3287396" y="333533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9" name="Line 430"/>
            <p:cNvSpPr>
              <a:spLocks noChangeShapeType="1"/>
            </p:cNvSpPr>
            <p:nvPr/>
          </p:nvSpPr>
          <p:spPr bwMode="auto">
            <a:xfrm flipH="1" flipV="1">
              <a:off x="3279458" y="3332163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0" name="Line 431"/>
            <p:cNvSpPr>
              <a:spLocks noChangeShapeType="1"/>
            </p:cNvSpPr>
            <p:nvPr/>
          </p:nvSpPr>
          <p:spPr bwMode="auto">
            <a:xfrm flipH="1" flipV="1">
              <a:off x="3288983" y="3341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1" name="Line 432"/>
            <p:cNvSpPr>
              <a:spLocks noChangeShapeType="1"/>
            </p:cNvSpPr>
            <p:nvPr/>
          </p:nvSpPr>
          <p:spPr bwMode="auto">
            <a:xfrm flipH="1" flipV="1">
              <a:off x="3279458" y="3340100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2" name="Line 433"/>
            <p:cNvSpPr>
              <a:spLocks noChangeShapeType="1"/>
            </p:cNvSpPr>
            <p:nvPr/>
          </p:nvSpPr>
          <p:spPr bwMode="auto">
            <a:xfrm flipH="1" flipV="1">
              <a:off x="3287396" y="33496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3" name="Line 434"/>
            <p:cNvSpPr>
              <a:spLocks noChangeShapeType="1"/>
            </p:cNvSpPr>
            <p:nvPr/>
          </p:nvSpPr>
          <p:spPr bwMode="auto">
            <a:xfrm flipH="1" flipV="1">
              <a:off x="3279458" y="334645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4" name="Line 435"/>
            <p:cNvSpPr>
              <a:spLocks noChangeShapeType="1"/>
            </p:cNvSpPr>
            <p:nvPr/>
          </p:nvSpPr>
          <p:spPr bwMode="auto">
            <a:xfrm flipH="1" flipV="1">
              <a:off x="3287396" y="33591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5" name="Line 436"/>
            <p:cNvSpPr>
              <a:spLocks noChangeShapeType="1"/>
            </p:cNvSpPr>
            <p:nvPr/>
          </p:nvSpPr>
          <p:spPr bwMode="auto">
            <a:xfrm flipH="1" flipV="1">
              <a:off x="3279458" y="3354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6" name="Line 437"/>
            <p:cNvSpPr>
              <a:spLocks noChangeShapeType="1"/>
            </p:cNvSpPr>
            <p:nvPr/>
          </p:nvSpPr>
          <p:spPr bwMode="auto">
            <a:xfrm flipH="1" flipV="1">
              <a:off x="3287396" y="336708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7" name="Line 438"/>
            <p:cNvSpPr>
              <a:spLocks noChangeShapeType="1"/>
            </p:cNvSpPr>
            <p:nvPr/>
          </p:nvSpPr>
          <p:spPr bwMode="auto">
            <a:xfrm flipH="1" flipV="1">
              <a:off x="3279458" y="33623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8" name="Line 439"/>
            <p:cNvSpPr>
              <a:spLocks noChangeShapeType="1"/>
            </p:cNvSpPr>
            <p:nvPr/>
          </p:nvSpPr>
          <p:spPr bwMode="auto">
            <a:xfrm flipH="1" flipV="1">
              <a:off x="3287396" y="33734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9" name="Line 440"/>
            <p:cNvSpPr>
              <a:spLocks noChangeShapeType="1"/>
            </p:cNvSpPr>
            <p:nvPr/>
          </p:nvSpPr>
          <p:spPr bwMode="auto">
            <a:xfrm flipH="1" flipV="1">
              <a:off x="3279458" y="33718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0" name="Line 441"/>
            <p:cNvSpPr>
              <a:spLocks noChangeShapeType="1"/>
            </p:cNvSpPr>
            <p:nvPr/>
          </p:nvSpPr>
          <p:spPr bwMode="auto">
            <a:xfrm flipH="1" flipV="1">
              <a:off x="3287396" y="33813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1" name="Line 442"/>
            <p:cNvSpPr>
              <a:spLocks noChangeShapeType="1"/>
            </p:cNvSpPr>
            <p:nvPr/>
          </p:nvSpPr>
          <p:spPr bwMode="auto">
            <a:xfrm flipH="1" flipV="1">
              <a:off x="3279458" y="3378200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2" name="Line 443"/>
            <p:cNvSpPr>
              <a:spLocks noChangeShapeType="1"/>
            </p:cNvSpPr>
            <p:nvPr/>
          </p:nvSpPr>
          <p:spPr bwMode="auto">
            <a:xfrm flipH="1" flipV="1">
              <a:off x="3287396" y="339090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3" name="Line 444"/>
            <p:cNvSpPr>
              <a:spLocks noChangeShapeType="1"/>
            </p:cNvSpPr>
            <p:nvPr/>
          </p:nvSpPr>
          <p:spPr bwMode="auto">
            <a:xfrm flipH="1" flipV="1">
              <a:off x="3279458" y="33893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4" name="Line 445"/>
            <p:cNvSpPr>
              <a:spLocks noChangeShapeType="1"/>
            </p:cNvSpPr>
            <p:nvPr/>
          </p:nvSpPr>
          <p:spPr bwMode="auto">
            <a:xfrm flipH="1" flipV="1">
              <a:off x="3287396" y="3400425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5" name="Line 446"/>
            <p:cNvSpPr>
              <a:spLocks noChangeShapeType="1"/>
            </p:cNvSpPr>
            <p:nvPr/>
          </p:nvSpPr>
          <p:spPr bwMode="auto">
            <a:xfrm flipH="1" flipV="1">
              <a:off x="3279458" y="33956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6" name="Line 447"/>
            <p:cNvSpPr>
              <a:spLocks noChangeShapeType="1"/>
            </p:cNvSpPr>
            <p:nvPr/>
          </p:nvSpPr>
          <p:spPr bwMode="auto">
            <a:xfrm flipH="1" flipV="1">
              <a:off x="3287396" y="34083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7" name="Line 448"/>
            <p:cNvSpPr>
              <a:spLocks noChangeShapeType="1"/>
            </p:cNvSpPr>
            <p:nvPr/>
          </p:nvSpPr>
          <p:spPr bwMode="auto">
            <a:xfrm flipH="1" flipV="1">
              <a:off x="3279458" y="34036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8" name="Line 449"/>
            <p:cNvSpPr>
              <a:spLocks noChangeShapeType="1"/>
            </p:cNvSpPr>
            <p:nvPr/>
          </p:nvSpPr>
          <p:spPr bwMode="auto">
            <a:xfrm flipH="1" flipV="1">
              <a:off x="3287396" y="3416300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9" name="Line 450"/>
            <p:cNvSpPr>
              <a:spLocks noChangeShapeType="1"/>
            </p:cNvSpPr>
            <p:nvPr/>
          </p:nvSpPr>
          <p:spPr bwMode="auto">
            <a:xfrm flipH="1" flipV="1">
              <a:off x="3279458" y="3413125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0" name="Line 451"/>
            <p:cNvSpPr>
              <a:spLocks noChangeShapeType="1"/>
            </p:cNvSpPr>
            <p:nvPr/>
          </p:nvSpPr>
          <p:spPr bwMode="auto">
            <a:xfrm flipH="1" flipV="1">
              <a:off x="3287396" y="34226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1" name="Line 452"/>
            <p:cNvSpPr>
              <a:spLocks noChangeShapeType="1"/>
            </p:cNvSpPr>
            <p:nvPr/>
          </p:nvSpPr>
          <p:spPr bwMode="auto">
            <a:xfrm flipH="1" flipV="1">
              <a:off x="3279458" y="34210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2" name="Line 453"/>
            <p:cNvSpPr>
              <a:spLocks noChangeShapeType="1"/>
            </p:cNvSpPr>
            <p:nvPr/>
          </p:nvSpPr>
          <p:spPr bwMode="auto">
            <a:xfrm flipH="1" flipV="1">
              <a:off x="3287396" y="343058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3" name="Line 454"/>
            <p:cNvSpPr>
              <a:spLocks noChangeShapeType="1"/>
            </p:cNvSpPr>
            <p:nvPr/>
          </p:nvSpPr>
          <p:spPr bwMode="auto">
            <a:xfrm flipH="1" flipV="1">
              <a:off x="3279458" y="34274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4" name="Line 455"/>
            <p:cNvSpPr>
              <a:spLocks noChangeShapeType="1"/>
            </p:cNvSpPr>
            <p:nvPr/>
          </p:nvSpPr>
          <p:spPr bwMode="auto">
            <a:xfrm flipH="1" flipV="1">
              <a:off x="3287396" y="3440113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5" name="Line 456"/>
            <p:cNvSpPr>
              <a:spLocks noChangeShapeType="1"/>
            </p:cNvSpPr>
            <p:nvPr/>
          </p:nvSpPr>
          <p:spPr bwMode="auto">
            <a:xfrm flipH="1" flipV="1">
              <a:off x="3279458" y="3436938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6" name="Line 457"/>
            <p:cNvSpPr>
              <a:spLocks noChangeShapeType="1"/>
            </p:cNvSpPr>
            <p:nvPr/>
          </p:nvSpPr>
          <p:spPr bwMode="auto">
            <a:xfrm flipH="1" flipV="1">
              <a:off x="3287396" y="34496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7" name="Line 458"/>
            <p:cNvSpPr>
              <a:spLocks noChangeShapeType="1"/>
            </p:cNvSpPr>
            <p:nvPr/>
          </p:nvSpPr>
          <p:spPr bwMode="auto">
            <a:xfrm flipH="1" flipV="1">
              <a:off x="3282633" y="34448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8" name="Line 459"/>
            <p:cNvSpPr>
              <a:spLocks noChangeShapeType="1"/>
            </p:cNvSpPr>
            <p:nvPr/>
          </p:nvSpPr>
          <p:spPr bwMode="auto">
            <a:xfrm flipH="1" flipV="1">
              <a:off x="3288983" y="345757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9" name="Line 460"/>
            <p:cNvSpPr>
              <a:spLocks noChangeShapeType="1"/>
            </p:cNvSpPr>
            <p:nvPr/>
          </p:nvSpPr>
          <p:spPr bwMode="auto">
            <a:xfrm flipH="1" flipV="1">
              <a:off x="3279458" y="34528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0" name="Line 461"/>
            <p:cNvSpPr>
              <a:spLocks noChangeShapeType="1"/>
            </p:cNvSpPr>
            <p:nvPr/>
          </p:nvSpPr>
          <p:spPr bwMode="auto">
            <a:xfrm flipH="1" flipV="1">
              <a:off x="3288983" y="3463925"/>
              <a:ext cx="4763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1" name="Line 462"/>
            <p:cNvSpPr>
              <a:spLocks noChangeShapeType="1"/>
            </p:cNvSpPr>
            <p:nvPr/>
          </p:nvSpPr>
          <p:spPr bwMode="auto">
            <a:xfrm flipH="1" flipV="1">
              <a:off x="3279458" y="34591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2" name="Line 463"/>
            <p:cNvSpPr>
              <a:spLocks noChangeShapeType="1"/>
            </p:cNvSpPr>
            <p:nvPr/>
          </p:nvSpPr>
          <p:spPr bwMode="auto">
            <a:xfrm flipH="1" flipV="1">
              <a:off x="3288983" y="34718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3" name="Line 464"/>
            <p:cNvSpPr>
              <a:spLocks noChangeShapeType="1"/>
            </p:cNvSpPr>
            <p:nvPr/>
          </p:nvSpPr>
          <p:spPr bwMode="auto">
            <a:xfrm flipH="1" flipV="1">
              <a:off x="3282633" y="34702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4" name="Line 465"/>
            <p:cNvSpPr>
              <a:spLocks noChangeShapeType="1"/>
            </p:cNvSpPr>
            <p:nvPr/>
          </p:nvSpPr>
          <p:spPr bwMode="auto">
            <a:xfrm flipH="1" flipV="1">
              <a:off x="3288983" y="3481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5" name="Line 466"/>
            <p:cNvSpPr>
              <a:spLocks noChangeShapeType="1"/>
            </p:cNvSpPr>
            <p:nvPr/>
          </p:nvSpPr>
          <p:spPr bwMode="auto">
            <a:xfrm flipH="1" flipV="1">
              <a:off x="3279458" y="34766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6" name="Line 467"/>
            <p:cNvSpPr>
              <a:spLocks noChangeShapeType="1"/>
            </p:cNvSpPr>
            <p:nvPr/>
          </p:nvSpPr>
          <p:spPr bwMode="auto">
            <a:xfrm flipH="1" flipV="1">
              <a:off x="3288983" y="348932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cxnSp>
        <p:nvCxnSpPr>
          <p:cNvPr id="116" name="直線矢印コネクタ 115"/>
          <p:cNvCxnSpPr/>
          <p:nvPr/>
        </p:nvCxnSpPr>
        <p:spPr>
          <a:xfrm rot="10800000">
            <a:off x="1239196" y="6185816"/>
            <a:ext cx="4176000" cy="1588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矢印コネクタ 116"/>
          <p:cNvCxnSpPr/>
          <p:nvPr/>
        </p:nvCxnSpPr>
        <p:spPr>
          <a:xfrm rot="5400000" flipH="1" flipV="1">
            <a:off x="995887" y="5971309"/>
            <a:ext cx="471054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 rot="5400000" flipH="1" flipV="1">
            <a:off x="3022726" y="5971309"/>
            <a:ext cx="471054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rot="5400000" flipH="1" flipV="1">
            <a:off x="5154693" y="5971309"/>
            <a:ext cx="471054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テキスト ボックス 119"/>
          <p:cNvSpPr txBox="1"/>
          <p:nvPr/>
        </p:nvSpPr>
        <p:spPr>
          <a:xfrm>
            <a:off x="2595850" y="6108788"/>
            <a:ext cx="13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Biogas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cxnSp>
        <p:nvCxnSpPr>
          <p:cNvPr id="121" name="直線矢印コネクタ 120"/>
          <p:cNvCxnSpPr/>
          <p:nvPr/>
        </p:nvCxnSpPr>
        <p:spPr>
          <a:xfrm rot="10800000">
            <a:off x="1263929" y="4597433"/>
            <a:ext cx="4104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/>
          <p:cNvCxnSpPr/>
          <p:nvPr/>
        </p:nvCxnSpPr>
        <p:spPr>
          <a:xfrm rot="5400000" flipH="1" flipV="1">
            <a:off x="1102902" y="4716014"/>
            <a:ext cx="288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矢印コネクタ 122"/>
          <p:cNvCxnSpPr/>
          <p:nvPr/>
        </p:nvCxnSpPr>
        <p:spPr>
          <a:xfrm rot="5400000" flipH="1" flipV="1">
            <a:off x="2299847" y="4391891"/>
            <a:ext cx="471054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矢印コネクタ 123"/>
          <p:cNvCxnSpPr/>
          <p:nvPr/>
        </p:nvCxnSpPr>
        <p:spPr>
          <a:xfrm rot="5400000" flipH="1" flipV="1">
            <a:off x="3097956" y="4716014"/>
            <a:ext cx="288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 rot="5400000" flipH="1" flipV="1">
            <a:off x="5225848" y="4716014"/>
            <a:ext cx="288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テキスト ボックス 125"/>
          <p:cNvSpPr txBox="1"/>
          <p:nvPr/>
        </p:nvSpPr>
        <p:spPr>
          <a:xfrm>
            <a:off x="1842642" y="4249749"/>
            <a:ext cx="120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Electricity</a:t>
            </a:r>
            <a:endParaRPr kumimoji="1" lang="ja-JP" altLang="en-US" b="1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cxnSp>
        <p:nvCxnSpPr>
          <p:cNvPr id="127" name="直線矢印コネクタ 126"/>
          <p:cNvCxnSpPr/>
          <p:nvPr/>
        </p:nvCxnSpPr>
        <p:spPr>
          <a:xfrm rot="5400000" flipH="1" flipV="1">
            <a:off x="1357956" y="4419393"/>
            <a:ext cx="720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矢印コネクタ 127"/>
          <p:cNvCxnSpPr/>
          <p:nvPr/>
        </p:nvCxnSpPr>
        <p:spPr>
          <a:xfrm rot="5400000" flipH="1" flipV="1">
            <a:off x="2729556" y="4419393"/>
            <a:ext cx="720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矢印コネクタ 128"/>
          <p:cNvCxnSpPr/>
          <p:nvPr/>
        </p:nvCxnSpPr>
        <p:spPr>
          <a:xfrm rot="5400000" flipH="1" flipV="1">
            <a:off x="4828465" y="4523363"/>
            <a:ext cx="540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29"/>
          <p:cNvSpPr txBox="1"/>
          <p:nvPr/>
        </p:nvSpPr>
        <p:spPr>
          <a:xfrm>
            <a:off x="1066800" y="42358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Heat</a:t>
            </a:r>
            <a:endParaRPr kumimoji="1" lang="ja-JP" altLang="en-US" b="1" dirty="0">
              <a:solidFill>
                <a:srgbClr val="FF0000"/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6629400" y="5181600"/>
            <a:ext cx="146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chemeClr val="tx2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CGS</a:t>
            </a:r>
          </a:p>
        </p:txBody>
      </p:sp>
      <p:sp>
        <p:nvSpPr>
          <p:cNvPr id="134" name="右中かっこ 133"/>
          <p:cNvSpPr/>
          <p:nvPr/>
        </p:nvSpPr>
        <p:spPr>
          <a:xfrm>
            <a:off x="6470073" y="4655127"/>
            <a:ext cx="318654" cy="1330037"/>
          </a:xfrm>
          <a:prstGeom prst="righ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480" name="グループ化 1990"/>
          <p:cNvGrpSpPr/>
          <p:nvPr/>
        </p:nvGrpSpPr>
        <p:grpSpPr>
          <a:xfrm>
            <a:off x="2326511" y="856812"/>
            <a:ext cx="4379089" cy="1388676"/>
            <a:chOff x="2326511" y="856812"/>
            <a:chExt cx="4379089" cy="1388676"/>
          </a:xfrm>
        </p:grpSpPr>
        <p:sp>
          <p:nvSpPr>
            <p:cNvPr id="1481" name="テキスト ボックス 1480"/>
            <p:cNvSpPr txBox="1"/>
            <p:nvPr/>
          </p:nvSpPr>
          <p:spPr>
            <a:xfrm>
              <a:off x="2438068" y="1753826"/>
              <a:ext cx="4191332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l"/>
              </a:pPr>
              <a:r>
                <a:rPr kumimoji="1" lang="en-US" altLang="ja-JP" b="1" dirty="0" smtClean="0">
                  <a:solidFill>
                    <a:srgbClr val="FF0000"/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Cover all heat demand (replace boiler)</a:t>
              </a:r>
              <a:endParaRPr kumimoji="1" lang="ja-JP" altLang="en-US" b="1" dirty="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82" name="テキスト ボックス 1481"/>
            <p:cNvSpPr txBox="1"/>
            <p:nvPr/>
          </p:nvSpPr>
          <p:spPr>
            <a:xfrm>
              <a:off x="2438068" y="1227356"/>
              <a:ext cx="4191332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l"/>
              </a:pPr>
              <a:r>
                <a:rPr kumimoji="1" lang="en-US" altLang="ja-JP" b="1" dirty="0" smtClean="0"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Cover some portion of power demand</a:t>
              </a:r>
              <a:endParaRPr kumimoji="1" lang="ja-JP" altLang="en-US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83" name="角丸四角形 1482"/>
            <p:cNvSpPr/>
            <p:nvPr/>
          </p:nvSpPr>
          <p:spPr>
            <a:xfrm>
              <a:off x="2326511" y="1018571"/>
              <a:ext cx="4379089" cy="1226917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テキスト ボックス 1483"/>
            <p:cNvSpPr txBox="1"/>
            <p:nvPr/>
          </p:nvSpPr>
          <p:spPr>
            <a:xfrm>
              <a:off x="2581382" y="856812"/>
              <a:ext cx="694253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chemeClr val="tx2"/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CGS</a:t>
              </a:r>
            </a:p>
          </p:txBody>
        </p:sp>
      </p:grpSp>
      <p:sp>
        <p:nvSpPr>
          <p:cNvPr id="1485" name="Text Box 69"/>
          <p:cNvSpPr txBox="1">
            <a:spLocks noChangeArrowheads="1"/>
          </p:cNvSpPr>
          <p:nvPr/>
        </p:nvSpPr>
        <p:spPr bwMode="auto">
          <a:xfrm>
            <a:off x="4114800" y="2420870"/>
            <a:ext cx="1963784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sz="16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Anaerobic Digestion</a:t>
            </a:r>
            <a:endParaRPr lang="ja-JP" altLang="en-US" sz="1600" b="1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486" name="テキスト ボックス 1485"/>
          <p:cNvSpPr txBox="1"/>
          <p:nvPr/>
        </p:nvSpPr>
        <p:spPr>
          <a:xfrm>
            <a:off x="3630102" y="3016695"/>
            <a:ext cx="789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Sludge</a:t>
            </a:r>
            <a:endParaRPr kumimoji="1" lang="ja-JP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487" name="テキスト ボックス 1486"/>
          <p:cNvSpPr txBox="1"/>
          <p:nvPr/>
        </p:nvSpPr>
        <p:spPr>
          <a:xfrm>
            <a:off x="5794001" y="2993120"/>
            <a:ext cx="13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Biogas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488" name="Text Box 69"/>
          <p:cNvSpPr txBox="1">
            <a:spLocks noChangeArrowheads="1"/>
          </p:cNvSpPr>
          <p:nvPr/>
        </p:nvSpPr>
        <p:spPr bwMode="auto">
          <a:xfrm>
            <a:off x="1371600" y="2420870"/>
            <a:ext cx="2315099" cy="3407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sz="16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Sewage Treatment Plant</a:t>
            </a:r>
            <a:endParaRPr lang="ja-JP" altLang="en-US" sz="1600" b="1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489" name="正方形/長方形 1488"/>
          <p:cNvSpPr/>
          <p:nvPr/>
        </p:nvSpPr>
        <p:spPr>
          <a:xfrm>
            <a:off x="0" y="533400"/>
            <a:ext cx="7239000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ja-JP" sz="2000" b="1" dirty="0" smtClean="0"/>
              <a:t>Better utilization of biogas in sewage treatment plants</a:t>
            </a:r>
            <a:r>
              <a:rPr lang="ja-JP" altLang="en-US" sz="2000" b="1" dirty="0" smtClean="0"/>
              <a:t>　</a:t>
            </a:r>
            <a:endParaRPr lang="en-US" sz="2000" b="1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4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矢印コネクタ 1"/>
          <p:cNvCxnSpPr/>
          <p:nvPr/>
        </p:nvCxnSpPr>
        <p:spPr>
          <a:xfrm>
            <a:off x="3476147" y="3359057"/>
            <a:ext cx="1044000" cy="1588"/>
          </a:xfrm>
          <a:prstGeom prst="straightConnector1">
            <a:avLst/>
          </a:prstGeom>
          <a:ln w="50800">
            <a:solidFill>
              <a:schemeClr val="tx1"/>
            </a:solidFill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" name="グループ化 58"/>
          <p:cNvGrpSpPr>
            <a:grpSpLocks noChangeAspect="1"/>
          </p:cNvGrpSpPr>
          <p:nvPr/>
        </p:nvGrpSpPr>
        <p:grpSpPr>
          <a:xfrm>
            <a:off x="4541853" y="2734092"/>
            <a:ext cx="1145108" cy="1459474"/>
            <a:chOff x="1714497" y="1209834"/>
            <a:chExt cx="2923589" cy="3705066"/>
          </a:xfrm>
        </p:grpSpPr>
        <p:sp>
          <p:nvSpPr>
            <p:cNvPr id="4" name="正方形/長方形 3"/>
            <p:cNvSpPr/>
            <p:nvPr/>
          </p:nvSpPr>
          <p:spPr>
            <a:xfrm>
              <a:off x="1714497" y="3125755"/>
              <a:ext cx="2914651" cy="1789145"/>
            </a:xfrm>
            <a:prstGeom prst="rect">
              <a:avLst/>
            </a:prstGeom>
            <a:solidFill>
              <a:schemeClr val="bg1">
                <a:lumMod val="65000"/>
              </a:schemeClr>
            </a:solidFill>
            <a:ln>
              <a:solidFill>
                <a:schemeClr val="bg1">
                  <a:lumMod val="65000"/>
                </a:schemeClr>
              </a:solidFill>
              <a:prstDash val="sysDot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cxnSp>
          <p:nvCxnSpPr>
            <p:cNvPr id="5" name="直線コネクタ 4"/>
            <p:cNvCxnSpPr/>
            <p:nvPr/>
          </p:nvCxnSpPr>
          <p:spPr>
            <a:xfrm rot="10800000">
              <a:off x="1722086" y="3108960"/>
              <a:ext cx="2916000" cy="1588"/>
            </a:xfrm>
            <a:prstGeom prst="line">
              <a:avLst/>
            </a:prstGeom>
            <a:ln w="63500" cmpd="thinThick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6" name="フリーフォーム 5"/>
            <p:cNvSpPr/>
            <p:nvPr/>
          </p:nvSpPr>
          <p:spPr>
            <a:xfrm>
              <a:off x="2115820" y="1363980"/>
              <a:ext cx="2125980" cy="3223260"/>
            </a:xfrm>
            <a:custGeom>
              <a:avLst/>
              <a:gdLst>
                <a:gd name="connsiteX0" fmla="*/ 815340 w 2125980"/>
                <a:gd name="connsiteY0" fmla="*/ 0 h 3223260"/>
                <a:gd name="connsiteX1" fmla="*/ 1325880 w 2125980"/>
                <a:gd name="connsiteY1" fmla="*/ 0 h 3223260"/>
                <a:gd name="connsiteX2" fmla="*/ 2125980 w 2125980"/>
                <a:gd name="connsiteY2" fmla="*/ 815340 h 3223260"/>
                <a:gd name="connsiteX3" fmla="*/ 2125980 w 2125980"/>
                <a:gd name="connsiteY3" fmla="*/ 2209800 h 3223260"/>
                <a:gd name="connsiteX4" fmla="*/ 1348740 w 2125980"/>
                <a:gd name="connsiteY4" fmla="*/ 3215640 h 3223260"/>
                <a:gd name="connsiteX5" fmla="*/ 784860 w 2125980"/>
                <a:gd name="connsiteY5" fmla="*/ 3223260 h 3223260"/>
                <a:gd name="connsiteX6" fmla="*/ 0 w 2125980"/>
                <a:gd name="connsiteY6" fmla="*/ 2209800 h 3223260"/>
                <a:gd name="connsiteX7" fmla="*/ 0 w 2125980"/>
                <a:gd name="connsiteY7" fmla="*/ 807720 h 3223260"/>
                <a:gd name="connsiteX8" fmla="*/ 815340 w 2125980"/>
                <a:gd name="connsiteY8" fmla="*/ 0 h 322326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2125980" h="3223260">
                  <a:moveTo>
                    <a:pt x="815340" y="0"/>
                  </a:moveTo>
                  <a:lnTo>
                    <a:pt x="1325880" y="0"/>
                  </a:lnTo>
                  <a:lnTo>
                    <a:pt x="2125980" y="815340"/>
                  </a:lnTo>
                  <a:lnTo>
                    <a:pt x="2125980" y="2209800"/>
                  </a:lnTo>
                  <a:lnTo>
                    <a:pt x="1348740" y="3215640"/>
                  </a:lnTo>
                  <a:lnTo>
                    <a:pt x="784860" y="3223260"/>
                  </a:lnTo>
                  <a:lnTo>
                    <a:pt x="0" y="2209800"/>
                  </a:lnTo>
                  <a:lnTo>
                    <a:pt x="0" y="807720"/>
                  </a:lnTo>
                  <a:lnTo>
                    <a:pt x="815340" y="0"/>
                  </a:lnTo>
                  <a:close/>
                </a:path>
              </a:pathLst>
            </a:custGeom>
            <a:solidFill>
              <a:schemeClr val="bg1">
                <a:lumMod val="95000"/>
              </a:schemeClr>
            </a:solidFill>
            <a:ln w="6350">
              <a:solidFill>
                <a:schemeClr val="tx1"/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" name="Line 63"/>
            <p:cNvSpPr>
              <a:spLocks noChangeShapeType="1"/>
            </p:cNvSpPr>
            <p:nvPr/>
          </p:nvSpPr>
          <p:spPr bwMode="auto">
            <a:xfrm>
              <a:off x="2062481" y="2219326"/>
              <a:ext cx="1588" cy="890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" name="Line 65"/>
            <p:cNvSpPr>
              <a:spLocks noChangeShapeType="1"/>
            </p:cNvSpPr>
            <p:nvPr/>
          </p:nvSpPr>
          <p:spPr bwMode="auto">
            <a:xfrm>
              <a:off x="2062481" y="3109913"/>
              <a:ext cx="1588" cy="4016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" name="Line 67"/>
            <p:cNvSpPr>
              <a:spLocks noChangeShapeType="1"/>
            </p:cNvSpPr>
            <p:nvPr/>
          </p:nvSpPr>
          <p:spPr bwMode="auto">
            <a:xfrm>
              <a:off x="2878456" y="4624388"/>
              <a:ext cx="61595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" name="Line 68"/>
            <p:cNvSpPr>
              <a:spLocks noChangeShapeType="1"/>
            </p:cNvSpPr>
            <p:nvPr/>
          </p:nvSpPr>
          <p:spPr bwMode="auto">
            <a:xfrm>
              <a:off x="2870518" y="1211263"/>
              <a:ext cx="631825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" name="Line 69"/>
            <p:cNvSpPr>
              <a:spLocks noChangeShapeType="1"/>
            </p:cNvSpPr>
            <p:nvPr/>
          </p:nvSpPr>
          <p:spPr bwMode="auto">
            <a:xfrm flipH="1">
              <a:off x="2062481" y="1352551"/>
              <a:ext cx="808038" cy="815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" name="Line 70"/>
            <p:cNvSpPr>
              <a:spLocks noChangeShapeType="1"/>
            </p:cNvSpPr>
            <p:nvPr/>
          </p:nvSpPr>
          <p:spPr bwMode="auto">
            <a:xfrm>
              <a:off x="2062481" y="3570288"/>
              <a:ext cx="815975" cy="10541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" name="Line 71"/>
            <p:cNvSpPr>
              <a:spLocks noChangeShapeType="1"/>
            </p:cNvSpPr>
            <p:nvPr/>
          </p:nvSpPr>
          <p:spPr bwMode="auto">
            <a:xfrm>
              <a:off x="4302443" y="2219326"/>
              <a:ext cx="1588" cy="129222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" name="Line 72"/>
            <p:cNvSpPr>
              <a:spLocks noChangeShapeType="1"/>
            </p:cNvSpPr>
            <p:nvPr/>
          </p:nvSpPr>
          <p:spPr bwMode="auto">
            <a:xfrm>
              <a:off x="3502343" y="1352551"/>
              <a:ext cx="800100" cy="815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" name="Line 73"/>
            <p:cNvSpPr>
              <a:spLocks noChangeShapeType="1"/>
            </p:cNvSpPr>
            <p:nvPr/>
          </p:nvSpPr>
          <p:spPr bwMode="auto">
            <a:xfrm flipH="1">
              <a:off x="3494406" y="3570288"/>
              <a:ext cx="808038" cy="105410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" name="Line 79"/>
            <p:cNvSpPr>
              <a:spLocks noChangeShapeType="1"/>
            </p:cNvSpPr>
            <p:nvPr/>
          </p:nvSpPr>
          <p:spPr bwMode="auto">
            <a:xfrm>
              <a:off x="2915920" y="4579938"/>
              <a:ext cx="540000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" name="Line 81"/>
            <p:cNvSpPr>
              <a:spLocks noChangeShapeType="1"/>
            </p:cNvSpPr>
            <p:nvPr/>
          </p:nvSpPr>
          <p:spPr bwMode="auto">
            <a:xfrm>
              <a:off x="2121218" y="3570288"/>
              <a:ext cx="779463" cy="10096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" name="Line 82"/>
            <p:cNvSpPr>
              <a:spLocks noChangeShapeType="1"/>
            </p:cNvSpPr>
            <p:nvPr/>
          </p:nvSpPr>
          <p:spPr bwMode="auto">
            <a:xfrm flipH="1">
              <a:off x="3464243" y="3570288"/>
              <a:ext cx="779463" cy="1009650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" name="Line 83"/>
            <p:cNvSpPr>
              <a:spLocks noChangeShapeType="1"/>
            </p:cNvSpPr>
            <p:nvPr/>
          </p:nvSpPr>
          <p:spPr bwMode="auto">
            <a:xfrm>
              <a:off x="2121218" y="2168526"/>
              <a:ext cx="1588" cy="1401763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" name="Freeform 84"/>
            <p:cNvSpPr>
              <a:spLocks/>
            </p:cNvSpPr>
            <p:nvPr/>
          </p:nvSpPr>
          <p:spPr bwMode="auto">
            <a:xfrm>
              <a:off x="4243706" y="2168526"/>
              <a:ext cx="1588" cy="1401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27"/>
                </a:cxn>
                <a:cxn ang="0">
                  <a:pos x="0" y="189"/>
                </a:cxn>
              </a:cxnLst>
              <a:rect l="0" t="0" r="r" b="b"/>
              <a:pathLst>
                <a:path h="189">
                  <a:moveTo>
                    <a:pt x="0" y="0"/>
                  </a:moveTo>
                  <a:lnTo>
                    <a:pt x="0" y="127"/>
                  </a:lnTo>
                  <a:lnTo>
                    <a:pt x="0" y="189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" name="Line 85"/>
            <p:cNvSpPr>
              <a:spLocks noChangeShapeType="1"/>
            </p:cNvSpPr>
            <p:nvPr/>
          </p:nvSpPr>
          <p:spPr bwMode="auto">
            <a:xfrm flipH="1">
              <a:off x="2121218" y="1352551"/>
              <a:ext cx="809625" cy="815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" name="Line 86"/>
            <p:cNvSpPr>
              <a:spLocks noChangeShapeType="1"/>
            </p:cNvSpPr>
            <p:nvPr/>
          </p:nvSpPr>
          <p:spPr bwMode="auto">
            <a:xfrm>
              <a:off x="3442018" y="1352551"/>
              <a:ext cx="801688" cy="815975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" name="Line 87"/>
            <p:cNvSpPr>
              <a:spLocks noChangeShapeType="1"/>
            </p:cNvSpPr>
            <p:nvPr/>
          </p:nvSpPr>
          <p:spPr bwMode="auto">
            <a:xfrm flipV="1">
              <a:off x="2930843" y="1255713"/>
              <a:ext cx="1588" cy="968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" name="Line 88"/>
            <p:cNvSpPr>
              <a:spLocks noChangeShapeType="1"/>
            </p:cNvSpPr>
            <p:nvPr/>
          </p:nvSpPr>
          <p:spPr bwMode="auto">
            <a:xfrm flipV="1">
              <a:off x="3442018" y="1255713"/>
              <a:ext cx="1588" cy="9683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" name="Line 89"/>
            <p:cNvSpPr>
              <a:spLocks noChangeShapeType="1"/>
            </p:cNvSpPr>
            <p:nvPr/>
          </p:nvSpPr>
          <p:spPr bwMode="auto">
            <a:xfrm>
              <a:off x="2930843" y="1255713"/>
              <a:ext cx="511175" cy="1588"/>
            </a:xfrm>
            <a:prstGeom prst="line">
              <a:avLst/>
            </a:pr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" name="Freeform 90"/>
            <p:cNvSpPr>
              <a:spLocks/>
            </p:cNvSpPr>
            <p:nvPr/>
          </p:nvSpPr>
          <p:spPr bwMode="auto">
            <a:xfrm>
              <a:off x="1951356" y="2168526"/>
              <a:ext cx="111125" cy="50800"/>
            </a:xfrm>
            <a:custGeom>
              <a:avLst/>
              <a:gdLst/>
              <a:ahLst/>
              <a:cxnLst>
                <a:cxn ang="0">
                  <a:pos x="15" y="7"/>
                </a:cxn>
                <a:cxn ang="0">
                  <a:pos x="0" y="7"/>
                </a:cxn>
                <a:cxn ang="0">
                  <a:pos x="0" y="0"/>
                </a:cxn>
                <a:cxn ang="0">
                  <a:pos x="15" y="0"/>
                </a:cxn>
              </a:cxnLst>
              <a:rect l="0" t="0" r="r" b="b"/>
              <a:pathLst>
                <a:path w="15" h="7">
                  <a:moveTo>
                    <a:pt x="15" y="7"/>
                  </a:moveTo>
                  <a:lnTo>
                    <a:pt x="0" y="7"/>
                  </a:lnTo>
                  <a:lnTo>
                    <a:pt x="0" y="0"/>
                  </a:lnTo>
                  <a:lnTo>
                    <a:pt x="15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" name="Freeform 93"/>
            <p:cNvSpPr>
              <a:spLocks/>
            </p:cNvSpPr>
            <p:nvPr/>
          </p:nvSpPr>
          <p:spPr bwMode="auto">
            <a:xfrm>
              <a:off x="4302443" y="2168526"/>
              <a:ext cx="111125" cy="50800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15" y="7"/>
                </a:cxn>
                <a:cxn ang="0">
                  <a:pos x="15" y="0"/>
                </a:cxn>
                <a:cxn ang="0">
                  <a:pos x="0" y="0"/>
                </a:cxn>
              </a:cxnLst>
              <a:rect l="0" t="0" r="r" b="b"/>
              <a:pathLst>
                <a:path w="15" h="7">
                  <a:moveTo>
                    <a:pt x="0" y="7"/>
                  </a:moveTo>
                  <a:lnTo>
                    <a:pt x="15" y="7"/>
                  </a:lnTo>
                  <a:lnTo>
                    <a:pt x="15" y="0"/>
                  </a:lnTo>
                  <a:lnTo>
                    <a:pt x="0" y="0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" name="Freeform 94"/>
            <p:cNvSpPr>
              <a:spLocks/>
            </p:cNvSpPr>
            <p:nvPr/>
          </p:nvSpPr>
          <p:spPr bwMode="auto">
            <a:xfrm>
              <a:off x="1951356" y="3511551"/>
              <a:ext cx="111125" cy="58738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0"/>
                </a:cxn>
                <a:cxn ang="0">
                  <a:pos x="0" y="8"/>
                </a:cxn>
                <a:cxn ang="0">
                  <a:pos x="15" y="8"/>
                </a:cxn>
              </a:cxnLst>
              <a:rect l="0" t="0" r="r" b="b"/>
              <a:pathLst>
                <a:path w="15" h="8">
                  <a:moveTo>
                    <a:pt x="15" y="0"/>
                  </a:moveTo>
                  <a:lnTo>
                    <a:pt x="0" y="0"/>
                  </a:lnTo>
                  <a:lnTo>
                    <a:pt x="0" y="8"/>
                  </a:lnTo>
                  <a:lnTo>
                    <a:pt x="15" y="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" name="Freeform 95"/>
            <p:cNvSpPr>
              <a:spLocks/>
            </p:cNvSpPr>
            <p:nvPr/>
          </p:nvSpPr>
          <p:spPr bwMode="auto">
            <a:xfrm>
              <a:off x="4302443" y="3511551"/>
              <a:ext cx="111125" cy="58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" y="0"/>
                </a:cxn>
                <a:cxn ang="0">
                  <a:pos x="15" y="8"/>
                </a:cxn>
                <a:cxn ang="0">
                  <a:pos x="0" y="8"/>
                </a:cxn>
              </a:cxnLst>
              <a:rect l="0" t="0" r="r" b="b"/>
              <a:pathLst>
                <a:path w="15" h="8">
                  <a:moveTo>
                    <a:pt x="0" y="0"/>
                  </a:moveTo>
                  <a:lnTo>
                    <a:pt x="15" y="0"/>
                  </a:lnTo>
                  <a:lnTo>
                    <a:pt x="15" y="8"/>
                  </a:lnTo>
                  <a:lnTo>
                    <a:pt x="0" y="8"/>
                  </a:lnTo>
                </a:path>
              </a:pathLst>
            </a:custGeom>
            <a:noFill/>
            <a:ln w="1905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cxnSp>
          <p:nvCxnSpPr>
            <p:cNvPr id="30" name="直線コネクタ 29"/>
            <p:cNvCxnSpPr/>
            <p:nvPr/>
          </p:nvCxnSpPr>
          <p:spPr>
            <a:xfrm rot="5400000">
              <a:off x="3428120" y="1281040"/>
              <a:ext cx="144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直線コネクタ 30"/>
            <p:cNvCxnSpPr/>
            <p:nvPr/>
          </p:nvCxnSpPr>
          <p:spPr>
            <a:xfrm rot="5400000">
              <a:off x="2793120" y="1281040"/>
              <a:ext cx="144000" cy="1588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2" name="Group 529"/>
          <p:cNvGrpSpPr>
            <a:grpSpLocks/>
          </p:cNvGrpSpPr>
          <p:nvPr/>
        </p:nvGrpSpPr>
        <p:grpSpPr bwMode="auto">
          <a:xfrm>
            <a:off x="1444348" y="2759785"/>
            <a:ext cx="1031274" cy="1194319"/>
            <a:chOff x="5" y="5"/>
            <a:chExt cx="1260" cy="843"/>
          </a:xfrm>
          <a:noFill/>
        </p:grpSpPr>
        <p:sp>
          <p:nvSpPr>
            <p:cNvPr id="35" name="Freeform 530"/>
            <p:cNvSpPr>
              <a:spLocks noChangeArrowheads="1"/>
            </p:cNvSpPr>
            <p:nvPr/>
          </p:nvSpPr>
          <p:spPr bwMode="auto">
            <a:xfrm>
              <a:off x="963" y="61"/>
              <a:ext cx="96" cy="76"/>
            </a:xfrm>
            <a:custGeom>
              <a:avLst/>
              <a:gdLst/>
              <a:ahLst/>
              <a:cxnLst>
                <a:cxn ang="0">
                  <a:pos x="0" y="15753"/>
                </a:cxn>
                <a:cxn ang="0">
                  <a:pos x="19059" y="0"/>
                </a:cxn>
                <a:cxn ang="0">
                  <a:pos x="21092" y="21600"/>
                </a:cxn>
              </a:cxnLst>
              <a:rect l="0" t="0" r="r" b="b"/>
              <a:pathLst>
                <a:path w="21600" h="21600">
                  <a:moveTo>
                    <a:pt x="0" y="15753"/>
                  </a:moveTo>
                  <a:cubicBezTo>
                    <a:pt x="5591" y="9095"/>
                    <a:pt x="12960" y="3411"/>
                    <a:pt x="19059" y="0"/>
                  </a:cubicBezTo>
                  <a:cubicBezTo>
                    <a:pt x="21600" y="5035"/>
                    <a:pt x="21092" y="13642"/>
                    <a:pt x="21092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" name="Freeform 531"/>
            <p:cNvSpPr>
              <a:spLocks noChangeArrowheads="1"/>
            </p:cNvSpPr>
            <p:nvPr/>
          </p:nvSpPr>
          <p:spPr bwMode="auto">
            <a:xfrm>
              <a:off x="1047" y="61"/>
              <a:ext cx="140" cy="124"/>
            </a:xfrm>
            <a:custGeom>
              <a:avLst/>
              <a:gdLst/>
              <a:ahLst/>
              <a:cxnLst>
                <a:cxn ang="0">
                  <a:pos x="21600" y="21600"/>
                </a:cxn>
                <a:cxn ang="0">
                  <a:pos x="21600" y="10206"/>
                </a:cxn>
                <a:cxn ang="0">
                  <a:pos x="174" y="0"/>
                </a:cxn>
                <a:cxn ang="0">
                  <a:pos x="0" y="11494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17240"/>
                    <a:pt x="21600" y="13277"/>
                    <a:pt x="21600" y="10206"/>
                  </a:cubicBezTo>
                  <a:cubicBezTo>
                    <a:pt x="16461" y="7134"/>
                    <a:pt x="7403" y="2576"/>
                    <a:pt x="174" y="0"/>
                  </a:cubicBezTo>
                  <a:cubicBezTo>
                    <a:pt x="87" y="3072"/>
                    <a:pt x="0" y="6738"/>
                    <a:pt x="0" y="11494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" name="Freeform 532"/>
            <p:cNvSpPr>
              <a:spLocks noChangeArrowheads="1"/>
            </p:cNvSpPr>
            <p:nvPr/>
          </p:nvSpPr>
          <p:spPr bwMode="auto">
            <a:xfrm>
              <a:off x="691" y="5"/>
              <a:ext cx="568" cy="840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21083" y="21600"/>
                </a:cxn>
                <a:cxn ang="0">
                  <a:pos x="21600" y="4795"/>
                </a:cxn>
                <a:cxn ang="0">
                  <a:pos x="2218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8463" y="21600"/>
                    <a:pt x="16453" y="21600"/>
                    <a:pt x="21083" y="21600"/>
                  </a:cubicBezTo>
                  <a:cubicBezTo>
                    <a:pt x="21342" y="16921"/>
                    <a:pt x="21600" y="8322"/>
                    <a:pt x="21600" y="4795"/>
                  </a:cubicBezTo>
                  <a:cubicBezTo>
                    <a:pt x="17099" y="3687"/>
                    <a:pt x="6504" y="1006"/>
                    <a:pt x="2218" y="0"/>
                  </a:cubicBezTo>
                  <a:cubicBezTo>
                    <a:pt x="1012" y="3396"/>
                    <a:pt x="108" y="16601"/>
                    <a:pt x="0" y="21600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" name="Freeform 534"/>
            <p:cNvSpPr>
              <a:spLocks noChangeArrowheads="1"/>
            </p:cNvSpPr>
            <p:nvPr/>
          </p:nvSpPr>
          <p:spPr bwMode="auto">
            <a:xfrm>
              <a:off x="20" y="5"/>
              <a:ext cx="729" cy="840"/>
            </a:xfrm>
            <a:custGeom>
              <a:avLst/>
              <a:gdLst/>
              <a:ahLst/>
              <a:cxnLst>
                <a:cxn ang="0">
                  <a:pos x="0" y="21585"/>
                </a:cxn>
                <a:cxn ang="0">
                  <a:pos x="20877" y="21600"/>
                </a:cxn>
                <a:cxn ang="0">
                  <a:pos x="21600" y="0"/>
                </a:cxn>
                <a:cxn ang="0">
                  <a:pos x="723" y="14342"/>
                </a:cxn>
                <a:cxn ang="0">
                  <a:pos x="0" y="21585"/>
                </a:cxn>
              </a:cxnLst>
              <a:rect l="0" t="0" r="r" b="b"/>
              <a:pathLst>
                <a:path w="21600" h="21600">
                  <a:moveTo>
                    <a:pt x="0" y="21585"/>
                  </a:moveTo>
                  <a:cubicBezTo>
                    <a:pt x="5497" y="21600"/>
                    <a:pt x="13481" y="21600"/>
                    <a:pt x="20877" y="21600"/>
                  </a:cubicBezTo>
                  <a:cubicBezTo>
                    <a:pt x="20877" y="16324"/>
                    <a:pt x="21499" y="4241"/>
                    <a:pt x="21600" y="0"/>
                  </a:cubicBezTo>
                  <a:cubicBezTo>
                    <a:pt x="17835" y="2623"/>
                    <a:pt x="4522" y="11674"/>
                    <a:pt x="723" y="14342"/>
                  </a:cubicBezTo>
                  <a:cubicBezTo>
                    <a:pt x="504" y="15755"/>
                    <a:pt x="252" y="19399"/>
                    <a:pt x="0" y="21585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" name="Freeform 535"/>
            <p:cNvSpPr>
              <a:spLocks noChangeArrowheads="1"/>
            </p:cNvSpPr>
            <p:nvPr/>
          </p:nvSpPr>
          <p:spPr bwMode="auto">
            <a:xfrm>
              <a:off x="173" y="448"/>
              <a:ext cx="16" cy="226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9286" y="6241"/>
                    <a:pt x="4629" y="14653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" name="Freeform 536"/>
            <p:cNvSpPr>
              <a:spLocks noChangeArrowheads="1"/>
            </p:cNvSpPr>
            <p:nvPr/>
          </p:nvSpPr>
          <p:spPr bwMode="auto">
            <a:xfrm>
              <a:off x="420" y="252"/>
              <a:ext cx="16" cy="32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771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0057" y="5278"/>
                    <a:pt x="0" y="14974"/>
                    <a:pt x="771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" name="Freeform 537"/>
            <p:cNvSpPr>
              <a:spLocks noChangeArrowheads="1"/>
            </p:cNvSpPr>
            <p:nvPr/>
          </p:nvSpPr>
          <p:spPr bwMode="auto">
            <a:xfrm>
              <a:off x="243" y="412"/>
              <a:ext cx="79" cy="69"/>
            </a:xfrm>
            <a:custGeom>
              <a:avLst/>
              <a:gdLst/>
              <a:ahLst/>
              <a:cxnLst>
                <a:cxn ang="0">
                  <a:pos x="0" y="14638"/>
                </a:cxn>
                <a:cxn ang="0">
                  <a:pos x="21600" y="0"/>
                </a:cxn>
                <a:cxn ang="0">
                  <a:pos x="21600" y="7676"/>
                </a:cxn>
                <a:cxn ang="0">
                  <a:pos x="622" y="21600"/>
                </a:cxn>
                <a:cxn ang="0">
                  <a:pos x="0" y="14638"/>
                </a:cxn>
              </a:cxnLst>
              <a:rect l="0" t="0" r="r" b="b"/>
              <a:pathLst>
                <a:path w="21600" h="21600">
                  <a:moveTo>
                    <a:pt x="0" y="14638"/>
                  </a:moveTo>
                  <a:cubicBezTo>
                    <a:pt x="5128" y="10532"/>
                    <a:pt x="15695" y="3392"/>
                    <a:pt x="21600" y="0"/>
                  </a:cubicBezTo>
                  <a:cubicBezTo>
                    <a:pt x="21600" y="0"/>
                    <a:pt x="21600" y="7676"/>
                    <a:pt x="21600" y="7676"/>
                  </a:cubicBezTo>
                  <a:cubicBezTo>
                    <a:pt x="16161" y="10175"/>
                    <a:pt x="7614" y="16780"/>
                    <a:pt x="622" y="21600"/>
                  </a:cubicBezTo>
                  <a:cubicBezTo>
                    <a:pt x="622" y="21600"/>
                    <a:pt x="0" y="14638"/>
                    <a:pt x="0" y="14638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" name="Freeform 538"/>
            <p:cNvSpPr>
              <a:spLocks noChangeArrowheads="1"/>
            </p:cNvSpPr>
            <p:nvPr/>
          </p:nvSpPr>
          <p:spPr bwMode="auto">
            <a:xfrm>
              <a:off x="725" y="23"/>
              <a:ext cx="24" cy="80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000" y="4689"/>
                    <a:pt x="514" y="1618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" name="Freeform 539"/>
            <p:cNvSpPr>
              <a:spLocks noChangeArrowheads="1"/>
            </p:cNvSpPr>
            <p:nvPr/>
          </p:nvSpPr>
          <p:spPr bwMode="auto">
            <a:xfrm>
              <a:off x="20" y="5"/>
              <a:ext cx="1239" cy="840"/>
            </a:xfrm>
            <a:custGeom>
              <a:avLst/>
              <a:gdLst/>
              <a:ahLst/>
              <a:cxnLst>
                <a:cxn ang="0">
                  <a:pos x="0" y="21585"/>
                </a:cxn>
                <a:cxn ang="0">
                  <a:pos x="425" y="14342"/>
                </a:cxn>
                <a:cxn ang="0">
                  <a:pos x="12703" y="0"/>
                </a:cxn>
                <a:cxn ang="0">
                  <a:pos x="21600" y="4795"/>
                </a:cxn>
                <a:cxn ang="0">
                  <a:pos x="21363" y="21600"/>
                </a:cxn>
              </a:cxnLst>
              <a:rect l="0" t="0" r="r" b="b"/>
              <a:pathLst>
                <a:path w="21600" h="21600">
                  <a:moveTo>
                    <a:pt x="0" y="21585"/>
                  </a:moveTo>
                  <a:cubicBezTo>
                    <a:pt x="148" y="19399"/>
                    <a:pt x="297" y="15755"/>
                    <a:pt x="425" y="14342"/>
                  </a:cubicBezTo>
                  <a:cubicBezTo>
                    <a:pt x="2659" y="11674"/>
                    <a:pt x="10489" y="2623"/>
                    <a:pt x="12703" y="0"/>
                  </a:cubicBezTo>
                  <a:cubicBezTo>
                    <a:pt x="14670" y="1006"/>
                    <a:pt x="19534" y="3687"/>
                    <a:pt x="21600" y="4795"/>
                  </a:cubicBezTo>
                  <a:cubicBezTo>
                    <a:pt x="21600" y="8322"/>
                    <a:pt x="21481" y="16921"/>
                    <a:pt x="21363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pic>
          <p:nvPicPr>
            <p:cNvPr id="44" name="Picture 5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" y="725"/>
              <a:ext cx="584" cy="12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  <p:pic>
          <p:nvPicPr>
            <p:cNvPr id="45" name="Picture 5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" y="647"/>
              <a:ext cx="583" cy="15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46" name="Picture 54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" y="671"/>
              <a:ext cx="422" cy="12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47" name="Freeform 543"/>
            <p:cNvSpPr>
              <a:spLocks noChangeArrowheads="1"/>
            </p:cNvSpPr>
            <p:nvPr/>
          </p:nvSpPr>
          <p:spPr bwMode="auto">
            <a:xfrm>
              <a:off x="642" y="658"/>
              <a:ext cx="4" cy="18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514" y="4793"/>
                    <a:pt x="9257" y="1267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" name="Freeform 544"/>
            <p:cNvSpPr>
              <a:spLocks noChangeArrowheads="1"/>
            </p:cNvSpPr>
            <p:nvPr/>
          </p:nvSpPr>
          <p:spPr bwMode="auto">
            <a:xfrm>
              <a:off x="62" y="775"/>
              <a:ext cx="4" cy="6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5843"/>
                    <a:pt x="0" y="1381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" name="Freeform 545"/>
            <p:cNvSpPr>
              <a:spLocks noChangeArrowheads="1"/>
            </p:cNvSpPr>
            <p:nvPr/>
          </p:nvSpPr>
          <p:spPr bwMode="auto">
            <a:xfrm>
              <a:off x="115" y="762"/>
              <a:ext cx="1" cy="83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510"/>
                    <a:pt x="10800" y="1405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" name="Freeform 546"/>
            <p:cNvSpPr>
              <a:spLocks noChangeArrowheads="1"/>
            </p:cNvSpPr>
            <p:nvPr/>
          </p:nvSpPr>
          <p:spPr bwMode="auto">
            <a:xfrm>
              <a:off x="129" y="761"/>
              <a:ext cx="1" cy="84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0800" y="8229"/>
                    <a:pt x="0" y="1484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" name="Freeform 547"/>
            <p:cNvSpPr>
              <a:spLocks noChangeArrowheads="1"/>
            </p:cNvSpPr>
            <p:nvPr/>
          </p:nvSpPr>
          <p:spPr bwMode="auto">
            <a:xfrm>
              <a:off x="178" y="750"/>
              <a:ext cx="6" cy="95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5120" y="6208"/>
                    <a:pt x="6480" y="1371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" name="Freeform 548"/>
            <p:cNvSpPr>
              <a:spLocks noChangeArrowheads="1"/>
            </p:cNvSpPr>
            <p:nvPr/>
          </p:nvSpPr>
          <p:spPr bwMode="auto">
            <a:xfrm>
              <a:off x="194" y="748"/>
              <a:ext cx="4" cy="9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6171" y="7369"/>
                    <a:pt x="0" y="1423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" name="Freeform 549"/>
            <p:cNvSpPr>
              <a:spLocks noChangeArrowheads="1"/>
            </p:cNvSpPr>
            <p:nvPr/>
          </p:nvSpPr>
          <p:spPr bwMode="auto">
            <a:xfrm>
              <a:off x="252" y="736"/>
              <a:ext cx="5" cy="10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785"/>
                    <a:pt x="0" y="1334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" name="Freeform 550"/>
            <p:cNvSpPr>
              <a:spLocks noChangeArrowheads="1"/>
            </p:cNvSpPr>
            <p:nvPr/>
          </p:nvSpPr>
          <p:spPr bwMode="auto">
            <a:xfrm>
              <a:off x="315" y="725"/>
              <a:ext cx="4" cy="120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449"/>
                    <a:pt x="3086" y="1361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" name="Freeform 551"/>
            <p:cNvSpPr>
              <a:spLocks noChangeArrowheads="1"/>
            </p:cNvSpPr>
            <p:nvPr/>
          </p:nvSpPr>
          <p:spPr bwMode="auto">
            <a:xfrm>
              <a:off x="332" y="722"/>
              <a:ext cx="4" cy="123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000"/>
                    <a:pt x="7200" y="1410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" name="Freeform 552"/>
            <p:cNvSpPr>
              <a:spLocks noChangeArrowheads="1"/>
            </p:cNvSpPr>
            <p:nvPr/>
          </p:nvSpPr>
          <p:spPr bwMode="auto">
            <a:xfrm>
              <a:off x="414" y="706"/>
              <a:ext cx="4" cy="13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900" y="6374"/>
                    <a:pt x="0" y="1372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" name="Freeform 553"/>
            <p:cNvSpPr>
              <a:spLocks noChangeArrowheads="1"/>
            </p:cNvSpPr>
            <p:nvPr/>
          </p:nvSpPr>
          <p:spPr bwMode="auto">
            <a:xfrm>
              <a:off x="431" y="705"/>
              <a:ext cx="3" cy="140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5947"/>
                    <a:pt x="0" y="13904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" name="Freeform 554"/>
            <p:cNvSpPr>
              <a:spLocks noChangeArrowheads="1"/>
            </p:cNvSpPr>
            <p:nvPr/>
          </p:nvSpPr>
          <p:spPr bwMode="auto">
            <a:xfrm>
              <a:off x="515" y="686"/>
              <a:ext cx="5" cy="15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6200" y="6249"/>
                    <a:pt x="0" y="14117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" name="Freeform 555"/>
            <p:cNvSpPr>
              <a:spLocks noChangeArrowheads="1"/>
            </p:cNvSpPr>
            <p:nvPr/>
          </p:nvSpPr>
          <p:spPr bwMode="auto">
            <a:xfrm>
              <a:off x="538" y="684"/>
              <a:ext cx="1" cy="161"/>
            </a:xfrm>
            <a:custGeom>
              <a:avLst/>
              <a:gdLst/>
              <a:ahLst/>
              <a:cxnLst>
                <a:cxn ang="0">
                  <a:pos x="-1" y="0"/>
                </a:cxn>
                <a:cxn ang="0">
                  <a:pos x="-1" y="21600"/>
                </a:cxn>
              </a:cxnLst>
              <a:rect l="0" t="0" r="r" b="b"/>
              <a:pathLst>
                <a:path w="21600" h="21600">
                  <a:moveTo>
                    <a:pt x="-1" y="0"/>
                  </a:moveTo>
                  <a:cubicBezTo>
                    <a:pt x="-1" y="6161"/>
                    <a:pt x="-1" y="13386"/>
                    <a:pt x="-1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" name="Freeform 556"/>
            <p:cNvSpPr>
              <a:spLocks noChangeArrowheads="1"/>
            </p:cNvSpPr>
            <p:nvPr/>
          </p:nvSpPr>
          <p:spPr bwMode="auto">
            <a:xfrm>
              <a:off x="434" y="580"/>
              <a:ext cx="216" cy="78"/>
            </a:xfrm>
            <a:custGeom>
              <a:avLst/>
              <a:gdLst/>
              <a:ahLst/>
              <a:cxnLst>
                <a:cxn ang="0">
                  <a:pos x="21260" y="12835"/>
                </a:cxn>
                <a:cxn ang="0">
                  <a:pos x="1077" y="0"/>
                </a:cxn>
                <a:cxn ang="0">
                  <a:pos x="1020" y="15339"/>
                </a:cxn>
                <a:cxn ang="0">
                  <a:pos x="21260" y="21600"/>
                </a:cxn>
                <a:cxn ang="0">
                  <a:pos x="21260" y="12835"/>
                </a:cxn>
              </a:cxnLst>
              <a:rect l="0" t="0" r="r" b="b"/>
              <a:pathLst>
                <a:path w="21600" h="21600">
                  <a:moveTo>
                    <a:pt x="21260" y="12835"/>
                  </a:moveTo>
                  <a:cubicBezTo>
                    <a:pt x="17405" y="10017"/>
                    <a:pt x="5386" y="1252"/>
                    <a:pt x="1077" y="0"/>
                  </a:cubicBezTo>
                  <a:cubicBezTo>
                    <a:pt x="0" y="3913"/>
                    <a:pt x="227" y="12052"/>
                    <a:pt x="1020" y="15339"/>
                  </a:cubicBezTo>
                  <a:cubicBezTo>
                    <a:pt x="6236" y="17687"/>
                    <a:pt x="16498" y="21600"/>
                    <a:pt x="21260" y="21600"/>
                  </a:cubicBezTo>
                  <a:cubicBezTo>
                    <a:pt x="21260" y="21600"/>
                    <a:pt x="21600" y="16122"/>
                    <a:pt x="21260" y="12835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" name="Freeform 557"/>
            <p:cNvSpPr>
              <a:spLocks noChangeArrowheads="1"/>
            </p:cNvSpPr>
            <p:nvPr/>
          </p:nvSpPr>
          <p:spPr bwMode="auto">
            <a:xfrm>
              <a:off x="5" y="617"/>
              <a:ext cx="641" cy="158"/>
            </a:xfrm>
            <a:custGeom>
              <a:avLst/>
              <a:gdLst/>
              <a:ahLst/>
              <a:cxnLst>
                <a:cxn ang="0">
                  <a:pos x="0" y="18881"/>
                </a:cxn>
                <a:cxn ang="0">
                  <a:pos x="2044" y="21600"/>
                </a:cxn>
                <a:cxn ang="0">
                  <a:pos x="21600" y="5594"/>
                </a:cxn>
                <a:cxn ang="0">
                  <a:pos x="14839" y="0"/>
                </a:cxn>
                <a:cxn ang="0">
                  <a:pos x="0" y="18881"/>
                </a:cxn>
              </a:cxnLst>
              <a:rect l="0" t="0" r="r" b="b"/>
              <a:pathLst>
                <a:path w="21600" h="21600">
                  <a:moveTo>
                    <a:pt x="0" y="18881"/>
                  </a:moveTo>
                  <a:cubicBezTo>
                    <a:pt x="592" y="19813"/>
                    <a:pt x="1299" y="20745"/>
                    <a:pt x="2044" y="21600"/>
                  </a:cubicBezTo>
                  <a:cubicBezTo>
                    <a:pt x="6742" y="17249"/>
                    <a:pt x="20531" y="7381"/>
                    <a:pt x="21600" y="5594"/>
                  </a:cubicBezTo>
                  <a:cubicBezTo>
                    <a:pt x="19996" y="4429"/>
                    <a:pt x="17207" y="1787"/>
                    <a:pt x="14839" y="0"/>
                  </a:cubicBezTo>
                  <a:cubicBezTo>
                    <a:pt x="11917" y="1632"/>
                    <a:pt x="2464" y="12976"/>
                    <a:pt x="0" y="18881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" name="Freeform 558"/>
            <p:cNvSpPr>
              <a:spLocks noChangeArrowheads="1"/>
            </p:cNvSpPr>
            <p:nvPr/>
          </p:nvSpPr>
          <p:spPr bwMode="auto">
            <a:xfrm>
              <a:off x="5" y="580"/>
              <a:ext cx="441" cy="175"/>
            </a:xfrm>
            <a:custGeom>
              <a:avLst/>
              <a:gdLst/>
              <a:ahLst/>
              <a:cxnLst>
                <a:cxn ang="0">
                  <a:pos x="21544" y="0"/>
                </a:cxn>
                <a:cxn ang="0">
                  <a:pos x="0" y="18734"/>
                </a:cxn>
                <a:cxn ang="0">
                  <a:pos x="28" y="21600"/>
                </a:cxn>
                <a:cxn ang="0">
                  <a:pos x="21600" y="4614"/>
                </a:cxn>
                <a:cxn ang="0">
                  <a:pos x="21544" y="0"/>
                </a:cxn>
              </a:cxnLst>
              <a:rect l="0" t="0" r="r" b="b"/>
              <a:pathLst>
                <a:path w="21600" h="21600">
                  <a:moveTo>
                    <a:pt x="21544" y="0"/>
                  </a:moveTo>
                  <a:cubicBezTo>
                    <a:pt x="16020" y="4683"/>
                    <a:pt x="5247" y="14120"/>
                    <a:pt x="0" y="18734"/>
                  </a:cubicBezTo>
                  <a:cubicBezTo>
                    <a:pt x="0" y="18734"/>
                    <a:pt x="28" y="21600"/>
                    <a:pt x="28" y="21600"/>
                  </a:cubicBezTo>
                  <a:cubicBezTo>
                    <a:pt x="5469" y="17196"/>
                    <a:pt x="16603" y="8598"/>
                    <a:pt x="21600" y="4614"/>
                  </a:cubicBezTo>
                  <a:cubicBezTo>
                    <a:pt x="21600" y="4614"/>
                    <a:pt x="21544" y="0"/>
                    <a:pt x="21544" y="0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" name="Freeform 559"/>
            <p:cNvSpPr>
              <a:spLocks noChangeArrowheads="1"/>
            </p:cNvSpPr>
            <p:nvPr/>
          </p:nvSpPr>
          <p:spPr bwMode="auto">
            <a:xfrm>
              <a:off x="444" y="580"/>
              <a:ext cx="184" cy="76"/>
            </a:xfrm>
            <a:custGeom>
              <a:avLst/>
              <a:gdLst/>
              <a:ahLst/>
              <a:cxnLst>
                <a:cxn ang="0">
                  <a:pos x="21600" y="21600"/>
                </a:cxn>
                <a:cxn ang="0">
                  <a:pos x="133" y="10639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800" y="18860"/>
                    <a:pt x="7533" y="14346"/>
                    <a:pt x="133" y="10639"/>
                  </a:cubicBezTo>
                  <a:cubicBezTo>
                    <a:pt x="133" y="10639"/>
                    <a:pt x="0" y="0"/>
                    <a:pt x="0" y="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" name="Freeform 560"/>
            <p:cNvSpPr>
              <a:spLocks noChangeArrowheads="1"/>
            </p:cNvSpPr>
            <p:nvPr/>
          </p:nvSpPr>
          <p:spPr bwMode="auto">
            <a:xfrm>
              <a:off x="5" y="580"/>
              <a:ext cx="645" cy="195"/>
            </a:xfrm>
            <a:custGeom>
              <a:avLst/>
              <a:gdLst/>
              <a:ahLst/>
              <a:cxnLst>
                <a:cxn ang="0">
                  <a:pos x="21486" y="8665"/>
                </a:cxn>
                <a:cxn ang="0">
                  <a:pos x="21486" y="5149"/>
                </a:cxn>
                <a:cxn ang="0">
                  <a:pos x="14729" y="0"/>
                </a:cxn>
                <a:cxn ang="0">
                  <a:pos x="0" y="16828"/>
                </a:cxn>
                <a:cxn ang="0">
                  <a:pos x="19" y="19402"/>
                </a:cxn>
                <a:cxn ang="0">
                  <a:pos x="2050" y="21600"/>
                </a:cxn>
                <a:cxn ang="0">
                  <a:pos x="21486" y="8665"/>
                </a:cxn>
              </a:cxnLst>
              <a:rect l="0" t="0" r="r" b="b"/>
              <a:pathLst>
                <a:path w="21600" h="21600">
                  <a:moveTo>
                    <a:pt x="21486" y="8665"/>
                  </a:moveTo>
                  <a:cubicBezTo>
                    <a:pt x="21486" y="8665"/>
                    <a:pt x="21600" y="6467"/>
                    <a:pt x="21486" y="5149"/>
                  </a:cubicBezTo>
                  <a:cubicBezTo>
                    <a:pt x="20195" y="4019"/>
                    <a:pt x="16172" y="502"/>
                    <a:pt x="14729" y="0"/>
                  </a:cubicBezTo>
                  <a:cubicBezTo>
                    <a:pt x="10952" y="4207"/>
                    <a:pt x="3587" y="12684"/>
                    <a:pt x="0" y="16828"/>
                  </a:cubicBezTo>
                  <a:cubicBezTo>
                    <a:pt x="0" y="16828"/>
                    <a:pt x="19" y="19402"/>
                    <a:pt x="19" y="19402"/>
                  </a:cubicBezTo>
                  <a:cubicBezTo>
                    <a:pt x="607" y="20156"/>
                    <a:pt x="1310" y="20909"/>
                    <a:pt x="2050" y="21600"/>
                  </a:cubicBezTo>
                  <a:cubicBezTo>
                    <a:pt x="6719" y="18084"/>
                    <a:pt x="20423" y="10109"/>
                    <a:pt x="21486" y="8665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" name="Freeform 561"/>
            <p:cNvSpPr>
              <a:spLocks noChangeArrowheads="1"/>
            </p:cNvSpPr>
            <p:nvPr/>
          </p:nvSpPr>
          <p:spPr bwMode="auto">
            <a:xfrm>
              <a:off x="16" y="622"/>
              <a:ext cx="418" cy="130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21600" y="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5840" y="15726"/>
                    <a:pt x="16347" y="5495"/>
                    <a:pt x="21600" y="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" name="Freeform 562"/>
            <p:cNvSpPr>
              <a:spLocks noChangeArrowheads="1"/>
            </p:cNvSpPr>
            <p:nvPr/>
          </p:nvSpPr>
          <p:spPr bwMode="auto">
            <a:xfrm>
              <a:off x="6" y="841"/>
              <a:ext cx="1259" cy="7"/>
            </a:xfrm>
            <a:custGeom>
              <a:avLst/>
              <a:gdLst/>
              <a:ahLst/>
              <a:cxnLst>
                <a:cxn ang="0">
                  <a:pos x="0" y="9000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0" y="9000"/>
                  </a:moveTo>
                  <a:cubicBezTo>
                    <a:pt x="5940" y="21600"/>
                    <a:pt x="17459" y="0"/>
                    <a:pt x="21600" y="10800"/>
                  </a:cubicBezTo>
                </a:path>
              </a:pathLst>
            </a:custGeom>
            <a:grpFill/>
            <a:ln w="14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cxnSp>
        <p:nvCxnSpPr>
          <p:cNvPr id="68" name="直線矢印コネクタ 67"/>
          <p:cNvCxnSpPr/>
          <p:nvPr/>
        </p:nvCxnSpPr>
        <p:spPr>
          <a:xfrm>
            <a:off x="5548857" y="3350524"/>
            <a:ext cx="1872000" cy="1588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headEnd type="none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33" name="Group 529"/>
          <p:cNvGrpSpPr>
            <a:grpSpLocks/>
          </p:cNvGrpSpPr>
          <p:nvPr/>
        </p:nvGrpSpPr>
        <p:grpSpPr bwMode="auto">
          <a:xfrm>
            <a:off x="2580411" y="3036885"/>
            <a:ext cx="756000" cy="900000"/>
            <a:chOff x="5" y="5"/>
            <a:chExt cx="1260" cy="843"/>
          </a:xfrm>
          <a:noFill/>
        </p:grpSpPr>
        <p:sp>
          <p:nvSpPr>
            <p:cNvPr id="70" name="Freeform 530"/>
            <p:cNvSpPr>
              <a:spLocks noChangeArrowheads="1"/>
            </p:cNvSpPr>
            <p:nvPr/>
          </p:nvSpPr>
          <p:spPr bwMode="auto">
            <a:xfrm>
              <a:off x="963" y="61"/>
              <a:ext cx="96" cy="76"/>
            </a:xfrm>
            <a:custGeom>
              <a:avLst/>
              <a:gdLst/>
              <a:ahLst/>
              <a:cxnLst>
                <a:cxn ang="0">
                  <a:pos x="0" y="15753"/>
                </a:cxn>
                <a:cxn ang="0">
                  <a:pos x="19059" y="0"/>
                </a:cxn>
                <a:cxn ang="0">
                  <a:pos x="21092" y="21600"/>
                </a:cxn>
              </a:cxnLst>
              <a:rect l="0" t="0" r="r" b="b"/>
              <a:pathLst>
                <a:path w="21600" h="21600">
                  <a:moveTo>
                    <a:pt x="0" y="15753"/>
                  </a:moveTo>
                  <a:cubicBezTo>
                    <a:pt x="5591" y="9095"/>
                    <a:pt x="12960" y="3411"/>
                    <a:pt x="19059" y="0"/>
                  </a:cubicBezTo>
                  <a:cubicBezTo>
                    <a:pt x="21600" y="5035"/>
                    <a:pt x="21092" y="13642"/>
                    <a:pt x="21092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" name="Freeform 531"/>
            <p:cNvSpPr>
              <a:spLocks noChangeArrowheads="1"/>
            </p:cNvSpPr>
            <p:nvPr/>
          </p:nvSpPr>
          <p:spPr bwMode="auto">
            <a:xfrm>
              <a:off x="1047" y="61"/>
              <a:ext cx="140" cy="124"/>
            </a:xfrm>
            <a:custGeom>
              <a:avLst/>
              <a:gdLst/>
              <a:ahLst/>
              <a:cxnLst>
                <a:cxn ang="0">
                  <a:pos x="21600" y="21600"/>
                </a:cxn>
                <a:cxn ang="0">
                  <a:pos x="21600" y="10206"/>
                </a:cxn>
                <a:cxn ang="0">
                  <a:pos x="174" y="0"/>
                </a:cxn>
                <a:cxn ang="0">
                  <a:pos x="0" y="11494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21600" y="17240"/>
                    <a:pt x="21600" y="13277"/>
                    <a:pt x="21600" y="10206"/>
                  </a:cubicBezTo>
                  <a:cubicBezTo>
                    <a:pt x="16461" y="7134"/>
                    <a:pt x="7403" y="2576"/>
                    <a:pt x="174" y="0"/>
                  </a:cubicBezTo>
                  <a:cubicBezTo>
                    <a:pt x="87" y="3072"/>
                    <a:pt x="0" y="6738"/>
                    <a:pt x="0" y="11494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" name="Freeform 532"/>
            <p:cNvSpPr>
              <a:spLocks noChangeArrowheads="1"/>
            </p:cNvSpPr>
            <p:nvPr/>
          </p:nvSpPr>
          <p:spPr bwMode="auto">
            <a:xfrm>
              <a:off x="691" y="5"/>
              <a:ext cx="568" cy="840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21083" y="21600"/>
                </a:cxn>
                <a:cxn ang="0">
                  <a:pos x="21600" y="4795"/>
                </a:cxn>
                <a:cxn ang="0">
                  <a:pos x="2218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8463" y="21600"/>
                    <a:pt x="16453" y="21600"/>
                    <a:pt x="21083" y="21600"/>
                  </a:cubicBezTo>
                  <a:cubicBezTo>
                    <a:pt x="21342" y="16921"/>
                    <a:pt x="21600" y="8322"/>
                    <a:pt x="21600" y="4795"/>
                  </a:cubicBezTo>
                  <a:cubicBezTo>
                    <a:pt x="17099" y="3687"/>
                    <a:pt x="6504" y="1006"/>
                    <a:pt x="2218" y="0"/>
                  </a:cubicBezTo>
                  <a:cubicBezTo>
                    <a:pt x="1012" y="3396"/>
                    <a:pt x="108" y="16601"/>
                    <a:pt x="0" y="21600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" name="Freeform 534"/>
            <p:cNvSpPr>
              <a:spLocks noChangeArrowheads="1"/>
            </p:cNvSpPr>
            <p:nvPr/>
          </p:nvSpPr>
          <p:spPr bwMode="auto">
            <a:xfrm>
              <a:off x="20" y="5"/>
              <a:ext cx="729" cy="840"/>
            </a:xfrm>
            <a:custGeom>
              <a:avLst/>
              <a:gdLst/>
              <a:ahLst/>
              <a:cxnLst>
                <a:cxn ang="0">
                  <a:pos x="0" y="21585"/>
                </a:cxn>
                <a:cxn ang="0">
                  <a:pos x="20877" y="21600"/>
                </a:cxn>
                <a:cxn ang="0">
                  <a:pos x="21600" y="0"/>
                </a:cxn>
                <a:cxn ang="0">
                  <a:pos x="723" y="14342"/>
                </a:cxn>
                <a:cxn ang="0">
                  <a:pos x="0" y="21585"/>
                </a:cxn>
              </a:cxnLst>
              <a:rect l="0" t="0" r="r" b="b"/>
              <a:pathLst>
                <a:path w="21600" h="21600">
                  <a:moveTo>
                    <a:pt x="0" y="21585"/>
                  </a:moveTo>
                  <a:cubicBezTo>
                    <a:pt x="5497" y="21600"/>
                    <a:pt x="13481" y="21600"/>
                    <a:pt x="20877" y="21600"/>
                  </a:cubicBezTo>
                  <a:cubicBezTo>
                    <a:pt x="20877" y="16324"/>
                    <a:pt x="21499" y="4241"/>
                    <a:pt x="21600" y="0"/>
                  </a:cubicBezTo>
                  <a:cubicBezTo>
                    <a:pt x="17835" y="2623"/>
                    <a:pt x="4522" y="11674"/>
                    <a:pt x="723" y="14342"/>
                  </a:cubicBezTo>
                  <a:cubicBezTo>
                    <a:pt x="504" y="15755"/>
                    <a:pt x="252" y="19399"/>
                    <a:pt x="0" y="21585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" name="Freeform 535"/>
            <p:cNvSpPr>
              <a:spLocks noChangeArrowheads="1"/>
            </p:cNvSpPr>
            <p:nvPr/>
          </p:nvSpPr>
          <p:spPr bwMode="auto">
            <a:xfrm>
              <a:off x="173" y="448"/>
              <a:ext cx="16" cy="226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9286" y="6241"/>
                    <a:pt x="4629" y="14653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" name="Freeform 536"/>
            <p:cNvSpPr>
              <a:spLocks noChangeArrowheads="1"/>
            </p:cNvSpPr>
            <p:nvPr/>
          </p:nvSpPr>
          <p:spPr bwMode="auto">
            <a:xfrm>
              <a:off x="420" y="252"/>
              <a:ext cx="16" cy="32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771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0057" y="5278"/>
                    <a:pt x="0" y="14974"/>
                    <a:pt x="771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" name="Freeform 537"/>
            <p:cNvSpPr>
              <a:spLocks noChangeArrowheads="1"/>
            </p:cNvSpPr>
            <p:nvPr/>
          </p:nvSpPr>
          <p:spPr bwMode="auto">
            <a:xfrm>
              <a:off x="243" y="412"/>
              <a:ext cx="79" cy="69"/>
            </a:xfrm>
            <a:custGeom>
              <a:avLst/>
              <a:gdLst/>
              <a:ahLst/>
              <a:cxnLst>
                <a:cxn ang="0">
                  <a:pos x="0" y="14638"/>
                </a:cxn>
                <a:cxn ang="0">
                  <a:pos x="21600" y="0"/>
                </a:cxn>
                <a:cxn ang="0">
                  <a:pos x="21600" y="7676"/>
                </a:cxn>
                <a:cxn ang="0">
                  <a:pos x="622" y="21600"/>
                </a:cxn>
                <a:cxn ang="0">
                  <a:pos x="0" y="14638"/>
                </a:cxn>
              </a:cxnLst>
              <a:rect l="0" t="0" r="r" b="b"/>
              <a:pathLst>
                <a:path w="21600" h="21600">
                  <a:moveTo>
                    <a:pt x="0" y="14638"/>
                  </a:moveTo>
                  <a:cubicBezTo>
                    <a:pt x="5128" y="10532"/>
                    <a:pt x="15695" y="3392"/>
                    <a:pt x="21600" y="0"/>
                  </a:cubicBezTo>
                  <a:cubicBezTo>
                    <a:pt x="21600" y="0"/>
                    <a:pt x="21600" y="7676"/>
                    <a:pt x="21600" y="7676"/>
                  </a:cubicBezTo>
                  <a:cubicBezTo>
                    <a:pt x="16161" y="10175"/>
                    <a:pt x="7614" y="16780"/>
                    <a:pt x="622" y="21600"/>
                  </a:cubicBezTo>
                  <a:cubicBezTo>
                    <a:pt x="622" y="21600"/>
                    <a:pt x="0" y="14638"/>
                    <a:pt x="0" y="14638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" name="Freeform 538"/>
            <p:cNvSpPr>
              <a:spLocks noChangeArrowheads="1"/>
            </p:cNvSpPr>
            <p:nvPr/>
          </p:nvSpPr>
          <p:spPr bwMode="auto">
            <a:xfrm>
              <a:off x="725" y="23"/>
              <a:ext cx="24" cy="80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000" y="4689"/>
                    <a:pt x="514" y="1618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" name="Freeform 539"/>
            <p:cNvSpPr>
              <a:spLocks noChangeArrowheads="1"/>
            </p:cNvSpPr>
            <p:nvPr/>
          </p:nvSpPr>
          <p:spPr bwMode="auto">
            <a:xfrm>
              <a:off x="20" y="5"/>
              <a:ext cx="1239" cy="840"/>
            </a:xfrm>
            <a:custGeom>
              <a:avLst/>
              <a:gdLst/>
              <a:ahLst/>
              <a:cxnLst>
                <a:cxn ang="0">
                  <a:pos x="0" y="21585"/>
                </a:cxn>
                <a:cxn ang="0">
                  <a:pos x="425" y="14342"/>
                </a:cxn>
                <a:cxn ang="0">
                  <a:pos x="12703" y="0"/>
                </a:cxn>
                <a:cxn ang="0">
                  <a:pos x="21600" y="4795"/>
                </a:cxn>
                <a:cxn ang="0">
                  <a:pos x="21363" y="21600"/>
                </a:cxn>
              </a:cxnLst>
              <a:rect l="0" t="0" r="r" b="b"/>
              <a:pathLst>
                <a:path w="21600" h="21600">
                  <a:moveTo>
                    <a:pt x="0" y="21585"/>
                  </a:moveTo>
                  <a:cubicBezTo>
                    <a:pt x="148" y="19399"/>
                    <a:pt x="297" y="15755"/>
                    <a:pt x="425" y="14342"/>
                  </a:cubicBezTo>
                  <a:cubicBezTo>
                    <a:pt x="2659" y="11674"/>
                    <a:pt x="10489" y="2623"/>
                    <a:pt x="12703" y="0"/>
                  </a:cubicBezTo>
                  <a:cubicBezTo>
                    <a:pt x="14670" y="1006"/>
                    <a:pt x="19534" y="3687"/>
                    <a:pt x="21600" y="4795"/>
                  </a:cubicBezTo>
                  <a:cubicBezTo>
                    <a:pt x="21600" y="8322"/>
                    <a:pt x="21481" y="16921"/>
                    <a:pt x="21363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pic>
          <p:nvPicPr>
            <p:cNvPr id="79" name="Picture 540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2" y="725"/>
              <a:ext cx="584" cy="120"/>
            </a:xfrm>
            <a:prstGeom prst="rect">
              <a:avLst/>
            </a:prstGeom>
            <a:grpFill/>
            <a:ln>
              <a:solidFill>
                <a:schemeClr val="tx1"/>
              </a:solidFill>
            </a:ln>
          </p:spPr>
        </p:pic>
        <p:pic>
          <p:nvPicPr>
            <p:cNvPr id="80" name="Picture 541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63" y="647"/>
              <a:ext cx="583" cy="156"/>
            </a:xfrm>
            <a:prstGeom prst="rect">
              <a:avLst/>
            </a:prstGeom>
            <a:grpFill/>
            <a:ln>
              <a:solidFill>
                <a:schemeClr val="bg1"/>
              </a:solidFill>
            </a:ln>
          </p:spPr>
        </p:pic>
        <p:pic>
          <p:nvPicPr>
            <p:cNvPr id="81" name="Picture 542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116" y="671"/>
              <a:ext cx="422" cy="129"/>
            </a:xfrm>
            <a:prstGeom prst="rect">
              <a:avLst/>
            </a:prstGeom>
            <a:grpFill/>
            <a:ln>
              <a:noFill/>
            </a:ln>
          </p:spPr>
        </p:pic>
        <p:sp>
          <p:nvSpPr>
            <p:cNvPr id="82" name="Freeform 543"/>
            <p:cNvSpPr>
              <a:spLocks noChangeArrowheads="1"/>
            </p:cNvSpPr>
            <p:nvPr/>
          </p:nvSpPr>
          <p:spPr bwMode="auto">
            <a:xfrm>
              <a:off x="642" y="658"/>
              <a:ext cx="4" cy="18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514" y="4793"/>
                    <a:pt x="9257" y="1267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" name="Freeform 544"/>
            <p:cNvSpPr>
              <a:spLocks noChangeArrowheads="1"/>
            </p:cNvSpPr>
            <p:nvPr/>
          </p:nvSpPr>
          <p:spPr bwMode="auto">
            <a:xfrm>
              <a:off x="62" y="775"/>
              <a:ext cx="4" cy="6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5843"/>
                    <a:pt x="0" y="1381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" name="Freeform 545"/>
            <p:cNvSpPr>
              <a:spLocks noChangeArrowheads="1"/>
            </p:cNvSpPr>
            <p:nvPr/>
          </p:nvSpPr>
          <p:spPr bwMode="auto">
            <a:xfrm>
              <a:off x="115" y="762"/>
              <a:ext cx="1" cy="83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510"/>
                    <a:pt x="10800" y="1405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" name="Freeform 546"/>
            <p:cNvSpPr>
              <a:spLocks noChangeArrowheads="1"/>
            </p:cNvSpPr>
            <p:nvPr/>
          </p:nvSpPr>
          <p:spPr bwMode="auto">
            <a:xfrm>
              <a:off x="129" y="761"/>
              <a:ext cx="1" cy="84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0800" y="8229"/>
                    <a:pt x="0" y="1484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" name="Freeform 547"/>
            <p:cNvSpPr>
              <a:spLocks noChangeArrowheads="1"/>
            </p:cNvSpPr>
            <p:nvPr/>
          </p:nvSpPr>
          <p:spPr bwMode="auto">
            <a:xfrm>
              <a:off x="178" y="750"/>
              <a:ext cx="6" cy="95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5120" y="6208"/>
                    <a:pt x="6480" y="1371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" name="Freeform 548"/>
            <p:cNvSpPr>
              <a:spLocks noChangeArrowheads="1"/>
            </p:cNvSpPr>
            <p:nvPr/>
          </p:nvSpPr>
          <p:spPr bwMode="auto">
            <a:xfrm>
              <a:off x="194" y="748"/>
              <a:ext cx="4" cy="97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6171" y="7369"/>
                    <a:pt x="0" y="1423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" name="Freeform 549"/>
            <p:cNvSpPr>
              <a:spLocks noChangeArrowheads="1"/>
            </p:cNvSpPr>
            <p:nvPr/>
          </p:nvSpPr>
          <p:spPr bwMode="auto">
            <a:xfrm>
              <a:off x="252" y="736"/>
              <a:ext cx="5" cy="10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785"/>
                    <a:pt x="0" y="1334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" name="Freeform 550"/>
            <p:cNvSpPr>
              <a:spLocks noChangeArrowheads="1"/>
            </p:cNvSpPr>
            <p:nvPr/>
          </p:nvSpPr>
          <p:spPr bwMode="auto">
            <a:xfrm>
              <a:off x="315" y="725"/>
              <a:ext cx="4" cy="120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6449"/>
                    <a:pt x="3086" y="13615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" name="Freeform 551"/>
            <p:cNvSpPr>
              <a:spLocks noChangeArrowheads="1"/>
            </p:cNvSpPr>
            <p:nvPr/>
          </p:nvSpPr>
          <p:spPr bwMode="auto">
            <a:xfrm>
              <a:off x="332" y="722"/>
              <a:ext cx="4" cy="123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7000"/>
                    <a:pt x="7200" y="14100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" name="Freeform 552"/>
            <p:cNvSpPr>
              <a:spLocks noChangeArrowheads="1"/>
            </p:cNvSpPr>
            <p:nvPr/>
          </p:nvSpPr>
          <p:spPr bwMode="auto">
            <a:xfrm>
              <a:off x="414" y="706"/>
              <a:ext cx="4" cy="13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8900" y="6374"/>
                    <a:pt x="0" y="13721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" name="Freeform 553"/>
            <p:cNvSpPr>
              <a:spLocks noChangeArrowheads="1"/>
            </p:cNvSpPr>
            <p:nvPr/>
          </p:nvSpPr>
          <p:spPr bwMode="auto">
            <a:xfrm>
              <a:off x="431" y="705"/>
              <a:ext cx="3" cy="140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21600" y="5947"/>
                    <a:pt x="0" y="13904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" name="Freeform 554"/>
            <p:cNvSpPr>
              <a:spLocks noChangeArrowheads="1"/>
            </p:cNvSpPr>
            <p:nvPr/>
          </p:nvSpPr>
          <p:spPr bwMode="auto">
            <a:xfrm>
              <a:off x="515" y="686"/>
              <a:ext cx="5" cy="159"/>
            </a:xfrm>
            <a:custGeom>
              <a:avLst/>
              <a:gdLst/>
              <a:ahLst/>
              <a:cxnLst>
                <a:cxn ang="0">
                  <a:pos x="21600" y="0"/>
                </a:cxn>
                <a:cxn ang="0">
                  <a:pos x="0" y="21600"/>
                </a:cxn>
              </a:cxnLst>
              <a:rect l="0" t="0" r="r" b="b"/>
              <a:pathLst>
                <a:path w="21600" h="21600">
                  <a:moveTo>
                    <a:pt x="21600" y="0"/>
                  </a:moveTo>
                  <a:cubicBezTo>
                    <a:pt x="16200" y="6249"/>
                    <a:pt x="0" y="14117"/>
                    <a:pt x="0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" name="Freeform 555"/>
            <p:cNvSpPr>
              <a:spLocks noChangeArrowheads="1"/>
            </p:cNvSpPr>
            <p:nvPr/>
          </p:nvSpPr>
          <p:spPr bwMode="auto">
            <a:xfrm>
              <a:off x="538" y="684"/>
              <a:ext cx="1" cy="161"/>
            </a:xfrm>
            <a:custGeom>
              <a:avLst/>
              <a:gdLst/>
              <a:ahLst/>
              <a:cxnLst>
                <a:cxn ang="0">
                  <a:pos x="-1" y="0"/>
                </a:cxn>
                <a:cxn ang="0">
                  <a:pos x="-1" y="21600"/>
                </a:cxn>
              </a:cxnLst>
              <a:rect l="0" t="0" r="r" b="b"/>
              <a:pathLst>
                <a:path w="21600" h="21600">
                  <a:moveTo>
                    <a:pt x="-1" y="0"/>
                  </a:moveTo>
                  <a:cubicBezTo>
                    <a:pt x="-1" y="6161"/>
                    <a:pt x="-1" y="13386"/>
                    <a:pt x="-1" y="2160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" name="Freeform 556"/>
            <p:cNvSpPr>
              <a:spLocks noChangeArrowheads="1"/>
            </p:cNvSpPr>
            <p:nvPr/>
          </p:nvSpPr>
          <p:spPr bwMode="auto">
            <a:xfrm>
              <a:off x="434" y="580"/>
              <a:ext cx="216" cy="78"/>
            </a:xfrm>
            <a:custGeom>
              <a:avLst/>
              <a:gdLst/>
              <a:ahLst/>
              <a:cxnLst>
                <a:cxn ang="0">
                  <a:pos x="21260" y="12835"/>
                </a:cxn>
                <a:cxn ang="0">
                  <a:pos x="1077" y="0"/>
                </a:cxn>
                <a:cxn ang="0">
                  <a:pos x="1020" y="15339"/>
                </a:cxn>
                <a:cxn ang="0">
                  <a:pos x="21260" y="21600"/>
                </a:cxn>
                <a:cxn ang="0">
                  <a:pos x="21260" y="12835"/>
                </a:cxn>
              </a:cxnLst>
              <a:rect l="0" t="0" r="r" b="b"/>
              <a:pathLst>
                <a:path w="21600" h="21600">
                  <a:moveTo>
                    <a:pt x="21260" y="12835"/>
                  </a:moveTo>
                  <a:cubicBezTo>
                    <a:pt x="17405" y="10017"/>
                    <a:pt x="5386" y="1252"/>
                    <a:pt x="1077" y="0"/>
                  </a:cubicBezTo>
                  <a:cubicBezTo>
                    <a:pt x="0" y="3913"/>
                    <a:pt x="227" y="12052"/>
                    <a:pt x="1020" y="15339"/>
                  </a:cubicBezTo>
                  <a:cubicBezTo>
                    <a:pt x="6236" y="17687"/>
                    <a:pt x="16498" y="21600"/>
                    <a:pt x="21260" y="21600"/>
                  </a:cubicBezTo>
                  <a:cubicBezTo>
                    <a:pt x="21260" y="21600"/>
                    <a:pt x="21600" y="16122"/>
                    <a:pt x="21260" y="12835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" name="Freeform 557"/>
            <p:cNvSpPr>
              <a:spLocks noChangeArrowheads="1"/>
            </p:cNvSpPr>
            <p:nvPr/>
          </p:nvSpPr>
          <p:spPr bwMode="auto">
            <a:xfrm>
              <a:off x="5" y="617"/>
              <a:ext cx="641" cy="158"/>
            </a:xfrm>
            <a:custGeom>
              <a:avLst/>
              <a:gdLst/>
              <a:ahLst/>
              <a:cxnLst>
                <a:cxn ang="0">
                  <a:pos x="0" y="18881"/>
                </a:cxn>
                <a:cxn ang="0">
                  <a:pos x="2044" y="21600"/>
                </a:cxn>
                <a:cxn ang="0">
                  <a:pos x="21600" y="5594"/>
                </a:cxn>
                <a:cxn ang="0">
                  <a:pos x="14839" y="0"/>
                </a:cxn>
                <a:cxn ang="0">
                  <a:pos x="0" y="18881"/>
                </a:cxn>
              </a:cxnLst>
              <a:rect l="0" t="0" r="r" b="b"/>
              <a:pathLst>
                <a:path w="21600" h="21600">
                  <a:moveTo>
                    <a:pt x="0" y="18881"/>
                  </a:moveTo>
                  <a:cubicBezTo>
                    <a:pt x="592" y="19813"/>
                    <a:pt x="1299" y="20745"/>
                    <a:pt x="2044" y="21600"/>
                  </a:cubicBezTo>
                  <a:cubicBezTo>
                    <a:pt x="6742" y="17249"/>
                    <a:pt x="20531" y="7381"/>
                    <a:pt x="21600" y="5594"/>
                  </a:cubicBezTo>
                  <a:cubicBezTo>
                    <a:pt x="19996" y="4429"/>
                    <a:pt x="17207" y="1787"/>
                    <a:pt x="14839" y="0"/>
                  </a:cubicBezTo>
                  <a:cubicBezTo>
                    <a:pt x="11917" y="1632"/>
                    <a:pt x="2464" y="12976"/>
                    <a:pt x="0" y="18881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" name="Freeform 558"/>
            <p:cNvSpPr>
              <a:spLocks noChangeArrowheads="1"/>
            </p:cNvSpPr>
            <p:nvPr/>
          </p:nvSpPr>
          <p:spPr bwMode="auto">
            <a:xfrm>
              <a:off x="5" y="580"/>
              <a:ext cx="441" cy="175"/>
            </a:xfrm>
            <a:custGeom>
              <a:avLst/>
              <a:gdLst/>
              <a:ahLst/>
              <a:cxnLst>
                <a:cxn ang="0">
                  <a:pos x="21544" y="0"/>
                </a:cxn>
                <a:cxn ang="0">
                  <a:pos x="0" y="18734"/>
                </a:cxn>
                <a:cxn ang="0">
                  <a:pos x="28" y="21600"/>
                </a:cxn>
                <a:cxn ang="0">
                  <a:pos x="21600" y="4614"/>
                </a:cxn>
                <a:cxn ang="0">
                  <a:pos x="21544" y="0"/>
                </a:cxn>
              </a:cxnLst>
              <a:rect l="0" t="0" r="r" b="b"/>
              <a:pathLst>
                <a:path w="21600" h="21600">
                  <a:moveTo>
                    <a:pt x="21544" y="0"/>
                  </a:moveTo>
                  <a:cubicBezTo>
                    <a:pt x="16020" y="4683"/>
                    <a:pt x="5247" y="14120"/>
                    <a:pt x="0" y="18734"/>
                  </a:cubicBezTo>
                  <a:cubicBezTo>
                    <a:pt x="0" y="18734"/>
                    <a:pt x="28" y="21600"/>
                    <a:pt x="28" y="21600"/>
                  </a:cubicBezTo>
                  <a:cubicBezTo>
                    <a:pt x="5469" y="17196"/>
                    <a:pt x="16603" y="8598"/>
                    <a:pt x="21600" y="4614"/>
                  </a:cubicBezTo>
                  <a:cubicBezTo>
                    <a:pt x="21600" y="4614"/>
                    <a:pt x="21544" y="0"/>
                    <a:pt x="21544" y="0"/>
                  </a:cubicBezTo>
                </a:path>
              </a:pathLst>
            </a:custGeom>
            <a:grpFill/>
            <a:ln w="36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" name="Freeform 559"/>
            <p:cNvSpPr>
              <a:spLocks noChangeArrowheads="1"/>
            </p:cNvSpPr>
            <p:nvPr/>
          </p:nvSpPr>
          <p:spPr bwMode="auto">
            <a:xfrm>
              <a:off x="444" y="580"/>
              <a:ext cx="184" cy="76"/>
            </a:xfrm>
            <a:custGeom>
              <a:avLst/>
              <a:gdLst/>
              <a:ahLst/>
              <a:cxnLst>
                <a:cxn ang="0">
                  <a:pos x="21600" y="21600"/>
                </a:cxn>
                <a:cxn ang="0">
                  <a:pos x="133" y="10639"/>
                </a:cxn>
                <a:cxn ang="0">
                  <a:pos x="0" y="0"/>
                </a:cxn>
              </a:cxnLst>
              <a:rect l="0" t="0" r="r" b="b"/>
              <a:pathLst>
                <a:path w="21600" h="21600">
                  <a:moveTo>
                    <a:pt x="21600" y="21600"/>
                  </a:moveTo>
                  <a:cubicBezTo>
                    <a:pt x="15800" y="18860"/>
                    <a:pt x="7533" y="14346"/>
                    <a:pt x="133" y="10639"/>
                  </a:cubicBezTo>
                  <a:cubicBezTo>
                    <a:pt x="133" y="10639"/>
                    <a:pt x="0" y="0"/>
                    <a:pt x="0" y="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" name="Freeform 560"/>
            <p:cNvSpPr>
              <a:spLocks noChangeArrowheads="1"/>
            </p:cNvSpPr>
            <p:nvPr/>
          </p:nvSpPr>
          <p:spPr bwMode="auto">
            <a:xfrm>
              <a:off x="5" y="580"/>
              <a:ext cx="645" cy="195"/>
            </a:xfrm>
            <a:custGeom>
              <a:avLst/>
              <a:gdLst/>
              <a:ahLst/>
              <a:cxnLst>
                <a:cxn ang="0">
                  <a:pos x="21486" y="8665"/>
                </a:cxn>
                <a:cxn ang="0">
                  <a:pos x="21486" y="5149"/>
                </a:cxn>
                <a:cxn ang="0">
                  <a:pos x="14729" y="0"/>
                </a:cxn>
                <a:cxn ang="0">
                  <a:pos x="0" y="16828"/>
                </a:cxn>
                <a:cxn ang="0">
                  <a:pos x="19" y="19402"/>
                </a:cxn>
                <a:cxn ang="0">
                  <a:pos x="2050" y="21600"/>
                </a:cxn>
                <a:cxn ang="0">
                  <a:pos x="21486" y="8665"/>
                </a:cxn>
              </a:cxnLst>
              <a:rect l="0" t="0" r="r" b="b"/>
              <a:pathLst>
                <a:path w="21600" h="21600">
                  <a:moveTo>
                    <a:pt x="21486" y="8665"/>
                  </a:moveTo>
                  <a:cubicBezTo>
                    <a:pt x="21486" y="8665"/>
                    <a:pt x="21600" y="6467"/>
                    <a:pt x="21486" y="5149"/>
                  </a:cubicBezTo>
                  <a:cubicBezTo>
                    <a:pt x="20195" y="4019"/>
                    <a:pt x="16172" y="502"/>
                    <a:pt x="14729" y="0"/>
                  </a:cubicBezTo>
                  <a:cubicBezTo>
                    <a:pt x="10952" y="4207"/>
                    <a:pt x="3587" y="12684"/>
                    <a:pt x="0" y="16828"/>
                  </a:cubicBezTo>
                  <a:cubicBezTo>
                    <a:pt x="0" y="16828"/>
                    <a:pt x="19" y="19402"/>
                    <a:pt x="19" y="19402"/>
                  </a:cubicBezTo>
                  <a:cubicBezTo>
                    <a:pt x="607" y="20156"/>
                    <a:pt x="1310" y="20909"/>
                    <a:pt x="2050" y="21600"/>
                  </a:cubicBezTo>
                  <a:cubicBezTo>
                    <a:pt x="6719" y="18084"/>
                    <a:pt x="20423" y="10109"/>
                    <a:pt x="21486" y="8665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" name="Freeform 561"/>
            <p:cNvSpPr>
              <a:spLocks noChangeArrowheads="1"/>
            </p:cNvSpPr>
            <p:nvPr/>
          </p:nvSpPr>
          <p:spPr bwMode="auto">
            <a:xfrm>
              <a:off x="16" y="622"/>
              <a:ext cx="418" cy="130"/>
            </a:xfrm>
            <a:custGeom>
              <a:avLst/>
              <a:gdLst/>
              <a:ahLst/>
              <a:cxnLst>
                <a:cxn ang="0">
                  <a:pos x="0" y="21600"/>
                </a:cxn>
                <a:cxn ang="0">
                  <a:pos x="21600" y="0"/>
                </a:cxn>
              </a:cxnLst>
              <a:rect l="0" t="0" r="r" b="b"/>
              <a:pathLst>
                <a:path w="21600" h="21600">
                  <a:moveTo>
                    <a:pt x="0" y="21600"/>
                  </a:moveTo>
                  <a:cubicBezTo>
                    <a:pt x="5840" y="15726"/>
                    <a:pt x="16347" y="5495"/>
                    <a:pt x="21600" y="0"/>
                  </a:cubicBezTo>
                </a:path>
              </a:pathLst>
            </a:custGeom>
            <a:grpFill/>
            <a:ln w="14400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" name="Freeform 562"/>
            <p:cNvSpPr>
              <a:spLocks noChangeArrowheads="1"/>
            </p:cNvSpPr>
            <p:nvPr/>
          </p:nvSpPr>
          <p:spPr bwMode="auto">
            <a:xfrm>
              <a:off x="6" y="841"/>
              <a:ext cx="1259" cy="7"/>
            </a:xfrm>
            <a:custGeom>
              <a:avLst/>
              <a:gdLst/>
              <a:ahLst/>
              <a:cxnLst>
                <a:cxn ang="0">
                  <a:pos x="0" y="9000"/>
                </a:cxn>
                <a:cxn ang="0">
                  <a:pos x="21600" y="10800"/>
                </a:cxn>
              </a:cxnLst>
              <a:rect l="0" t="0" r="r" b="b"/>
              <a:pathLst>
                <a:path w="21600" h="21600">
                  <a:moveTo>
                    <a:pt x="0" y="9000"/>
                  </a:moveTo>
                  <a:cubicBezTo>
                    <a:pt x="5940" y="21600"/>
                    <a:pt x="17459" y="0"/>
                    <a:pt x="21600" y="10800"/>
                  </a:cubicBezTo>
                </a:path>
              </a:pathLst>
            </a:custGeom>
            <a:grpFill/>
            <a:ln w="14400" cap="rnd">
              <a:solidFill>
                <a:schemeClr val="tx1"/>
              </a:solidFill>
              <a:round/>
              <a:headEnd/>
              <a:tailEnd/>
            </a:ln>
          </p:spPr>
          <p:txBody>
            <a:bodyPr/>
            <a:lstStyle/>
            <a:p>
              <a:endParaRPr lang="ja-JP" altLang="en-US" b="1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sp>
        <p:nvSpPr>
          <p:cNvPr id="103" name="テキスト ボックス 102"/>
          <p:cNvSpPr txBox="1"/>
          <p:nvPr/>
        </p:nvSpPr>
        <p:spPr>
          <a:xfrm>
            <a:off x="5715000" y="3505200"/>
            <a:ext cx="29787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altLang="ja-JP" sz="1600" b="1" dirty="0" smtClean="0">
                <a:solidFill>
                  <a:schemeClr val="accent6">
                    <a:lumMod val="50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Biogas production and heat demand varies depend on the season.</a:t>
            </a:r>
          </a:p>
        </p:txBody>
      </p:sp>
      <p:grpSp>
        <p:nvGrpSpPr>
          <p:cNvPr id="34" name="グループ化 92"/>
          <p:cNvGrpSpPr>
            <a:grpSpLocks noChangeAspect="1"/>
          </p:cNvGrpSpPr>
          <p:nvPr/>
        </p:nvGrpSpPr>
        <p:grpSpPr>
          <a:xfrm>
            <a:off x="1280815" y="4872971"/>
            <a:ext cx="360000" cy="763155"/>
            <a:chOff x="4234395" y="1809750"/>
            <a:chExt cx="914561" cy="1710853"/>
          </a:xfrm>
        </p:grpSpPr>
        <p:sp>
          <p:nvSpPr>
            <p:cNvPr id="1357" name="Freeform 8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8" name="Freeform 9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9" name="Line 10"/>
            <p:cNvSpPr>
              <a:spLocks noChangeShapeType="1"/>
            </p:cNvSpPr>
            <p:nvPr/>
          </p:nvSpPr>
          <p:spPr bwMode="auto">
            <a:xfrm flipH="1" flipV="1">
              <a:off x="4234395" y="2912224"/>
              <a:ext cx="357870" cy="49704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0" name="Freeform 11"/>
            <p:cNvSpPr>
              <a:spLocks/>
            </p:cNvSpPr>
            <p:nvPr/>
          </p:nvSpPr>
          <p:spPr bwMode="auto">
            <a:xfrm>
              <a:off x="4234395" y="2029477"/>
              <a:ext cx="357870" cy="954321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0" y="0"/>
                </a:cxn>
                <a:cxn ang="0">
                  <a:pos x="0" y="155"/>
                </a:cxn>
              </a:cxnLst>
              <a:rect l="0" t="0" r="r" b="b"/>
              <a:pathLst>
                <a:path w="58" h="155">
                  <a:moveTo>
                    <a:pt x="58" y="72"/>
                  </a:moveTo>
                  <a:lnTo>
                    <a:pt x="0" y="0"/>
                  </a:lnTo>
                  <a:lnTo>
                    <a:pt x="0" y="15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1" name="Line 12"/>
            <p:cNvSpPr>
              <a:spLocks noChangeShapeType="1"/>
            </p:cNvSpPr>
            <p:nvPr/>
          </p:nvSpPr>
          <p:spPr bwMode="auto">
            <a:xfrm>
              <a:off x="5045568" y="2407228"/>
              <a:ext cx="99410" cy="6759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2" name="Freeform 13"/>
            <p:cNvSpPr>
              <a:spLocks/>
            </p:cNvSpPr>
            <p:nvPr/>
          </p:nvSpPr>
          <p:spPr bwMode="auto">
            <a:xfrm>
              <a:off x="4234395" y="1961878"/>
              <a:ext cx="497044" cy="44535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" y="0"/>
                </a:cxn>
                <a:cxn ang="0">
                  <a:pos x="74" y="72"/>
                </a:cxn>
                <a:cxn ang="0">
                  <a:pos x="74" y="71"/>
                </a:cxn>
                <a:cxn ang="0">
                  <a:pos x="74" y="70"/>
                </a:cxn>
                <a:cxn ang="0">
                  <a:pos x="74" y="69"/>
                </a:cxn>
                <a:cxn ang="0">
                  <a:pos x="74" y="68"/>
                </a:cxn>
                <a:cxn ang="0">
                  <a:pos x="74" y="66"/>
                </a:cxn>
                <a:cxn ang="0">
                  <a:pos x="74" y="65"/>
                </a:cxn>
                <a:cxn ang="0">
                  <a:pos x="74" y="64"/>
                </a:cxn>
                <a:cxn ang="0">
                  <a:pos x="75" y="63"/>
                </a:cxn>
                <a:cxn ang="0">
                  <a:pos x="75" y="62"/>
                </a:cxn>
                <a:cxn ang="0">
                  <a:pos x="75" y="61"/>
                </a:cxn>
                <a:cxn ang="0">
                  <a:pos x="75" y="60"/>
                </a:cxn>
                <a:cxn ang="0">
                  <a:pos x="75" y="59"/>
                </a:cxn>
                <a:cxn ang="0">
                  <a:pos x="75" y="57"/>
                </a:cxn>
                <a:cxn ang="0">
                  <a:pos x="76" y="56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6" y="53"/>
                </a:cxn>
                <a:cxn ang="0">
                  <a:pos x="77" y="52"/>
                </a:cxn>
                <a:cxn ang="0">
                  <a:pos x="77" y="51"/>
                </a:cxn>
                <a:cxn ang="0">
                  <a:pos x="78" y="50"/>
                </a:cxn>
                <a:cxn ang="0">
                  <a:pos x="79" y="48"/>
                </a:cxn>
                <a:cxn ang="0">
                  <a:pos x="80" y="47"/>
                </a:cxn>
                <a:cxn ang="0">
                  <a:pos x="80" y="46"/>
                </a:cxn>
                <a:cxn ang="0">
                  <a:pos x="81" y="45"/>
                </a:cxn>
              </a:cxnLst>
              <a:rect l="0" t="0" r="r" b="b"/>
              <a:pathLst>
                <a:path w="81" h="72">
                  <a:moveTo>
                    <a:pt x="0" y="11"/>
                  </a:moveTo>
                  <a:lnTo>
                    <a:pt x="15" y="0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5" y="63"/>
                  </a:lnTo>
                  <a:lnTo>
                    <a:pt x="75" y="62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1" y="4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3" name="Freeform 14"/>
            <p:cNvSpPr>
              <a:spLocks/>
            </p:cNvSpPr>
            <p:nvPr/>
          </p:nvSpPr>
          <p:spPr bwMode="auto">
            <a:xfrm>
              <a:off x="4325852" y="1810777"/>
              <a:ext cx="55669" cy="15110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1" y="17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1"/>
                </a:cxn>
                <a:cxn ang="0">
                  <a:pos x="9" y="0"/>
                </a:cxn>
              </a:cxnLst>
              <a:rect l="0" t="0" r="r" b="b"/>
              <a:pathLst>
                <a:path w="9" h="25">
                  <a:moveTo>
                    <a:pt x="0" y="25"/>
                  </a:move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4" name="Freeform 15"/>
            <p:cNvSpPr>
              <a:spLocks/>
            </p:cNvSpPr>
            <p:nvPr/>
          </p:nvSpPr>
          <p:spPr bwMode="auto">
            <a:xfrm>
              <a:off x="4989899" y="2240222"/>
              <a:ext cx="55669" cy="167006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9" y="26"/>
                </a:cxn>
                <a:cxn ang="0">
                  <a:pos x="9" y="25"/>
                </a:cxn>
                <a:cxn ang="0">
                  <a:pos x="9" y="24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9" y="20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7"/>
                </a:cxn>
                <a:cxn ang="0">
                  <a:pos x="8" y="16"/>
                </a:cxn>
                <a:cxn ang="0">
                  <a:pos x="8" y="15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lnTo>
                    <a:pt x="9" y="26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5" name="Line 16"/>
            <p:cNvSpPr>
              <a:spLocks noChangeShapeType="1"/>
            </p:cNvSpPr>
            <p:nvPr/>
          </p:nvSpPr>
          <p:spPr bwMode="auto">
            <a:xfrm flipH="1">
              <a:off x="4381520" y="1810777"/>
              <a:ext cx="25200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6" name="Line 17"/>
            <p:cNvSpPr>
              <a:spLocks noChangeShapeType="1"/>
            </p:cNvSpPr>
            <p:nvPr/>
          </p:nvSpPr>
          <p:spPr bwMode="auto">
            <a:xfrm flipH="1" flipV="1">
              <a:off x="4381521" y="1810777"/>
              <a:ext cx="349918" cy="42944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7" name="Freeform 18"/>
            <p:cNvSpPr>
              <a:spLocks/>
            </p:cNvSpPr>
            <p:nvPr/>
          </p:nvSpPr>
          <p:spPr bwMode="auto">
            <a:xfrm>
              <a:off x="4640580" y="1809750"/>
              <a:ext cx="349322" cy="4304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67"/>
                </a:cxn>
                <a:cxn ang="0">
                  <a:pos x="13" y="67"/>
                </a:cxn>
              </a:cxnLst>
              <a:rect l="0" t="0" r="r" b="b"/>
              <a:pathLst>
                <a:path w="55" h="67">
                  <a:moveTo>
                    <a:pt x="0" y="0"/>
                  </a:moveTo>
                  <a:lnTo>
                    <a:pt x="55" y="67"/>
                  </a:lnTo>
                  <a:lnTo>
                    <a:pt x="13" y="67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8" name="Line 22"/>
            <p:cNvSpPr>
              <a:spLocks noChangeShapeType="1"/>
            </p:cNvSpPr>
            <p:nvPr/>
          </p:nvSpPr>
          <p:spPr bwMode="auto">
            <a:xfrm>
              <a:off x="4691675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9" name="Line 23"/>
            <p:cNvSpPr>
              <a:spLocks noChangeShapeType="1"/>
            </p:cNvSpPr>
            <p:nvPr/>
          </p:nvSpPr>
          <p:spPr bwMode="auto">
            <a:xfrm>
              <a:off x="5045568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0" name="Freeform 24"/>
            <p:cNvSpPr>
              <a:spLocks/>
            </p:cNvSpPr>
            <p:nvPr/>
          </p:nvSpPr>
          <p:spPr bwMode="auto">
            <a:xfrm>
              <a:off x="4695650" y="2474827"/>
              <a:ext cx="282321" cy="282319"/>
            </a:xfrm>
            <a:custGeom>
              <a:avLst/>
              <a:gdLst/>
              <a:ahLst/>
              <a:cxnLst>
                <a:cxn ang="0">
                  <a:pos x="71" y="38"/>
                </a:cxn>
                <a:cxn ang="0">
                  <a:pos x="70" y="43"/>
                </a:cxn>
                <a:cxn ang="0">
                  <a:pos x="70" y="48"/>
                </a:cxn>
                <a:cxn ang="0">
                  <a:pos x="67" y="52"/>
                </a:cxn>
                <a:cxn ang="0">
                  <a:pos x="64" y="57"/>
                </a:cxn>
                <a:cxn ang="0">
                  <a:pos x="59" y="62"/>
                </a:cxn>
                <a:cxn ang="0">
                  <a:pos x="54" y="66"/>
                </a:cxn>
                <a:cxn ang="0">
                  <a:pos x="50" y="68"/>
                </a:cxn>
                <a:cxn ang="0">
                  <a:pos x="45" y="69"/>
                </a:cxn>
                <a:cxn ang="0">
                  <a:pos x="40" y="71"/>
                </a:cxn>
                <a:cxn ang="0">
                  <a:pos x="36" y="71"/>
                </a:cxn>
                <a:cxn ang="0">
                  <a:pos x="31" y="71"/>
                </a:cxn>
                <a:cxn ang="0">
                  <a:pos x="26" y="69"/>
                </a:cxn>
                <a:cxn ang="0">
                  <a:pos x="22" y="68"/>
                </a:cxn>
                <a:cxn ang="0">
                  <a:pos x="17" y="66"/>
                </a:cxn>
                <a:cxn ang="0">
                  <a:pos x="12" y="62"/>
                </a:cxn>
                <a:cxn ang="0">
                  <a:pos x="8" y="57"/>
                </a:cxn>
                <a:cxn ang="0">
                  <a:pos x="5" y="52"/>
                </a:cxn>
                <a:cxn ang="0">
                  <a:pos x="2" y="48"/>
                </a:cxn>
                <a:cxn ang="0">
                  <a:pos x="2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2" y="25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1" y="11"/>
                </a:cxn>
                <a:cxn ang="0">
                  <a:pos x="16" y="6"/>
                </a:cxn>
                <a:cxn ang="0">
                  <a:pos x="20" y="3"/>
                </a:cxn>
                <a:cxn ang="0">
                  <a:pos x="25" y="1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8" y="1"/>
                </a:cxn>
                <a:cxn ang="0">
                  <a:pos x="53" y="4"/>
                </a:cxn>
                <a:cxn ang="0">
                  <a:pos x="57" y="8"/>
                </a:cxn>
                <a:cxn ang="0">
                  <a:pos x="62" y="12"/>
                </a:cxn>
                <a:cxn ang="0">
                  <a:pos x="67" y="17"/>
                </a:cxn>
                <a:cxn ang="0">
                  <a:pos x="68" y="21"/>
                </a:cxn>
                <a:cxn ang="0">
                  <a:pos x="70" y="26"/>
                </a:cxn>
                <a:cxn ang="0">
                  <a:pos x="71" y="31"/>
                </a:cxn>
                <a:cxn ang="0">
                  <a:pos x="71" y="35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lnTo>
                    <a:pt x="71" y="37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70" y="45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5"/>
                  </a:lnTo>
                  <a:lnTo>
                    <a:pt x="64" y="57"/>
                  </a:lnTo>
                  <a:lnTo>
                    <a:pt x="62" y="59"/>
                  </a:lnTo>
                  <a:lnTo>
                    <a:pt x="61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6" y="65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1" y="68"/>
                  </a:lnTo>
                  <a:lnTo>
                    <a:pt x="50" y="68"/>
                  </a:lnTo>
                  <a:lnTo>
                    <a:pt x="48" y="69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3" y="69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0" y="71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1" y="60"/>
                  </a:lnTo>
                  <a:lnTo>
                    <a:pt x="9" y="59"/>
                  </a:lnTo>
                  <a:lnTo>
                    <a:pt x="8" y="57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70" y="23"/>
                  </a:lnTo>
                  <a:lnTo>
                    <a:pt x="70" y="25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1" y="34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1" name="Oval 25"/>
            <p:cNvSpPr>
              <a:spLocks noChangeArrowheads="1"/>
            </p:cNvSpPr>
            <p:nvPr/>
          </p:nvSpPr>
          <p:spPr bwMode="auto">
            <a:xfrm>
              <a:off x="4695650" y="2474827"/>
              <a:ext cx="282321" cy="28231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2" name="Oval 26"/>
            <p:cNvSpPr>
              <a:spLocks noChangeArrowheads="1"/>
            </p:cNvSpPr>
            <p:nvPr/>
          </p:nvSpPr>
          <p:spPr bwMode="auto">
            <a:xfrm>
              <a:off x="4659864" y="2423133"/>
              <a:ext cx="405587" cy="40160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3" name="Freeform 27"/>
            <p:cNvSpPr>
              <a:spLocks/>
            </p:cNvSpPr>
            <p:nvPr/>
          </p:nvSpPr>
          <p:spPr bwMode="auto">
            <a:xfrm>
              <a:off x="4707581" y="2462897"/>
              <a:ext cx="322085" cy="326060"/>
            </a:xfrm>
            <a:custGeom>
              <a:avLst/>
              <a:gdLst/>
              <a:ahLst/>
              <a:cxnLst>
                <a:cxn ang="0">
                  <a:pos x="81" y="45"/>
                </a:cxn>
                <a:cxn ang="0">
                  <a:pos x="79" y="49"/>
                </a:cxn>
                <a:cxn ang="0">
                  <a:pos x="79" y="54"/>
                </a:cxn>
                <a:cxn ang="0">
                  <a:pos x="76" y="58"/>
                </a:cxn>
                <a:cxn ang="0">
                  <a:pos x="73" y="63"/>
                </a:cxn>
                <a:cxn ang="0">
                  <a:pos x="70" y="68"/>
                </a:cxn>
                <a:cxn ang="0">
                  <a:pos x="65" y="72"/>
                </a:cxn>
                <a:cxn ang="0">
                  <a:pos x="61" y="75"/>
                </a:cxn>
                <a:cxn ang="0">
                  <a:pos x="56" y="79"/>
                </a:cxn>
                <a:cxn ang="0">
                  <a:pos x="51" y="80"/>
                </a:cxn>
                <a:cxn ang="0">
                  <a:pos x="47" y="82"/>
                </a:cxn>
                <a:cxn ang="0">
                  <a:pos x="42" y="82"/>
                </a:cxn>
                <a:cxn ang="0">
                  <a:pos x="37" y="82"/>
                </a:cxn>
                <a:cxn ang="0">
                  <a:pos x="33" y="80"/>
                </a:cxn>
                <a:cxn ang="0">
                  <a:pos x="28" y="80"/>
                </a:cxn>
                <a:cxn ang="0">
                  <a:pos x="23" y="77"/>
                </a:cxn>
                <a:cxn ang="0">
                  <a:pos x="19" y="75"/>
                </a:cxn>
                <a:cxn ang="0">
                  <a:pos x="14" y="71"/>
                </a:cxn>
                <a:cxn ang="0">
                  <a:pos x="9" y="66"/>
                </a:cxn>
                <a:cxn ang="0">
                  <a:pos x="6" y="62"/>
                </a:cxn>
                <a:cxn ang="0">
                  <a:pos x="3" y="57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9"/>
                </a:cxn>
                <a:cxn ang="0">
                  <a:pos x="3" y="24"/>
                </a:cxn>
                <a:cxn ang="0">
                  <a:pos x="6" y="20"/>
                </a:cxn>
                <a:cxn ang="0">
                  <a:pos x="9" y="15"/>
                </a:cxn>
                <a:cxn ang="0">
                  <a:pos x="14" y="11"/>
                </a:cxn>
                <a:cxn ang="0">
                  <a:pos x="19" y="6"/>
                </a:cxn>
                <a:cxn ang="0">
                  <a:pos x="23" y="4"/>
                </a:cxn>
                <a:cxn ang="0">
                  <a:pos x="28" y="1"/>
                </a:cxn>
                <a:cxn ang="0">
                  <a:pos x="33" y="1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56" y="3"/>
                </a:cxn>
                <a:cxn ang="0">
                  <a:pos x="61" y="6"/>
                </a:cxn>
                <a:cxn ang="0">
                  <a:pos x="65" y="9"/>
                </a:cxn>
                <a:cxn ang="0">
                  <a:pos x="70" y="14"/>
                </a:cxn>
                <a:cxn ang="0">
                  <a:pos x="73" y="18"/>
                </a:cxn>
                <a:cxn ang="0">
                  <a:pos x="76" y="23"/>
                </a:cxn>
                <a:cxn ang="0">
                  <a:pos x="79" y="28"/>
                </a:cxn>
                <a:cxn ang="0">
                  <a:pos x="79" y="32"/>
                </a:cxn>
                <a:cxn ang="0">
                  <a:pos x="81" y="37"/>
                </a:cxn>
                <a:cxn ang="0">
                  <a:pos x="81" y="41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3"/>
                  </a:lnTo>
                  <a:lnTo>
                    <a:pt x="81" y="45"/>
                  </a:lnTo>
                  <a:lnTo>
                    <a:pt x="81" y="46"/>
                  </a:lnTo>
                  <a:lnTo>
                    <a:pt x="81" y="48"/>
                  </a:lnTo>
                  <a:lnTo>
                    <a:pt x="79" y="49"/>
                  </a:lnTo>
                  <a:lnTo>
                    <a:pt x="79" y="51"/>
                  </a:lnTo>
                  <a:lnTo>
                    <a:pt x="79" y="52"/>
                  </a:lnTo>
                  <a:lnTo>
                    <a:pt x="79" y="54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5" y="62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4" y="74"/>
                  </a:lnTo>
                  <a:lnTo>
                    <a:pt x="62" y="75"/>
                  </a:lnTo>
                  <a:lnTo>
                    <a:pt x="61" y="75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9"/>
                  </a:lnTo>
                  <a:lnTo>
                    <a:pt x="54" y="79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2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6" y="82"/>
                  </a:lnTo>
                  <a:lnTo>
                    <a:pt x="34" y="82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5"/>
                  </a:lnTo>
                  <a:lnTo>
                    <a:pt x="19" y="75"/>
                  </a:lnTo>
                  <a:lnTo>
                    <a:pt x="17" y="74"/>
                  </a:lnTo>
                  <a:lnTo>
                    <a:pt x="16" y="72"/>
                  </a:lnTo>
                  <a:lnTo>
                    <a:pt x="14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68" y="12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3" y="17"/>
                  </a:lnTo>
                  <a:lnTo>
                    <a:pt x="73" y="18"/>
                  </a:lnTo>
                  <a:lnTo>
                    <a:pt x="75" y="20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81" y="34"/>
                  </a:lnTo>
                  <a:lnTo>
                    <a:pt x="81" y="35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4" name="Oval 28"/>
            <p:cNvSpPr>
              <a:spLocks noChangeArrowheads="1"/>
            </p:cNvSpPr>
            <p:nvPr/>
          </p:nvSpPr>
          <p:spPr bwMode="auto">
            <a:xfrm>
              <a:off x="4707581" y="2462897"/>
              <a:ext cx="322085" cy="32606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5" name="Oval 29"/>
            <p:cNvSpPr>
              <a:spLocks noChangeArrowheads="1"/>
            </p:cNvSpPr>
            <p:nvPr/>
          </p:nvSpPr>
          <p:spPr bwMode="auto">
            <a:xfrm>
              <a:off x="4636006" y="2399275"/>
              <a:ext cx="453303" cy="4493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6" name="Freeform 30"/>
            <p:cNvSpPr>
              <a:spLocks/>
            </p:cNvSpPr>
            <p:nvPr/>
          </p:nvSpPr>
          <p:spPr bwMode="auto">
            <a:xfrm>
              <a:off x="4516716" y="2105026"/>
              <a:ext cx="23858" cy="8747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7" name="Freeform 31"/>
            <p:cNvSpPr>
              <a:spLocks/>
            </p:cNvSpPr>
            <p:nvPr/>
          </p:nvSpPr>
          <p:spPr bwMode="auto">
            <a:xfrm>
              <a:off x="4472975" y="2049357"/>
              <a:ext cx="27836" cy="9145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8" name="Line 32"/>
            <p:cNvSpPr>
              <a:spLocks noChangeShapeType="1"/>
            </p:cNvSpPr>
            <p:nvPr/>
          </p:nvSpPr>
          <p:spPr bwMode="auto">
            <a:xfrm flipH="1" flipV="1">
              <a:off x="4500811" y="2049357"/>
              <a:ext cx="39763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9" name="Freeform 33"/>
            <p:cNvSpPr>
              <a:spLocks/>
            </p:cNvSpPr>
            <p:nvPr/>
          </p:nvSpPr>
          <p:spPr bwMode="auto">
            <a:xfrm>
              <a:off x="4719508" y="2319748"/>
              <a:ext cx="39763" cy="103385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5" y="15"/>
                </a:cxn>
                <a:cxn ang="0">
                  <a:pos x="3" y="14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0" name="Freeform 34"/>
            <p:cNvSpPr>
              <a:spLocks/>
            </p:cNvSpPr>
            <p:nvPr/>
          </p:nvSpPr>
          <p:spPr bwMode="auto">
            <a:xfrm>
              <a:off x="4973994" y="2319748"/>
              <a:ext cx="35788" cy="1113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5" y="11"/>
                </a:cxn>
                <a:cxn ang="0">
                  <a:pos x="5" y="10"/>
                </a:cxn>
                <a:cxn ang="0">
                  <a:pos x="6" y="9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6" y="0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1" y="16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1" name="Freeform 35"/>
            <p:cNvSpPr>
              <a:spLocks/>
            </p:cNvSpPr>
            <p:nvPr/>
          </p:nvSpPr>
          <p:spPr bwMode="auto">
            <a:xfrm>
              <a:off x="4719508" y="2295890"/>
              <a:ext cx="286296" cy="318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4" y="2"/>
                </a:cxn>
                <a:cxn ang="0">
                  <a:pos x="45" y="3"/>
                </a:cxn>
                <a:cxn ang="0">
                  <a:pos x="46" y="4"/>
                </a:cxn>
                <a:cxn ang="0">
                  <a:pos x="46" y="5"/>
                </a:cxn>
              </a:cxnLst>
              <a:rect l="0" t="0" r="r" b="b"/>
              <a:pathLst>
                <a:path w="46" h="5">
                  <a:moveTo>
                    <a:pt x="0" y="5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6" y="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2" name="Line 36"/>
            <p:cNvSpPr>
              <a:spLocks noChangeShapeType="1"/>
            </p:cNvSpPr>
            <p:nvPr/>
          </p:nvSpPr>
          <p:spPr bwMode="auto">
            <a:xfrm flipH="1">
              <a:off x="5045568" y="2860531"/>
              <a:ext cx="9941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3" name="Line 37"/>
            <p:cNvSpPr>
              <a:spLocks noChangeShapeType="1"/>
            </p:cNvSpPr>
            <p:nvPr/>
          </p:nvSpPr>
          <p:spPr bwMode="auto">
            <a:xfrm flipH="1">
              <a:off x="4596243" y="2860531"/>
              <a:ext cx="87479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4" name="Line 38"/>
            <p:cNvSpPr>
              <a:spLocks noChangeShapeType="1"/>
            </p:cNvSpPr>
            <p:nvPr/>
          </p:nvSpPr>
          <p:spPr bwMode="auto">
            <a:xfrm flipH="1" flipV="1">
              <a:off x="4234395" y="2419158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5" name="Line 39"/>
            <p:cNvSpPr>
              <a:spLocks noChangeShapeType="1"/>
            </p:cNvSpPr>
            <p:nvPr/>
          </p:nvSpPr>
          <p:spPr bwMode="auto">
            <a:xfrm flipH="1" flipV="1">
              <a:off x="4234395" y="2069240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6" name="Line 40"/>
            <p:cNvSpPr>
              <a:spLocks noChangeShapeType="1"/>
            </p:cNvSpPr>
            <p:nvPr/>
          </p:nvSpPr>
          <p:spPr bwMode="auto">
            <a:xfrm>
              <a:off x="4596243" y="3409265"/>
              <a:ext cx="13519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7" name="Line 41"/>
            <p:cNvSpPr>
              <a:spLocks noChangeShapeType="1"/>
            </p:cNvSpPr>
            <p:nvPr/>
          </p:nvSpPr>
          <p:spPr bwMode="auto">
            <a:xfrm>
              <a:off x="4997852" y="3409265"/>
              <a:ext cx="14712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8" name="Freeform 42"/>
            <p:cNvSpPr>
              <a:spLocks/>
            </p:cNvSpPr>
            <p:nvPr/>
          </p:nvSpPr>
          <p:spPr bwMode="auto">
            <a:xfrm>
              <a:off x="4592265" y="3409265"/>
              <a:ext cx="11930" cy="795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3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2" y="13"/>
                  </a:lnTo>
                  <a:lnTo>
                    <a:pt x="0" y="1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9" name="Line 43"/>
            <p:cNvSpPr>
              <a:spLocks noChangeShapeType="1"/>
            </p:cNvSpPr>
            <p:nvPr/>
          </p:nvSpPr>
          <p:spPr bwMode="auto">
            <a:xfrm flipH="1">
              <a:off x="5129072" y="3488792"/>
              <a:ext cx="1193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0" name="Line 44"/>
            <p:cNvSpPr>
              <a:spLocks noChangeShapeType="1"/>
            </p:cNvSpPr>
            <p:nvPr/>
          </p:nvSpPr>
          <p:spPr bwMode="auto">
            <a:xfrm>
              <a:off x="5141000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1" name="Line 45"/>
            <p:cNvSpPr>
              <a:spLocks noChangeShapeType="1"/>
            </p:cNvSpPr>
            <p:nvPr/>
          </p:nvSpPr>
          <p:spPr bwMode="auto">
            <a:xfrm>
              <a:off x="5057498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2" name="Line 46"/>
            <p:cNvSpPr>
              <a:spLocks noChangeShapeType="1"/>
            </p:cNvSpPr>
            <p:nvPr/>
          </p:nvSpPr>
          <p:spPr bwMode="auto">
            <a:xfrm>
              <a:off x="4675770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3" name="Line 47"/>
            <p:cNvSpPr>
              <a:spLocks noChangeShapeType="1"/>
            </p:cNvSpPr>
            <p:nvPr/>
          </p:nvSpPr>
          <p:spPr bwMode="auto">
            <a:xfrm flipH="1">
              <a:off x="4675770" y="3468912"/>
              <a:ext cx="381728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4" name="Freeform 48"/>
            <p:cNvSpPr>
              <a:spLocks/>
            </p:cNvSpPr>
            <p:nvPr/>
          </p:nvSpPr>
          <p:spPr bwMode="auto">
            <a:xfrm>
              <a:off x="4695650" y="3409265"/>
              <a:ext cx="349918" cy="3578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57" h="6">
                  <a:moveTo>
                    <a:pt x="57" y="0"/>
                  </a:moveTo>
                  <a:lnTo>
                    <a:pt x="5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5" name="Line 49"/>
            <p:cNvSpPr>
              <a:spLocks noChangeShapeType="1"/>
            </p:cNvSpPr>
            <p:nvPr/>
          </p:nvSpPr>
          <p:spPr bwMode="auto">
            <a:xfrm>
              <a:off x="4592265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6" name="Line 50"/>
            <p:cNvSpPr>
              <a:spLocks noChangeShapeType="1"/>
            </p:cNvSpPr>
            <p:nvPr/>
          </p:nvSpPr>
          <p:spPr bwMode="auto">
            <a:xfrm>
              <a:off x="4683722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7" name="Line 51"/>
            <p:cNvSpPr>
              <a:spLocks noChangeShapeType="1"/>
            </p:cNvSpPr>
            <p:nvPr/>
          </p:nvSpPr>
          <p:spPr bwMode="auto">
            <a:xfrm>
              <a:off x="5045568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8" name="Freeform 52"/>
            <p:cNvSpPr>
              <a:spLocks/>
            </p:cNvSpPr>
            <p:nvPr/>
          </p:nvSpPr>
          <p:spPr bwMode="auto">
            <a:xfrm>
              <a:off x="4683722" y="2880413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9" name="Freeform 53"/>
            <p:cNvSpPr>
              <a:spLocks/>
            </p:cNvSpPr>
            <p:nvPr/>
          </p:nvSpPr>
          <p:spPr bwMode="auto">
            <a:xfrm>
              <a:off x="4683722" y="2892341"/>
              <a:ext cx="361848" cy="874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6" y="13"/>
                </a:cxn>
                <a:cxn ang="0">
                  <a:pos x="19" y="13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7" y="14"/>
                </a:cxn>
                <a:cxn ang="0">
                  <a:pos x="30" y="14"/>
                </a:cxn>
                <a:cxn ang="0">
                  <a:pos x="33" y="14"/>
                </a:cxn>
                <a:cxn ang="0">
                  <a:pos x="36" y="14"/>
                </a:cxn>
                <a:cxn ang="0">
                  <a:pos x="39" y="14"/>
                </a:cxn>
                <a:cxn ang="0">
                  <a:pos x="41" y="13"/>
                </a:cxn>
                <a:cxn ang="0">
                  <a:pos x="44" y="13"/>
                </a:cxn>
                <a:cxn ang="0">
                  <a:pos x="46" y="13"/>
                </a:cxn>
                <a:cxn ang="0">
                  <a:pos x="48" y="13"/>
                </a:cxn>
                <a:cxn ang="0">
                  <a:pos x="51" y="12"/>
                </a:cxn>
                <a:cxn ang="0">
                  <a:pos x="52" y="12"/>
                </a:cxn>
                <a:cxn ang="0">
                  <a:pos x="54" y="11"/>
                </a:cxn>
                <a:cxn ang="0">
                  <a:pos x="55" y="11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8"/>
                </a:cxn>
                <a:cxn ang="0">
                  <a:pos x="57" y="0"/>
                </a:cxn>
              </a:cxnLst>
              <a:rect l="0" t="0" r="r" b="b"/>
              <a:pathLst>
                <a:path w="59" h="14">
                  <a:moveTo>
                    <a:pt x="0" y="8"/>
                  </a:moveTo>
                  <a:lnTo>
                    <a:pt x="1" y="9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51" y="12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57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0" name="Line 54"/>
            <p:cNvSpPr>
              <a:spLocks noChangeShapeType="1"/>
            </p:cNvSpPr>
            <p:nvPr/>
          </p:nvSpPr>
          <p:spPr bwMode="auto">
            <a:xfrm flipV="1">
              <a:off x="4683722" y="289234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1" name="Freeform 55"/>
            <p:cNvSpPr>
              <a:spLocks/>
            </p:cNvSpPr>
            <p:nvPr/>
          </p:nvSpPr>
          <p:spPr bwMode="auto">
            <a:xfrm>
              <a:off x="4683722" y="300367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2" name="Freeform 56"/>
            <p:cNvSpPr>
              <a:spLocks/>
            </p:cNvSpPr>
            <p:nvPr/>
          </p:nvSpPr>
          <p:spPr bwMode="auto">
            <a:xfrm>
              <a:off x="4683722" y="3063325"/>
              <a:ext cx="361848" cy="318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4" y="5"/>
                </a:cxn>
                <a:cxn ang="0">
                  <a:pos x="27" y="5"/>
                </a:cxn>
                <a:cxn ang="0">
                  <a:pos x="30" y="5"/>
                </a:cxn>
                <a:cxn ang="0">
                  <a:pos x="33" y="5"/>
                </a:cxn>
                <a:cxn ang="0">
                  <a:pos x="36" y="5"/>
                </a:cxn>
                <a:cxn ang="0">
                  <a:pos x="39" y="5"/>
                </a:cxn>
                <a:cxn ang="0">
                  <a:pos x="41" y="5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51" y="4"/>
                </a:cxn>
                <a:cxn ang="0">
                  <a:pos x="52" y="3"/>
                </a:cxn>
                <a:cxn ang="0">
                  <a:pos x="54" y="3"/>
                </a:cxn>
                <a:cxn ang="0">
                  <a:pos x="55" y="2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3" name="Freeform 57"/>
            <p:cNvSpPr>
              <a:spLocks/>
            </p:cNvSpPr>
            <p:nvPr/>
          </p:nvSpPr>
          <p:spPr bwMode="auto">
            <a:xfrm>
              <a:off x="4683722" y="3118994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6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6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5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3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4" name="Freeform 58"/>
            <p:cNvSpPr>
              <a:spLocks/>
            </p:cNvSpPr>
            <p:nvPr/>
          </p:nvSpPr>
          <p:spPr bwMode="auto">
            <a:xfrm>
              <a:off x="4683722" y="3182615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5" name="Freeform 59"/>
            <p:cNvSpPr>
              <a:spLocks/>
            </p:cNvSpPr>
            <p:nvPr/>
          </p:nvSpPr>
          <p:spPr bwMode="auto">
            <a:xfrm>
              <a:off x="4683722" y="324225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6" name="Line 60"/>
            <p:cNvSpPr>
              <a:spLocks noChangeShapeType="1"/>
            </p:cNvSpPr>
            <p:nvPr/>
          </p:nvSpPr>
          <p:spPr bwMode="auto">
            <a:xfrm flipH="1" flipV="1">
              <a:off x="5033640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7" name="Line 61"/>
            <p:cNvSpPr>
              <a:spLocks noChangeShapeType="1"/>
            </p:cNvSpPr>
            <p:nvPr/>
          </p:nvSpPr>
          <p:spPr bwMode="auto">
            <a:xfrm flipH="1" flipV="1">
              <a:off x="5033640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8" name="Line 62"/>
            <p:cNvSpPr>
              <a:spLocks noChangeShapeType="1"/>
            </p:cNvSpPr>
            <p:nvPr/>
          </p:nvSpPr>
          <p:spPr bwMode="auto">
            <a:xfrm flipH="1" flipV="1">
              <a:off x="5033640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9" name="Line 63"/>
            <p:cNvSpPr>
              <a:spLocks noChangeShapeType="1"/>
            </p:cNvSpPr>
            <p:nvPr/>
          </p:nvSpPr>
          <p:spPr bwMode="auto">
            <a:xfrm flipH="1" flipV="1">
              <a:off x="5033640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0" name="Line 64"/>
            <p:cNvSpPr>
              <a:spLocks noChangeShapeType="1"/>
            </p:cNvSpPr>
            <p:nvPr/>
          </p:nvSpPr>
          <p:spPr bwMode="auto">
            <a:xfrm flipH="1" flipV="1">
              <a:off x="5033640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1" name="Line 65"/>
            <p:cNvSpPr>
              <a:spLocks noChangeShapeType="1"/>
            </p:cNvSpPr>
            <p:nvPr/>
          </p:nvSpPr>
          <p:spPr bwMode="auto">
            <a:xfrm flipH="1" flipV="1">
              <a:off x="5033640" y="331781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2" name="Line 66"/>
            <p:cNvSpPr>
              <a:spLocks noChangeShapeType="1"/>
            </p:cNvSpPr>
            <p:nvPr/>
          </p:nvSpPr>
          <p:spPr bwMode="auto">
            <a:xfrm flipH="1" flipV="1">
              <a:off x="5033640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3" name="Line 67"/>
            <p:cNvSpPr>
              <a:spLocks noChangeShapeType="1"/>
            </p:cNvSpPr>
            <p:nvPr/>
          </p:nvSpPr>
          <p:spPr bwMode="auto">
            <a:xfrm flipV="1">
              <a:off x="4683722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4" name="Line 68"/>
            <p:cNvSpPr>
              <a:spLocks noChangeShapeType="1"/>
            </p:cNvSpPr>
            <p:nvPr/>
          </p:nvSpPr>
          <p:spPr bwMode="auto">
            <a:xfrm flipV="1">
              <a:off x="4691675" y="3317811"/>
              <a:ext cx="11930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5" name="Line 69"/>
            <p:cNvSpPr>
              <a:spLocks noChangeShapeType="1"/>
            </p:cNvSpPr>
            <p:nvPr/>
          </p:nvSpPr>
          <p:spPr bwMode="auto">
            <a:xfrm flipV="1">
              <a:off x="4683722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6" name="Line 70"/>
            <p:cNvSpPr>
              <a:spLocks noChangeShapeType="1"/>
            </p:cNvSpPr>
            <p:nvPr/>
          </p:nvSpPr>
          <p:spPr bwMode="auto">
            <a:xfrm flipV="1">
              <a:off x="4683722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7" name="Line 71"/>
            <p:cNvSpPr>
              <a:spLocks noChangeShapeType="1"/>
            </p:cNvSpPr>
            <p:nvPr/>
          </p:nvSpPr>
          <p:spPr bwMode="auto">
            <a:xfrm flipV="1">
              <a:off x="4683722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8" name="Line 72"/>
            <p:cNvSpPr>
              <a:spLocks noChangeShapeType="1"/>
            </p:cNvSpPr>
            <p:nvPr/>
          </p:nvSpPr>
          <p:spPr bwMode="auto">
            <a:xfrm flipV="1">
              <a:off x="4683722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9" name="Line 73"/>
            <p:cNvSpPr>
              <a:spLocks noChangeShapeType="1"/>
            </p:cNvSpPr>
            <p:nvPr/>
          </p:nvSpPr>
          <p:spPr bwMode="auto">
            <a:xfrm flipV="1">
              <a:off x="4683722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0" name="Freeform 74"/>
            <p:cNvSpPr>
              <a:spLocks/>
            </p:cNvSpPr>
            <p:nvPr/>
          </p:nvSpPr>
          <p:spPr bwMode="auto">
            <a:xfrm>
              <a:off x="4592265" y="2407228"/>
              <a:ext cx="99410" cy="100203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1"/>
                </a:cxn>
                <a:cxn ang="0">
                  <a:pos x="0" y="163"/>
                </a:cxn>
              </a:cxnLst>
              <a:rect l="0" t="0" r="r" b="b"/>
              <a:pathLst>
                <a:path w="16" h="163">
                  <a:moveTo>
                    <a:pt x="16" y="0"/>
                  </a:moveTo>
                  <a:lnTo>
                    <a:pt x="0" y="11"/>
                  </a:lnTo>
                  <a:lnTo>
                    <a:pt x="0" y="16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1" name="Line 75"/>
            <p:cNvSpPr>
              <a:spLocks noChangeShapeType="1"/>
            </p:cNvSpPr>
            <p:nvPr/>
          </p:nvSpPr>
          <p:spPr bwMode="auto">
            <a:xfrm>
              <a:off x="5144978" y="2474827"/>
              <a:ext cx="3978" cy="9344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2" name="Rectangle 76"/>
            <p:cNvSpPr>
              <a:spLocks noChangeArrowheads="1"/>
            </p:cNvSpPr>
            <p:nvPr/>
          </p:nvSpPr>
          <p:spPr bwMode="auto">
            <a:xfrm>
              <a:off x="4751319" y="2319748"/>
              <a:ext cx="234605" cy="63621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3" name="Rectangle 77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4" name="Rectangle 78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5" name="Freeform 79"/>
            <p:cNvSpPr>
              <a:spLocks/>
            </p:cNvSpPr>
            <p:nvPr/>
          </p:nvSpPr>
          <p:spPr bwMode="auto">
            <a:xfrm>
              <a:off x="4596243" y="2411205"/>
              <a:ext cx="95432" cy="9980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0"/>
                </a:cxn>
                <a:cxn ang="0">
                  <a:pos x="0" y="162"/>
                </a:cxn>
              </a:cxnLst>
              <a:rect l="0" t="0" r="r" b="b"/>
              <a:pathLst>
                <a:path w="15" h="162">
                  <a:moveTo>
                    <a:pt x="15" y="0"/>
                  </a:moveTo>
                  <a:lnTo>
                    <a:pt x="0" y="10"/>
                  </a:lnTo>
                  <a:lnTo>
                    <a:pt x="0" y="162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6" name="Line 80"/>
            <p:cNvSpPr>
              <a:spLocks noChangeShapeType="1"/>
            </p:cNvSpPr>
            <p:nvPr/>
          </p:nvSpPr>
          <p:spPr bwMode="auto">
            <a:xfrm>
              <a:off x="4325852" y="1949950"/>
              <a:ext cx="365823" cy="445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7" name="Line 81"/>
            <p:cNvSpPr>
              <a:spLocks noChangeShapeType="1"/>
            </p:cNvSpPr>
            <p:nvPr/>
          </p:nvSpPr>
          <p:spPr bwMode="auto">
            <a:xfrm>
              <a:off x="4449117" y="2105026"/>
              <a:ext cx="23858" cy="3181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8" name="Line 82"/>
            <p:cNvSpPr>
              <a:spLocks noChangeShapeType="1"/>
            </p:cNvSpPr>
            <p:nvPr/>
          </p:nvSpPr>
          <p:spPr bwMode="auto">
            <a:xfrm>
              <a:off x="4516716" y="2192506"/>
              <a:ext cx="23858" cy="2783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9" name="Freeform 83"/>
            <p:cNvSpPr>
              <a:spLocks/>
            </p:cNvSpPr>
            <p:nvPr/>
          </p:nvSpPr>
          <p:spPr bwMode="auto">
            <a:xfrm>
              <a:off x="4683722" y="3305881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0" name="Freeform 84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3"/>
                </a:cxn>
                <a:cxn ang="0">
                  <a:pos x="51" y="3"/>
                </a:cxn>
                <a:cxn ang="0">
                  <a:pos x="54" y="3"/>
                </a:cxn>
                <a:cxn ang="0">
                  <a:pos x="56" y="3"/>
                </a:cxn>
                <a:cxn ang="0">
                  <a:pos x="57" y="3"/>
                </a:cxn>
                <a:cxn ang="0">
                  <a:pos x="59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3" y="2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8"/>
                </a:cxn>
                <a:cxn ang="0">
                  <a:pos x="56" y="8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8"/>
                  </a:lnTo>
                  <a:lnTo>
                    <a:pt x="56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1" name="Freeform 85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6" y="2"/>
                </a:cxn>
                <a:cxn ang="0">
                  <a:pos x="37" y="2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2" name="Freeform 86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3" y="3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31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7"/>
                </a:cxn>
                <a:cxn ang="0">
                  <a:pos x="53" y="7"/>
                </a:cxn>
                <a:cxn ang="0">
                  <a:pos x="50" y="7"/>
                </a:cxn>
                <a:cxn ang="0">
                  <a:pos x="48" y="7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3" name="Freeform 87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4" name="Freeform 88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2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5" name="Freeform 89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6" name="Freeform 90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4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7" name="Freeform 91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8" name="Freeform 92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9" name="Freeform 93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0" name="Freeform 94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1" name="Freeform 95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2" name="Freeform 96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3" name="Freeform 97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4" name="Freeform 98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5" name="Freeform 99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6" name="Rectangle 100"/>
            <p:cNvSpPr>
              <a:spLocks noChangeArrowheads="1"/>
            </p:cNvSpPr>
            <p:nvPr/>
          </p:nvSpPr>
          <p:spPr bwMode="auto">
            <a:xfrm>
              <a:off x="4842776" y="3194543"/>
              <a:ext cx="43741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7" name="Freeform 101"/>
            <p:cNvSpPr>
              <a:spLocks/>
            </p:cNvSpPr>
            <p:nvPr/>
          </p:nvSpPr>
          <p:spPr bwMode="auto">
            <a:xfrm>
              <a:off x="4683722" y="3357574"/>
              <a:ext cx="357870" cy="6759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1"/>
                </a:cxn>
                <a:cxn ang="0">
                  <a:pos x="58" y="2"/>
                </a:cxn>
                <a:cxn ang="0">
                  <a:pos x="57" y="3"/>
                </a:cxn>
                <a:cxn ang="0">
                  <a:pos x="56" y="4"/>
                </a:cxn>
                <a:cxn ang="0">
                  <a:pos x="55" y="5"/>
                </a:cxn>
                <a:cxn ang="0">
                  <a:pos x="54" y="6"/>
                </a:cxn>
                <a:cxn ang="0">
                  <a:pos x="53" y="6"/>
                </a:cxn>
                <a:cxn ang="0">
                  <a:pos x="52" y="7"/>
                </a:cxn>
                <a:cxn ang="0">
                  <a:pos x="51" y="7"/>
                </a:cxn>
                <a:cxn ang="0">
                  <a:pos x="50" y="8"/>
                </a:cxn>
                <a:cxn ang="0">
                  <a:pos x="49" y="8"/>
                </a:cxn>
                <a:cxn ang="0">
                  <a:pos x="48" y="8"/>
                </a:cxn>
                <a:cxn ang="0">
                  <a:pos x="47" y="9"/>
                </a:cxn>
                <a:cxn ang="0">
                  <a:pos x="46" y="9"/>
                </a:cxn>
                <a:cxn ang="0">
                  <a:pos x="45" y="9"/>
                </a:cxn>
                <a:cxn ang="0">
                  <a:pos x="44" y="9"/>
                </a:cxn>
                <a:cxn ang="0">
                  <a:pos x="43" y="10"/>
                </a:cxn>
                <a:cxn ang="0">
                  <a:pos x="42" y="10"/>
                </a:cxn>
                <a:cxn ang="0">
                  <a:pos x="41" y="10"/>
                </a:cxn>
                <a:cxn ang="0">
                  <a:pos x="40" y="10"/>
                </a:cxn>
                <a:cxn ang="0">
                  <a:pos x="39" y="10"/>
                </a:cxn>
                <a:cxn ang="0">
                  <a:pos x="38" y="10"/>
                </a:cxn>
                <a:cxn ang="0">
                  <a:pos x="37" y="11"/>
                </a:cxn>
                <a:cxn ang="0">
                  <a:pos x="36" y="11"/>
                </a:cxn>
                <a:cxn ang="0">
                  <a:pos x="35" y="11"/>
                </a:cxn>
                <a:cxn ang="0">
                  <a:pos x="34" y="11"/>
                </a:cxn>
                <a:cxn ang="0">
                  <a:pos x="33" y="11"/>
                </a:cxn>
                <a:cxn ang="0">
                  <a:pos x="32" y="11"/>
                </a:cxn>
                <a:cxn ang="0">
                  <a:pos x="31" y="11"/>
                </a:cxn>
                <a:cxn ang="0">
                  <a:pos x="30" y="11"/>
                </a:cxn>
                <a:cxn ang="0">
                  <a:pos x="29" y="11"/>
                </a:cxn>
                <a:cxn ang="0">
                  <a:pos x="28" y="11"/>
                </a:cxn>
                <a:cxn ang="0">
                  <a:pos x="27" y="11"/>
                </a:cxn>
                <a:cxn ang="0">
                  <a:pos x="26" y="11"/>
                </a:cxn>
                <a:cxn ang="0">
                  <a:pos x="25" y="11"/>
                </a:cxn>
                <a:cxn ang="0">
                  <a:pos x="24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21" y="11"/>
                </a:cxn>
                <a:cxn ang="0">
                  <a:pos x="20" y="10"/>
                </a:cxn>
                <a:cxn ang="0">
                  <a:pos x="19" y="10"/>
                </a:cxn>
                <a:cxn ang="0">
                  <a:pos x="18" y="10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5" y="10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2" y="9"/>
                </a:cxn>
                <a:cxn ang="0">
                  <a:pos x="11" y="9"/>
                </a:cxn>
                <a:cxn ang="0">
                  <a:pos x="10" y="8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58" h="11">
                  <a:moveTo>
                    <a:pt x="58" y="0"/>
                  </a:moveTo>
                  <a:lnTo>
                    <a:pt x="58" y="1"/>
                  </a:lnTo>
                  <a:lnTo>
                    <a:pt x="58" y="2"/>
                  </a:lnTo>
                  <a:lnTo>
                    <a:pt x="57" y="3"/>
                  </a:lnTo>
                  <a:lnTo>
                    <a:pt x="56" y="4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8" name="Rectangle 102"/>
            <p:cNvSpPr>
              <a:spLocks noChangeArrowheads="1"/>
            </p:cNvSpPr>
            <p:nvPr/>
          </p:nvSpPr>
          <p:spPr bwMode="auto">
            <a:xfrm>
              <a:off x="4850729" y="3397338"/>
              <a:ext cx="31811" cy="2385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9" name="Line 103"/>
            <p:cNvSpPr>
              <a:spLocks noChangeShapeType="1"/>
            </p:cNvSpPr>
            <p:nvPr/>
          </p:nvSpPr>
          <p:spPr bwMode="auto">
            <a:xfrm>
              <a:off x="5129072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0" name="Line 104"/>
            <p:cNvSpPr>
              <a:spLocks noChangeShapeType="1"/>
            </p:cNvSpPr>
            <p:nvPr/>
          </p:nvSpPr>
          <p:spPr bwMode="auto">
            <a:xfrm flipH="1" flipV="1">
              <a:off x="5021710" y="3409265"/>
              <a:ext cx="23858" cy="3578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1" name="Line 105"/>
            <p:cNvSpPr>
              <a:spLocks noChangeShapeType="1"/>
            </p:cNvSpPr>
            <p:nvPr/>
          </p:nvSpPr>
          <p:spPr bwMode="auto">
            <a:xfrm flipH="1" flipV="1">
              <a:off x="4636006" y="3409265"/>
              <a:ext cx="39763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2" name="Line 106"/>
            <p:cNvSpPr>
              <a:spLocks noChangeShapeType="1"/>
            </p:cNvSpPr>
            <p:nvPr/>
          </p:nvSpPr>
          <p:spPr bwMode="auto">
            <a:xfrm flipH="1" flipV="1">
              <a:off x="5073404" y="3409265"/>
              <a:ext cx="55669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3" name="Freeform 107"/>
            <p:cNvSpPr>
              <a:spLocks/>
            </p:cNvSpPr>
            <p:nvPr/>
          </p:nvSpPr>
          <p:spPr bwMode="auto">
            <a:xfrm>
              <a:off x="4596243" y="3488792"/>
              <a:ext cx="536807" cy="3181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7" h="5">
                  <a:moveTo>
                    <a:pt x="87" y="0"/>
                  </a:moveTo>
                  <a:lnTo>
                    <a:pt x="87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4" name="Freeform 108"/>
            <p:cNvSpPr>
              <a:spLocks/>
            </p:cNvSpPr>
            <p:nvPr/>
          </p:nvSpPr>
          <p:spPr bwMode="auto">
            <a:xfrm>
              <a:off x="4242348" y="2995726"/>
              <a:ext cx="353895" cy="524877"/>
            </a:xfrm>
            <a:custGeom>
              <a:avLst/>
              <a:gdLst/>
              <a:ahLst/>
              <a:cxnLst>
                <a:cxn ang="0">
                  <a:pos x="58" y="8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58" h="85">
                  <a:moveTo>
                    <a:pt x="58" y="85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5" name="Line 109"/>
            <p:cNvSpPr>
              <a:spLocks noChangeShapeType="1"/>
            </p:cNvSpPr>
            <p:nvPr/>
          </p:nvSpPr>
          <p:spPr bwMode="auto">
            <a:xfrm flipH="1" flipV="1">
              <a:off x="4234395" y="2983798"/>
              <a:ext cx="357870" cy="50499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6" name="Oval 110"/>
            <p:cNvSpPr>
              <a:spLocks noChangeArrowheads="1"/>
            </p:cNvSpPr>
            <p:nvPr/>
          </p:nvSpPr>
          <p:spPr bwMode="auto">
            <a:xfrm>
              <a:off x="4954113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7" name="Oval 111"/>
            <p:cNvSpPr>
              <a:spLocks noChangeArrowheads="1"/>
            </p:cNvSpPr>
            <p:nvPr/>
          </p:nvSpPr>
          <p:spPr bwMode="auto">
            <a:xfrm>
              <a:off x="4966041" y="2343606"/>
              <a:ext cx="7953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8" name="Oval 112"/>
            <p:cNvSpPr>
              <a:spLocks noChangeArrowheads="1"/>
            </p:cNvSpPr>
            <p:nvPr/>
          </p:nvSpPr>
          <p:spPr bwMode="auto">
            <a:xfrm>
              <a:off x="4954113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9" name="Oval 113"/>
            <p:cNvSpPr>
              <a:spLocks noChangeArrowheads="1"/>
            </p:cNvSpPr>
            <p:nvPr/>
          </p:nvSpPr>
          <p:spPr bwMode="auto">
            <a:xfrm>
              <a:off x="4954113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0" name="Oval 114"/>
            <p:cNvSpPr>
              <a:spLocks noChangeArrowheads="1"/>
            </p:cNvSpPr>
            <p:nvPr/>
          </p:nvSpPr>
          <p:spPr bwMode="auto">
            <a:xfrm>
              <a:off x="4954113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1" name="Oval 115"/>
            <p:cNvSpPr>
              <a:spLocks noChangeArrowheads="1"/>
            </p:cNvSpPr>
            <p:nvPr/>
          </p:nvSpPr>
          <p:spPr bwMode="auto">
            <a:xfrm>
              <a:off x="4938208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2" name="Oval 116"/>
            <p:cNvSpPr>
              <a:spLocks noChangeArrowheads="1"/>
            </p:cNvSpPr>
            <p:nvPr/>
          </p:nvSpPr>
          <p:spPr bwMode="auto">
            <a:xfrm>
              <a:off x="493820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3" name="Oval 117"/>
            <p:cNvSpPr>
              <a:spLocks noChangeArrowheads="1"/>
            </p:cNvSpPr>
            <p:nvPr/>
          </p:nvSpPr>
          <p:spPr bwMode="auto">
            <a:xfrm>
              <a:off x="4938208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4" name="Oval 118"/>
            <p:cNvSpPr>
              <a:spLocks noChangeArrowheads="1"/>
            </p:cNvSpPr>
            <p:nvPr/>
          </p:nvSpPr>
          <p:spPr bwMode="auto">
            <a:xfrm>
              <a:off x="4938208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5" name="Oval 119"/>
            <p:cNvSpPr>
              <a:spLocks noChangeArrowheads="1"/>
            </p:cNvSpPr>
            <p:nvPr/>
          </p:nvSpPr>
          <p:spPr bwMode="auto">
            <a:xfrm>
              <a:off x="4818918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6" name="Oval 120"/>
            <p:cNvSpPr>
              <a:spLocks noChangeArrowheads="1"/>
            </p:cNvSpPr>
            <p:nvPr/>
          </p:nvSpPr>
          <p:spPr bwMode="auto">
            <a:xfrm>
              <a:off x="4818918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7" name="Oval 121"/>
            <p:cNvSpPr>
              <a:spLocks noChangeArrowheads="1"/>
            </p:cNvSpPr>
            <p:nvPr/>
          </p:nvSpPr>
          <p:spPr bwMode="auto">
            <a:xfrm>
              <a:off x="4799035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8" name="Oval 122"/>
            <p:cNvSpPr>
              <a:spLocks noChangeArrowheads="1"/>
            </p:cNvSpPr>
            <p:nvPr/>
          </p:nvSpPr>
          <p:spPr bwMode="auto">
            <a:xfrm>
              <a:off x="4799035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9" name="Oval 123"/>
            <p:cNvSpPr>
              <a:spLocks noChangeArrowheads="1"/>
            </p:cNvSpPr>
            <p:nvPr/>
          </p:nvSpPr>
          <p:spPr bwMode="auto">
            <a:xfrm>
              <a:off x="4830846" y="2327701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0" name="Oval 124"/>
            <p:cNvSpPr>
              <a:spLocks noChangeArrowheads="1"/>
            </p:cNvSpPr>
            <p:nvPr/>
          </p:nvSpPr>
          <p:spPr bwMode="auto">
            <a:xfrm>
              <a:off x="477120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1" name="Oval 125"/>
            <p:cNvSpPr>
              <a:spLocks noChangeArrowheads="1"/>
            </p:cNvSpPr>
            <p:nvPr/>
          </p:nvSpPr>
          <p:spPr bwMode="auto">
            <a:xfrm>
              <a:off x="477120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2" name="Oval 126"/>
            <p:cNvSpPr>
              <a:spLocks noChangeArrowheads="1"/>
            </p:cNvSpPr>
            <p:nvPr/>
          </p:nvSpPr>
          <p:spPr bwMode="auto">
            <a:xfrm>
              <a:off x="4787107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3" name="Oval 127"/>
            <p:cNvSpPr>
              <a:spLocks noChangeArrowheads="1"/>
            </p:cNvSpPr>
            <p:nvPr/>
          </p:nvSpPr>
          <p:spPr bwMode="auto">
            <a:xfrm>
              <a:off x="4783130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4" name="Oval 128"/>
            <p:cNvSpPr>
              <a:spLocks noChangeArrowheads="1"/>
            </p:cNvSpPr>
            <p:nvPr/>
          </p:nvSpPr>
          <p:spPr bwMode="auto">
            <a:xfrm>
              <a:off x="483879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5" name="Oval 129"/>
            <p:cNvSpPr>
              <a:spLocks noChangeArrowheads="1"/>
            </p:cNvSpPr>
            <p:nvPr/>
          </p:nvSpPr>
          <p:spPr bwMode="auto">
            <a:xfrm>
              <a:off x="4830846" y="2351559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6" name="Oval 130"/>
            <p:cNvSpPr>
              <a:spLocks noChangeArrowheads="1"/>
            </p:cNvSpPr>
            <p:nvPr/>
          </p:nvSpPr>
          <p:spPr bwMode="auto">
            <a:xfrm>
              <a:off x="475927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7" name="Oval 131"/>
            <p:cNvSpPr>
              <a:spLocks noChangeArrowheads="1"/>
            </p:cNvSpPr>
            <p:nvPr/>
          </p:nvSpPr>
          <p:spPr bwMode="auto">
            <a:xfrm>
              <a:off x="475927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8" name="Line 132"/>
            <p:cNvSpPr>
              <a:spLocks noChangeShapeType="1"/>
            </p:cNvSpPr>
            <p:nvPr/>
          </p:nvSpPr>
          <p:spPr bwMode="auto">
            <a:xfrm>
              <a:off x="5041593" y="2343606"/>
              <a:ext cx="103385" cy="13121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67" name="グループ化 215"/>
          <p:cNvGrpSpPr>
            <a:grpSpLocks noChangeAspect="1"/>
          </p:cNvGrpSpPr>
          <p:nvPr/>
        </p:nvGrpSpPr>
        <p:grpSpPr>
          <a:xfrm>
            <a:off x="1639066" y="4880126"/>
            <a:ext cx="360632" cy="756000"/>
            <a:chOff x="3238183" y="2986088"/>
            <a:chExt cx="439738" cy="768350"/>
          </a:xfrm>
        </p:grpSpPr>
        <p:sp>
          <p:nvSpPr>
            <p:cNvPr id="1255" name="Rectangle 351"/>
            <p:cNvSpPr>
              <a:spLocks noChangeArrowheads="1"/>
            </p:cNvSpPr>
            <p:nvPr/>
          </p:nvSpPr>
          <p:spPr bwMode="auto">
            <a:xfrm>
              <a:off x="3417571" y="3255963"/>
              <a:ext cx="255588" cy="4984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6" name="Freeform 352"/>
            <p:cNvSpPr>
              <a:spLocks/>
            </p:cNvSpPr>
            <p:nvPr/>
          </p:nvSpPr>
          <p:spPr bwMode="auto">
            <a:xfrm>
              <a:off x="3244533" y="3017838"/>
              <a:ext cx="255588" cy="495300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2">
                  <a:moveTo>
                    <a:pt x="0" y="202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7" name="Line 353"/>
            <p:cNvSpPr>
              <a:spLocks noChangeShapeType="1"/>
            </p:cNvSpPr>
            <p:nvPr/>
          </p:nvSpPr>
          <p:spPr bwMode="auto">
            <a:xfrm>
              <a:off x="3244533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8" name="Line 354"/>
            <p:cNvSpPr>
              <a:spLocks noChangeShapeType="1"/>
            </p:cNvSpPr>
            <p:nvPr/>
          </p:nvSpPr>
          <p:spPr bwMode="auto">
            <a:xfrm>
              <a:off x="3500121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9" name="Oval 355"/>
            <p:cNvSpPr>
              <a:spLocks noChangeArrowheads="1"/>
            </p:cNvSpPr>
            <p:nvPr/>
          </p:nvSpPr>
          <p:spPr bwMode="auto">
            <a:xfrm>
              <a:off x="3244533" y="2994025"/>
              <a:ext cx="22225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0" name="Oval 356"/>
            <p:cNvSpPr>
              <a:spLocks noChangeArrowheads="1"/>
            </p:cNvSpPr>
            <p:nvPr/>
          </p:nvSpPr>
          <p:spPr bwMode="auto">
            <a:xfrm>
              <a:off x="3238183" y="2987675"/>
              <a:ext cx="36513" cy="381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1" name="Oval 357"/>
            <p:cNvSpPr>
              <a:spLocks noChangeArrowheads="1"/>
            </p:cNvSpPr>
            <p:nvPr/>
          </p:nvSpPr>
          <p:spPr bwMode="auto">
            <a:xfrm>
              <a:off x="3412808" y="3221038"/>
              <a:ext cx="23813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2" name="Oval 358"/>
            <p:cNvSpPr>
              <a:spLocks noChangeArrowheads="1"/>
            </p:cNvSpPr>
            <p:nvPr/>
          </p:nvSpPr>
          <p:spPr bwMode="auto">
            <a:xfrm>
              <a:off x="3404871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3" name="Oval 359"/>
            <p:cNvSpPr>
              <a:spLocks noChangeArrowheads="1"/>
            </p:cNvSpPr>
            <p:nvPr/>
          </p:nvSpPr>
          <p:spPr bwMode="auto">
            <a:xfrm>
              <a:off x="3647758" y="3221038"/>
              <a:ext cx="22225" cy="254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4" name="Oval 360"/>
            <p:cNvSpPr>
              <a:spLocks noChangeArrowheads="1"/>
            </p:cNvSpPr>
            <p:nvPr/>
          </p:nvSpPr>
          <p:spPr bwMode="auto">
            <a:xfrm>
              <a:off x="3641408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5" name="Oval 361"/>
            <p:cNvSpPr>
              <a:spLocks noChangeArrowheads="1"/>
            </p:cNvSpPr>
            <p:nvPr/>
          </p:nvSpPr>
          <p:spPr bwMode="auto">
            <a:xfrm>
              <a:off x="3476308" y="2994025"/>
              <a:ext cx="23813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6" name="Oval 362"/>
            <p:cNvSpPr>
              <a:spLocks noChangeArrowheads="1"/>
            </p:cNvSpPr>
            <p:nvPr/>
          </p:nvSpPr>
          <p:spPr bwMode="auto">
            <a:xfrm>
              <a:off x="3468371" y="29860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7" name="Oval 363"/>
            <p:cNvSpPr>
              <a:spLocks noChangeArrowheads="1"/>
            </p:cNvSpPr>
            <p:nvPr/>
          </p:nvSpPr>
          <p:spPr bwMode="auto">
            <a:xfrm>
              <a:off x="3431858" y="3279775"/>
              <a:ext cx="9525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8" name="Oval 364"/>
            <p:cNvSpPr>
              <a:spLocks noChangeArrowheads="1"/>
            </p:cNvSpPr>
            <p:nvPr/>
          </p:nvSpPr>
          <p:spPr bwMode="auto">
            <a:xfrm>
              <a:off x="3427096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69" name="Oval 365"/>
            <p:cNvSpPr>
              <a:spLocks noChangeArrowheads="1"/>
            </p:cNvSpPr>
            <p:nvPr/>
          </p:nvSpPr>
          <p:spPr bwMode="auto">
            <a:xfrm>
              <a:off x="3428683" y="3724275"/>
              <a:ext cx="11113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0" name="Oval 366"/>
            <p:cNvSpPr>
              <a:spLocks noChangeArrowheads="1"/>
            </p:cNvSpPr>
            <p:nvPr/>
          </p:nvSpPr>
          <p:spPr bwMode="auto">
            <a:xfrm>
              <a:off x="3650933" y="3282950"/>
              <a:ext cx="9525" cy="7938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1" name="Oval 367"/>
            <p:cNvSpPr>
              <a:spLocks noChangeArrowheads="1"/>
            </p:cNvSpPr>
            <p:nvPr/>
          </p:nvSpPr>
          <p:spPr bwMode="auto">
            <a:xfrm>
              <a:off x="3650933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2" name="Oval 368"/>
            <p:cNvSpPr>
              <a:spLocks noChangeArrowheads="1"/>
            </p:cNvSpPr>
            <p:nvPr/>
          </p:nvSpPr>
          <p:spPr bwMode="auto">
            <a:xfrm>
              <a:off x="3650933" y="3727450"/>
              <a:ext cx="9525" cy="95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3" name="Rectangle 369"/>
            <p:cNvSpPr>
              <a:spLocks noChangeArrowheads="1"/>
            </p:cNvSpPr>
            <p:nvPr/>
          </p:nvSpPr>
          <p:spPr bwMode="auto">
            <a:xfrm>
              <a:off x="3498216" y="3364548"/>
              <a:ext cx="92075" cy="508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4" name="Rectangle 370"/>
            <p:cNvSpPr>
              <a:spLocks noChangeArrowheads="1"/>
            </p:cNvSpPr>
            <p:nvPr/>
          </p:nvSpPr>
          <p:spPr bwMode="auto">
            <a:xfrm>
              <a:off x="3511868" y="3546475"/>
              <a:ext cx="65088" cy="285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5" name="Line 371"/>
            <p:cNvSpPr>
              <a:spLocks noChangeShapeType="1"/>
            </p:cNvSpPr>
            <p:nvPr/>
          </p:nvSpPr>
          <p:spPr bwMode="auto">
            <a:xfrm>
              <a:off x="3542666" y="3546475"/>
              <a:ext cx="1588" cy="285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6" name="Freeform 386"/>
            <p:cNvSpPr>
              <a:spLocks/>
            </p:cNvSpPr>
            <p:nvPr/>
          </p:nvSpPr>
          <p:spPr bwMode="auto">
            <a:xfrm>
              <a:off x="3408046" y="3241675"/>
              <a:ext cx="255588" cy="498475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3">
                  <a:moveTo>
                    <a:pt x="0" y="203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7" name="Line 387"/>
            <p:cNvSpPr>
              <a:spLocks noChangeShapeType="1"/>
            </p:cNvSpPr>
            <p:nvPr/>
          </p:nvSpPr>
          <p:spPr bwMode="auto">
            <a:xfrm>
              <a:off x="3266758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8" name="Line 388"/>
            <p:cNvSpPr>
              <a:spLocks noChangeShapeType="1"/>
            </p:cNvSpPr>
            <p:nvPr/>
          </p:nvSpPr>
          <p:spPr bwMode="auto">
            <a:xfrm>
              <a:off x="3257233" y="3517900"/>
              <a:ext cx="125413" cy="174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79" name="Line 389"/>
            <p:cNvSpPr>
              <a:spLocks noChangeShapeType="1"/>
            </p:cNvSpPr>
            <p:nvPr/>
          </p:nvSpPr>
          <p:spPr bwMode="auto">
            <a:xfrm>
              <a:off x="3244533" y="3513138"/>
              <a:ext cx="173038" cy="2413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0" name="Oval 390"/>
            <p:cNvSpPr>
              <a:spLocks noChangeArrowheads="1"/>
            </p:cNvSpPr>
            <p:nvPr/>
          </p:nvSpPr>
          <p:spPr bwMode="auto">
            <a:xfrm>
              <a:off x="3396933" y="3695700"/>
              <a:ext cx="15875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1" name="Line 391"/>
            <p:cNvSpPr>
              <a:spLocks noChangeShapeType="1"/>
            </p:cNvSpPr>
            <p:nvPr/>
          </p:nvSpPr>
          <p:spPr bwMode="auto">
            <a:xfrm>
              <a:off x="3392171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2" name="Line 392"/>
            <p:cNvSpPr>
              <a:spLocks noChangeShapeType="1"/>
            </p:cNvSpPr>
            <p:nvPr/>
          </p:nvSpPr>
          <p:spPr bwMode="auto">
            <a:xfrm>
              <a:off x="3257233" y="30892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3" name="Line 393"/>
            <p:cNvSpPr>
              <a:spLocks noChangeShapeType="1"/>
            </p:cNvSpPr>
            <p:nvPr/>
          </p:nvSpPr>
          <p:spPr bwMode="auto">
            <a:xfrm>
              <a:off x="3382646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4" name="Line 394"/>
            <p:cNvSpPr>
              <a:spLocks noChangeShapeType="1"/>
            </p:cNvSpPr>
            <p:nvPr/>
          </p:nvSpPr>
          <p:spPr bwMode="auto">
            <a:xfrm flipH="1">
              <a:off x="3382646" y="369252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5" name="Line 395"/>
            <p:cNvSpPr>
              <a:spLocks noChangeShapeType="1"/>
            </p:cNvSpPr>
            <p:nvPr/>
          </p:nvSpPr>
          <p:spPr bwMode="auto">
            <a:xfrm>
              <a:off x="3382646" y="3265488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6" name="Line 396"/>
            <p:cNvSpPr>
              <a:spLocks noChangeShapeType="1"/>
            </p:cNvSpPr>
            <p:nvPr/>
          </p:nvSpPr>
          <p:spPr bwMode="auto">
            <a:xfrm flipH="1">
              <a:off x="3257233" y="308927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7" name="Line 397"/>
            <p:cNvSpPr>
              <a:spLocks noChangeShapeType="1"/>
            </p:cNvSpPr>
            <p:nvPr/>
          </p:nvSpPr>
          <p:spPr bwMode="auto">
            <a:xfrm flipH="1" flipV="1">
              <a:off x="3257233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8" name="Line 398"/>
            <p:cNvSpPr>
              <a:spLocks noChangeShapeType="1"/>
            </p:cNvSpPr>
            <p:nvPr/>
          </p:nvSpPr>
          <p:spPr bwMode="auto">
            <a:xfrm>
              <a:off x="3319146" y="31781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89" name="Line 399"/>
            <p:cNvSpPr>
              <a:spLocks noChangeShapeType="1"/>
            </p:cNvSpPr>
            <p:nvPr/>
          </p:nvSpPr>
          <p:spPr bwMode="auto">
            <a:xfrm flipH="1" flipV="1">
              <a:off x="3279458" y="3209925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0" name="Line 400"/>
            <p:cNvSpPr>
              <a:spLocks noChangeShapeType="1"/>
            </p:cNvSpPr>
            <p:nvPr/>
          </p:nvSpPr>
          <p:spPr bwMode="auto">
            <a:xfrm flipH="1" flipV="1">
              <a:off x="3287396" y="3221038"/>
              <a:ext cx="6350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1" name="Line 401"/>
            <p:cNvSpPr>
              <a:spLocks noChangeShapeType="1"/>
            </p:cNvSpPr>
            <p:nvPr/>
          </p:nvSpPr>
          <p:spPr bwMode="auto">
            <a:xfrm flipH="1" flipV="1">
              <a:off x="3279458" y="3214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2" name="Line 402"/>
            <p:cNvSpPr>
              <a:spLocks noChangeShapeType="1"/>
            </p:cNvSpPr>
            <p:nvPr/>
          </p:nvSpPr>
          <p:spPr bwMode="auto">
            <a:xfrm flipH="1" flipV="1">
              <a:off x="3287396" y="3225800"/>
              <a:ext cx="6350" cy="11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3" name="Line 403"/>
            <p:cNvSpPr>
              <a:spLocks noChangeShapeType="1"/>
            </p:cNvSpPr>
            <p:nvPr/>
          </p:nvSpPr>
          <p:spPr bwMode="auto">
            <a:xfrm flipH="1" flipV="1">
              <a:off x="3279458" y="3224213"/>
              <a:ext cx="4763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4" name="Line 404"/>
            <p:cNvSpPr>
              <a:spLocks noChangeShapeType="1"/>
            </p:cNvSpPr>
            <p:nvPr/>
          </p:nvSpPr>
          <p:spPr bwMode="auto">
            <a:xfrm flipH="1" flipV="1">
              <a:off x="3287396" y="32337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5" name="Line 405"/>
            <p:cNvSpPr>
              <a:spLocks noChangeShapeType="1"/>
            </p:cNvSpPr>
            <p:nvPr/>
          </p:nvSpPr>
          <p:spPr bwMode="auto">
            <a:xfrm flipH="1" flipV="1">
              <a:off x="3279458" y="32321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6" name="Line 406"/>
            <p:cNvSpPr>
              <a:spLocks noChangeShapeType="1"/>
            </p:cNvSpPr>
            <p:nvPr/>
          </p:nvSpPr>
          <p:spPr bwMode="auto">
            <a:xfrm flipH="1" flipV="1">
              <a:off x="3287396" y="32432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7" name="Line 407"/>
            <p:cNvSpPr>
              <a:spLocks noChangeShapeType="1"/>
            </p:cNvSpPr>
            <p:nvPr/>
          </p:nvSpPr>
          <p:spPr bwMode="auto">
            <a:xfrm flipH="1" flipV="1">
              <a:off x="3279458" y="3241675"/>
              <a:ext cx="4763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8" name="Line 408"/>
            <p:cNvSpPr>
              <a:spLocks noChangeShapeType="1"/>
            </p:cNvSpPr>
            <p:nvPr/>
          </p:nvSpPr>
          <p:spPr bwMode="auto">
            <a:xfrm flipH="1" flipV="1">
              <a:off x="3287396" y="325120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99" name="Line 410"/>
            <p:cNvSpPr>
              <a:spLocks noChangeShapeType="1"/>
            </p:cNvSpPr>
            <p:nvPr/>
          </p:nvSpPr>
          <p:spPr bwMode="auto">
            <a:xfrm flipH="1" flipV="1">
              <a:off x="3279458" y="325120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0" name="Line 411"/>
            <p:cNvSpPr>
              <a:spLocks noChangeShapeType="1"/>
            </p:cNvSpPr>
            <p:nvPr/>
          </p:nvSpPr>
          <p:spPr bwMode="auto">
            <a:xfrm flipH="1" flipV="1">
              <a:off x="3287396" y="32607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1" name="Line 412"/>
            <p:cNvSpPr>
              <a:spLocks noChangeShapeType="1"/>
            </p:cNvSpPr>
            <p:nvPr/>
          </p:nvSpPr>
          <p:spPr bwMode="auto">
            <a:xfrm flipH="1" flipV="1">
              <a:off x="3279458" y="32591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2" name="Line 413"/>
            <p:cNvSpPr>
              <a:spLocks noChangeShapeType="1"/>
            </p:cNvSpPr>
            <p:nvPr/>
          </p:nvSpPr>
          <p:spPr bwMode="auto">
            <a:xfrm flipH="1" flipV="1">
              <a:off x="3287396" y="32702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3" name="Line 414"/>
            <p:cNvSpPr>
              <a:spLocks noChangeShapeType="1"/>
            </p:cNvSpPr>
            <p:nvPr/>
          </p:nvSpPr>
          <p:spPr bwMode="auto">
            <a:xfrm flipH="1" flipV="1">
              <a:off x="3279458" y="32654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4" name="Line 415"/>
            <p:cNvSpPr>
              <a:spLocks noChangeShapeType="1"/>
            </p:cNvSpPr>
            <p:nvPr/>
          </p:nvSpPr>
          <p:spPr bwMode="auto">
            <a:xfrm flipH="1" flipV="1">
              <a:off x="3287396" y="3275013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5" name="Line 416"/>
            <p:cNvSpPr>
              <a:spLocks noChangeShapeType="1"/>
            </p:cNvSpPr>
            <p:nvPr/>
          </p:nvSpPr>
          <p:spPr bwMode="auto">
            <a:xfrm flipH="1" flipV="1">
              <a:off x="3279458" y="32734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6" name="Line 417"/>
            <p:cNvSpPr>
              <a:spLocks noChangeShapeType="1"/>
            </p:cNvSpPr>
            <p:nvPr/>
          </p:nvSpPr>
          <p:spPr bwMode="auto">
            <a:xfrm flipH="1" flipV="1">
              <a:off x="3287396" y="32829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7" name="Line 418"/>
            <p:cNvSpPr>
              <a:spLocks noChangeShapeType="1"/>
            </p:cNvSpPr>
            <p:nvPr/>
          </p:nvSpPr>
          <p:spPr bwMode="auto">
            <a:xfrm flipH="1" flipV="1">
              <a:off x="3279458" y="3279775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8" name="Line 419"/>
            <p:cNvSpPr>
              <a:spLocks noChangeShapeType="1"/>
            </p:cNvSpPr>
            <p:nvPr/>
          </p:nvSpPr>
          <p:spPr bwMode="auto">
            <a:xfrm flipH="1" flipV="1">
              <a:off x="3287396" y="32924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09" name="Line 420"/>
            <p:cNvSpPr>
              <a:spLocks noChangeShapeType="1"/>
            </p:cNvSpPr>
            <p:nvPr/>
          </p:nvSpPr>
          <p:spPr bwMode="auto">
            <a:xfrm flipH="1" flipV="1">
              <a:off x="3279458" y="32908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0" name="Line 421"/>
            <p:cNvSpPr>
              <a:spLocks noChangeShapeType="1"/>
            </p:cNvSpPr>
            <p:nvPr/>
          </p:nvSpPr>
          <p:spPr bwMode="auto">
            <a:xfrm flipH="1" flipV="1">
              <a:off x="3287396" y="330041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1" name="Line 422"/>
            <p:cNvSpPr>
              <a:spLocks noChangeShapeType="1"/>
            </p:cNvSpPr>
            <p:nvPr/>
          </p:nvSpPr>
          <p:spPr bwMode="auto">
            <a:xfrm flipH="1" flipV="1">
              <a:off x="3279458" y="3300413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2" name="Line 423"/>
            <p:cNvSpPr>
              <a:spLocks noChangeShapeType="1"/>
            </p:cNvSpPr>
            <p:nvPr/>
          </p:nvSpPr>
          <p:spPr bwMode="auto">
            <a:xfrm flipH="1" flipV="1">
              <a:off x="3287396" y="33099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3" name="Line 424"/>
            <p:cNvSpPr>
              <a:spLocks noChangeShapeType="1"/>
            </p:cNvSpPr>
            <p:nvPr/>
          </p:nvSpPr>
          <p:spPr bwMode="auto">
            <a:xfrm flipH="1" flipV="1">
              <a:off x="3279458" y="33067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4" name="Line 425"/>
            <p:cNvSpPr>
              <a:spLocks noChangeShapeType="1"/>
            </p:cNvSpPr>
            <p:nvPr/>
          </p:nvSpPr>
          <p:spPr bwMode="auto">
            <a:xfrm flipH="1" flipV="1">
              <a:off x="3288983" y="33194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5" name="Line 426"/>
            <p:cNvSpPr>
              <a:spLocks noChangeShapeType="1"/>
            </p:cNvSpPr>
            <p:nvPr/>
          </p:nvSpPr>
          <p:spPr bwMode="auto">
            <a:xfrm flipH="1" flipV="1">
              <a:off x="3279458" y="33147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6" name="Line 427"/>
            <p:cNvSpPr>
              <a:spLocks noChangeShapeType="1"/>
            </p:cNvSpPr>
            <p:nvPr/>
          </p:nvSpPr>
          <p:spPr bwMode="auto">
            <a:xfrm flipH="1" flipV="1">
              <a:off x="3287396" y="3324225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7" name="Line 428"/>
            <p:cNvSpPr>
              <a:spLocks noChangeShapeType="1"/>
            </p:cNvSpPr>
            <p:nvPr/>
          </p:nvSpPr>
          <p:spPr bwMode="auto">
            <a:xfrm flipH="1" flipV="1">
              <a:off x="3279458" y="33226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8" name="Line 429"/>
            <p:cNvSpPr>
              <a:spLocks noChangeShapeType="1"/>
            </p:cNvSpPr>
            <p:nvPr/>
          </p:nvSpPr>
          <p:spPr bwMode="auto">
            <a:xfrm flipH="1" flipV="1">
              <a:off x="3287396" y="333533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19" name="Line 430"/>
            <p:cNvSpPr>
              <a:spLocks noChangeShapeType="1"/>
            </p:cNvSpPr>
            <p:nvPr/>
          </p:nvSpPr>
          <p:spPr bwMode="auto">
            <a:xfrm flipH="1" flipV="1">
              <a:off x="3279458" y="3332163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0" name="Line 431"/>
            <p:cNvSpPr>
              <a:spLocks noChangeShapeType="1"/>
            </p:cNvSpPr>
            <p:nvPr/>
          </p:nvSpPr>
          <p:spPr bwMode="auto">
            <a:xfrm flipH="1" flipV="1">
              <a:off x="3288983" y="3341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1" name="Line 432"/>
            <p:cNvSpPr>
              <a:spLocks noChangeShapeType="1"/>
            </p:cNvSpPr>
            <p:nvPr/>
          </p:nvSpPr>
          <p:spPr bwMode="auto">
            <a:xfrm flipH="1" flipV="1">
              <a:off x="3279458" y="3340100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2" name="Line 433"/>
            <p:cNvSpPr>
              <a:spLocks noChangeShapeType="1"/>
            </p:cNvSpPr>
            <p:nvPr/>
          </p:nvSpPr>
          <p:spPr bwMode="auto">
            <a:xfrm flipH="1" flipV="1">
              <a:off x="3287396" y="33496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3" name="Line 434"/>
            <p:cNvSpPr>
              <a:spLocks noChangeShapeType="1"/>
            </p:cNvSpPr>
            <p:nvPr/>
          </p:nvSpPr>
          <p:spPr bwMode="auto">
            <a:xfrm flipH="1" flipV="1">
              <a:off x="3279458" y="334645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4" name="Line 435"/>
            <p:cNvSpPr>
              <a:spLocks noChangeShapeType="1"/>
            </p:cNvSpPr>
            <p:nvPr/>
          </p:nvSpPr>
          <p:spPr bwMode="auto">
            <a:xfrm flipH="1" flipV="1">
              <a:off x="3287396" y="33591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5" name="Line 436"/>
            <p:cNvSpPr>
              <a:spLocks noChangeShapeType="1"/>
            </p:cNvSpPr>
            <p:nvPr/>
          </p:nvSpPr>
          <p:spPr bwMode="auto">
            <a:xfrm flipH="1" flipV="1">
              <a:off x="3279458" y="3354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6" name="Line 437"/>
            <p:cNvSpPr>
              <a:spLocks noChangeShapeType="1"/>
            </p:cNvSpPr>
            <p:nvPr/>
          </p:nvSpPr>
          <p:spPr bwMode="auto">
            <a:xfrm flipH="1" flipV="1">
              <a:off x="3287396" y="336708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7" name="Line 438"/>
            <p:cNvSpPr>
              <a:spLocks noChangeShapeType="1"/>
            </p:cNvSpPr>
            <p:nvPr/>
          </p:nvSpPr>
          <p:spPr bwMode="auto">
            <a:xfrm flipH="1" flipV="1">
              <a:off x="3279458" y="33623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8" name="Line 439"/>
            <p:cNvSpPr>
              <a:spLocks noChangeShapeType="1"/>
            </p:cNvSpPr>
            <p:nvPr/>
          </p:nvSpPr>
          <p:spPr bwMode="auto">
            <a:xfrm flipH="1" flipV="1">
              <a:off x="3287396" y="33734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29" name="Line 440"/>
            <p:cNvSpPr>
              <a:spLocks noChangeShapeType="1"/>
            </p:cNvSpPr>
            <p:nvPr/>
          </p:nvSpPr>
          <p:spPr bwMode="auto">
            <a:xfrm flipH="1" flipV="1">
              <a:off x="3279458" y="33718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0" name="Line 441"/>
            <p:cNvSpPr>
              <a:spLocks noChangeShapeType="1"/>
            </p:cNvSpPr>
            <p:nvPr/>
          </p:nvSpPr>
          <p:spPr bwMode="auto">
            <a:xfrm flipH="1" flipV="1">
              <a:off x="3287396" y="33813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1" name="Line 442"/>
            <p:cNvSpPr>
              <a:spLocks noChangeShapeType="1"/>
            </p:cNvSpPr>
            <p:nvPr/>
          </p:nvSpPr>
          <p:spPr bwMode="auto">
            <a:xfrm flipH="1" flipV="1">
              <a:off x="3279458" y="3378200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2" name="Line 443"/>
            <p:cNvSpPr>
              <a:spLocks noChangeShapeType="1"/>
            </p:cNvSpPr>
            <p:nvPr/>
          </p:nvSpPr>
          <p:spPr bwMode="auto">
            <a:xfrm flipH="1" flipV="1">
              <a:off x="3287396" y="339090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3" name="Line 444"/>
            <p:cNvSpPr>
              <a:spLocks noChangeShapeType="1"/>
            </p:cNvSpPr>
            <p:nvPr/>
          </p:nvSpPr>
          <p:spPr bwMode="auto">
            <a:xfrm flipH="1" flipV="1">
              <a:off x="3279458" y="33893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4" name="Line 445"/>
            <p:cNvSpPr>
              <a:spLocks noChangeShapeType="1"/>
            </p:cNvSpPr>
            <p:nvPr/>
          </p:nvSpPr>
          <p:spPr bwMode="auto">
            <a:xfrm flipH="1" flipV="1">
              <a:off x="3287396" y="3400425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5" name="Line 446"/>
            <p:cNvSpPr>
              <a:spLocks noChangeShapeType="1"/>
            </p:cNvSpPr>
            <p:nvPr/>
          </p:nvSpPr>
          <p:spPr bwMode="auto">
            <a:xfrm flipH="1" flipV="1">
              <a:off x="3279458" y="33956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6" name="Line 447"/>
            <p:cNvSpPr>
              <a:spLocks noChangeShapeType="1"/>
            </p:cNvSpPr>
            <p:nvPr/>
          </p:nvSpPr>
          <p:spPr bwMode="auto">
            <a:xfrm flipH="1" flipV="1">
              <a:off x="3287396" y="34083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7" name="Line 448"/>
            <p:cNvSpPr>
              <a:spLocks noChangeShapeType="1"/>
            </p:cNvSpPr>
            <p:nvPr/>
          </p:nvSpPr>
          <p:spPr bwMode="auto">
            <a:xfrm flipH="1" flipV="1">
              <a:off x="3279458" y="34036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8" name="Line 449"/>
            <p:cNvSpPr>
              <a:spLocks noChangeShapeType="1"/>
            </p:cNvSpPr>
            <p:nvPr/>
          </p:nvSpPr>
          <p:spPr bwMode="auto">
            <a:xfrm flipH="1" flipV="1">
              <a:off x="3287396" y="3416300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39" name="Line 450"/>
            <p:cNvSpPr>
              <a:spLocks noChangeShapeType="1"/>
            </p:cNvSpPr>
            <p:nvPr/>
          </p:nvSpPr>
          <p:spPr bwMode="auto">
            <a:xfrm flipH="1" flipV="1">
              <a:off x="3279458" y="3413125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0" name="Line 451"/>
            <p:cNvSpPr>
              <a:spLocks noChangeShapeType="1"/>
            </p:cNvSpPr>
            <p:nvPr/>
          </p:nvSpPr>
          <p:spPr bwMode="auto">
            <a:xfrm flipH="1" flipV="1">
              <a:off x="3287396" y="34226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1" name="Line 452"/>
            <p:cNvSpPr>
              <a:spLocks noChangeShapeType="1"/>
            </p:cNvSpPr>
            <p:nvPr/>
          </p:nvSpPr>
          <p:spPr bwMode="auto">
            <a:xfrm flipH="1" flipV="1">
              <a:off x="3279458" y="34210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2" name="Line 453"/>
            <p:cNvSpPr>
              <a:spLocks noChangeShapeType="1"/>
            </p:cNvSpPr>
            <p:nvPr/>
          </p:nvSpPr>
          <p:spPr bwMode="auto">
            <a:xfrm flipH="1" flipV="1">
              <a:off x="3287396" y="343058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3" name="Line 454"/>
            <p:cNvSpPr>
              <a:spLocks noChangeShapeType="1"/>
            </p:cNvSpPr>
            <p:nvPr/>
          </p:nvSpPr>
          <p:spPr bwMode="auto">
            <a:xfrm flipH="1" flipV="1">
              <a:off x="3279458" y="34274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4" name="Line 455"/>
            <p:cNvSpPr>
              <a:spLocks noChangeShapeType="1"/>
            </p:cNvSpPr>
            <p:nvPr/>
          </p:nvSpPr>
          <p:spPr bwMode="auto">
            <a:xfrm flipH="1" flipV="1">
              <a:off x="3287396" y="3440113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5" name="Line 456"/>
            <p:cNvSpPr>
              <a:spLocks noChangeShapeType="1"/>
            </p:cNvSpPr>
            <p:nvPr/>
          </p:nvSpPr>
          <p:spPr bwMode="auto">
            <a:xfrm flipH="1" flipV="1">
              <a:off x="3279458" y="3436938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6" name="Line 457"/>
            <p:cNvSpPr>
              <a:spLocks noChangeShapeType="1"/>
            </p:cNvSpPr>
            <p:nvPr/>
          </p:nvSpPr>
          <p:spPr bwMode="auto">
            <a:xfrm flipH="1" flipV="1">
              <a:off x="3287396" y="34496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7" name="Line 458"/>
            <p:cNvSpPr>
              <a:spLocks noChangeShapeType="1"/>
            </p:cNvSpPr>
            <p:nvPr/>
          </p:nvSpPr>
          <p:spPr bwMode="auto">
            <a:xfrm flipH="1" flipV="1">
              <a:off x="3282633" y="34448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8" name="Line 459"/>
            <p:cNvSpPr>
              <a:spLocks noChangeShapeType="1"/>
            </p:cNvSpPr>
            <p:nvPr/>
          </p:nvSpPr>
          <p:spPr bwMode="auto">
            <a:xfrm flipH="1" flipV="1">
              <a:off x="3288983" y="345757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49" name="Line 460"/>
            <p:cNvSpPr>
              <a:spLocks noChangeShapeType="1"/>
            </p:cNvSpPr>
            <p:nvPr/>
          </p:nvSpPr>
          <p:spPr bwMode="auto">
            <a:xfrm flipH="1" flipV="1">
              <a:off x="3279458" y="34528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0" name="Line 461"/>
            <p:cNvSpPr>
              <a:spLocks noChangeShapeType="1"/>
            </p:cNvSpPr>
            <p:nvPr/>
          </p:nvSpPr>
          <p:spPr bwMode="auto">
            <a:xfrm flipH="1" flipV="1">
              <a:off x="3288983" y="3463925"/>
              <a:ext cx="4763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1" name="Line 462"/>
            <p:cNvSpPr>
              <a:spLocks noChangeShapeType="1"/>
            </p:cNvSpPr>
            <p:nvPr/>
          </p:nvSpPr>
          <p:spPr bwMode="auto">
            <a:xfrm flipH="1" flipV="1">
              <a:off x="3279458" y="34591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2" name="Line 463"/>
            <p:cNvSpPr>
              <a:spLocks noChangeShapeType="1"/>
            </p:cNvSpPr>
            <p:nvPr/>
          </p:nvSpPr>
          <p:spPr bwMode="auto">
            <a:xfrm flipH="1" flipV="1">
              <a:off x="3288983" y="34718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3" name="Line 464"/>
            <p:cNvSpPr>
              <a:spLocks noChangeShapeType="1"/>
            </p:cNvSpPr>
            <p:nvPr/>
          </p:nvSpPr>
          <p:spPr bwMode="auto">
            <a:xfrm flipH="1" flipV="1">
              <a:off x="3282633" y="34702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4" name="Line 465"/>
            <p:cNvSpPr>
              <a:spLocks noChangeShapeType="1"/>
            </p:cNvSpPr>
            <p:nvPr/>
          </p:nvSpPr>
          <p:spPr bwMode="auto">
            <a:xfrm flipH="1" flipV="1">
              <a:off x="3288983" y="3481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5" name="Line 466"/>
            <p:cNvSpPr>
              <a:spLocks noChangeShapeType="1"/>
            </p:cNvSpPr>
            <p:nvPr/>
          </p:nvSpPr>
          <p:spPr bwMode="auto">
            <a:xfrm flipH="1" flipV="1">
              <a:off x="3279458" y="34766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56" name="Line 467"/>
            <p:cNvSpPr>
              <a:spLocks noChangeShapeType="1"/>
            </p:cNvSpPr>
            <p:nvPr/>
          </p:nvSpPr>
          <p:spPr bwMode="auto">
            <a:xfrm flipH="1" flipV="1">
              <a:off x="3288983" y="348932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69" name="グループ化 92"/>
          <p:cNvGrpSpPr>
            <a:grpSpLocks noChangeAspect="1"/>
          </p:cNvGrpSpPr>
          <p:nvPr/>
        </p:nvGrpSpPr>
        <p:grpSpPr>
          <a:xfrm>
            <a:off x="5838951" y="4872971"/>
            <a:ext cx="360000" cy="763155"/>
            <a:chOff x="4234395" y="1809750"/>
            <a:chExt cx="914561" cy="1710853"/>
          </a:xfrm>
        </p:grpSpPr>
        <p:sp>
          <p:nvSpPr>
            <p:cNvPr id="1133" name="Freeform 8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4" name="Freeform 9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5" name="Line 10"/>
            <p:cNvSpPr>
              <a:spLocks noChangeShapeType="1"/>
            </p:cNvSpPr>
            <p:nvPr/>
          </p:nvSpPr>
          <p:spPr bwMode="auto">
            <a:xfrm flipH="1" flipV="1">
              <a:off x="4234395" y="2912224"/>
              <a:ext cx="357870" cy="49704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6" name="Freeform 11"/>
            <p:cNvSpPr>
              <a:spLocks/>
            </p:cNvSpPr>
            <p:nvPr/>
          </p:nvSpPr>
          <p:spPr bwMode="auto">
            <a:xfrm>
              <a:off x="4234395" y="2029477"/>
              <a:ext cx="357870" cy="954321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0" y="0"/>
                </a:cxn>
                <a:cxn ang="0">
                  <a:pos x="0" y="155"/>
                </a:cxn>
              </a:cxnLst>
              <a:rect l="0" t="0" r="r" b="b"/>
              <a:pathLst>
                <a:path w="58" h="155">
                  <a:moveTo>
                    <a:pt x="58" y="72"/>
                  </a:moveTo>
                  <a:lnTo>
                    <a:pt x="0" y="0"/>
                  </a:lnTo>
                  <a:lnTo>
                    <a:pt x="0" y="15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7" name="Line 12"/>
            <p:cNvSpPr>
              <a:spLocks noChangeShapeType="1"/>
            </p:cNvSpPr>
            <p:nvPr/>
          </p:nvSpPr>
          <p:spPr bwMode="auto">
            <a:xfrm>
              <a:off x="5045568" y="2407228"/>
              <a:ext cx="99410" cy="6759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8" name="Freeform 13"/>
            <p:cNvSpPr>
              <a:spLocks/>
            </p:cNvSpPr>
            <p:nvPr/>
          </p:nvSpPr>
          <p:spPr bwMode="auto">
            <a:xfrm>
              <a:off x="4234395" y="1961878"/>
              <a:ext cx="497044" cy="44535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" y="0"/>
                </a:cxn>
                <a:cxn ang="0">
                  <a:pos x="74" y="72"/>
                </a:cxn>
                <a:cxn ang="0">
                  <a:pos x="74" y="71"/>
                </a:cxn>
                <a:cxn ang="0">
                  <a:pos x="74" y="70"/>
                </a:cxn>
                <a:cxn ang="0">
                  <a:pos x="74" y="69"/>
                </a:cxn>
                <a:cxn ang="0">
                  <a:pos x="74" y="68"/>
                </a:cxn>
                <a:cxn ang="0">
                  <a:pos x="74" y="66"/>
                </a:cxn>
                <a:cxn ang="0">
                  <a:pos x="74" y="65"/>
                </a:cxn>
                <a:cxn ang="0">
                  <a:pos x="74" y="64"/>
                </a:cxn>
                <a:cxn ang="0">
                  <a:pos x="75" y="63"/>
                </a:cxn>
                <a:cxn ang="0">
                  <a:pos x="75" y="62"/>
                </a:cxn>
                <a:cxn ang="0">
                  <a:pos x="75" y="61"/>
                </a:cxn>
                <a:cxn ang="0">
                  <a:pos x="75" y="60"/>
                </a:cxn>
                <a:cxn ang="0">
                  <a:pos x="75" y="59"/>
                </a:cxn>
                <a:cxn ang="0">
                  <a:pos x="75" y="57"/>
                </a:cxn>
                <a:cxn ang="0">
                  <a:pos x="76" y="56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6" y="53"/>
                </a:cxn>
                <a:cxn ang="0">
                  <a:pos x="77" y="52"/>
                </a:cxn>
                <a:cxn ang="0">
                  <a:pos x="77" y="51"/>
                </a:cxn>
                <a:cxn ang="0">
                  <a:pos x="78" y="50"/>
                </a:cxn>
                <a:cxn ang="0">
                  <a:pos x="79" y="48"/>
                </a:cxn>
                <a:cxn ang="0">
                  <a:pos x="80" y="47"/>
                </a:cxn>
                <a:cxn ang="0">
                  <a:pos x="80" y="46"/>
                </a:cxn>
                <a:cxn ang="0">
                  <a:pos x="81" y="45"/>
                </a:cxn>
              </a:cxnLst>
              <a:rect l="0" t="0" r="r" b="b"/>
              <a:pathLst>
                <a:path w="81" h="72">
                  <a:moveTo>
                    <a:pt x="0" y="11"/>
                  </a:moveTo>
                  <a:lnTo>
                    <a:pt x="15" y="0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5" y="63"/>
                  </a:lnTo>
                  <a:lnTo>
                    <a:pt x="75" y="62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1" y="4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9" name="Freeform 14"/>
            <p:cNvSpPr>
              <a:spLocks/>
            </p:cNvSpPr>
            <p:nvPr/>
          </p:nvSpPr>
          <p:spPr bwMode="auto">
            <a:xfrm>
              <a:off x="4325852" y="1810777"/>
              <a:ext cx="55669" cy="15110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1" y="17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1"/>
                </a:cxn>
                <a:cxn ang="0">
                  <a:pos x="9" y="0"/>
                </a:cxn>
              </a:cxnLst>
              <a:rect l="0" t="0" r="r" b="b"/>
              <a:pathLst>
                <a:path w="9" h="25">
                  <a:moveTo>
                    <a:pt x="0" y="25"/>
                  </a:move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0" name="Freeform 15"/>
            <p:cNvSpPr>
              <a:spLocks/>
            </p:cNvSpPr>
            <p:nvPr/>
          </p:nvSpPr>
          <p:spPr bwMode="auto">
            <a:xfrm>
              <a:off x="4989899" y="2240222"/>
              <a:ext cx="55669" cy="167006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9" y="26"/>
                </a:cxn>
                <a:cxn ang="0">
                  <a:pos x="9" y="25"/>
                </a:cxn>
                <a:cxn ang="0">
                  <a:pos x="9" y="24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9" y="20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7"/>
                </a:cxn>
                <a:cxn ang="0">
                  <a:pos x="8" y="16"/>
                </a:cxn>
                <a:cxn ang="0">
                  <a:pos x="8" y="15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lnTo>
                    <a:pt x="9" y="26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1" name="Line 16"/>
            <p:cNvSpPr>
              <a:spLocks noChangeShapeType="1"/>
            </p:cNvSpPr>
            <p:nvPr/>
          </p:nvSpPr>
          <p:spPr bwMode="auto">
            <a:xfrm flipH="1">
              <a:off x="4381520" y="1810777"/>
              <a:ext cx="25200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2" name="Line 17"/>
            <p:cNvSpPr>
              <a:spLocks noChangeShapeType="1"/>
            </p:cNvSpPr>
            <p:nvPr/>
          </p:nvSpPr>
          <p:spPr bwMode="auto">
            <a:xfrm flipH="1" flipV="1">
              <a:off x="4381521" y="1810777"/>
              <a:ext cx="349918" cy="42944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3" name="Freeform 18"/>
            <p:cNvSpPr>
              <a:spLocks/>
            </p:cNvSpPr>
            <p:nvPr/>
          </p:nvSpPr>
          <p:spPr bwMode="auto">
            <a:xfrm>
              <a:off x="4640580" y="1809750"/>
              <a:ext cx="349322" cy="4304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67"/>
                </a:cxn>
                <a:cxn ang="0">
                  <a:pos x="13" y="67"/>
                </a:cxn>
              </a:cxnLst>
              <a:rect l="0" t="0" r="r" b="b"/>
              <a:pathLst>
                <a:path w="55" h="67">
                  <a:moveTo>
                    <a:pt x="0" y="0"/>
                  </a:moveTo>
                  <a:lnTo>
                    <a:pt x="55" y="67"/>
                  </a:lnTo>
                  <a:lnTo>
                    <a:pt x="13" y="67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4" name="Line 22"/>
            <p:cNvSpPr>
              <a:spLocks noChangeShapeType="1"/>
            </p:cNvSpPr>
            <p:nvPr/>
          </p:nvSpPr>
          <p:spPr bwMode="auto">
            <a:xfrm>
              <a:off x="4691675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5" name="Line 23"/>
            <p:cNvSpPr>
              <a:spLocks noChangeShapeType="1"/>
            </p:cNvSpPr>
            <p:nvPr/>
          </p:nvSpPr>
          <p:spPr bwMode="auto">
            <a:xfrm>
              <a:off x="5045568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6" name="Freeform 24"/>
            <p:cNvSpPr>
              <a:spLocks/>
            </p:cNvSpPr>
            <p:nvPr/>
          </p:nvSpPr>
          <p:spPr bwMode="auto">
            <a:xfrm>
              <a:off x="4695650" y="2474827"/>
              <a:ext cx="282321" cy="282319"/>
            </a:xfrm>
            <a:custGeom>
              <a:avLst/>
              <a:gdLst/>
              <a:ahLst/>
              <a:cxnLst>
                <a:cxn ang="0">
                  <a:pos x="71" y="38"/>
                </a:cxn>
                <a:cxn ang="0">
                  <a:pos x="70" y="43"/>
                </a:cxn>
                <a:cxn ang="0">
                  <a:pos x="70" y="48"/>
                </a:cxn>
                <a:cxn ang="0">
                  <a:pos x="67" y="52"/>
                </a:cxn>
                <a:cxn ang="0">
                  <a:pos x="64" y="57"/>
                </a:cxn>
                <a:cxn ang="0">
                  <a:pos x="59" y="62"/>
                </a:cxn>
                <a:cxn ang="0">
                  <a:pos x="54" y="66"/>
                </a:cxn>
                <a:cxn ang="0">
                  <a:pos x="50" y="68"/>
                </a:cxn>
                <a:cxn ang="0">
                  <a:pos x="45" y="69"/>
                </a:cxn>
                <a:cxn ang="0">
                  <a:pos x="40" y="71"/>
                </a:cxn>
                <a:cxn ang="0">
                  <a:pos x="36" y="71"/>
                </a:cxn>
                <a:cxn ang="0">
                  <a:pos x="31" y="71"/>
                </a:cxn>
                <a:cxn ang="0">
                  <a:pos x="26" y="69"/>
                </a:cxn>
                <a:cxn ang="0">
                  <a:pos x="22" y="68"/>
                </a:cxn>
                <a:cxn ang="0">
                  <a:pos x="17" y="66"/>
                </a:cxn>
                <a:cxn ang="0">
                  <a:pos x="12" y="62"/>
                </a:cxn>
                <a:cxn ang="0">
                  <a:pos x="8" y="57"/>
                </a:cxn>
                <a:cxn ang="0">
                  <a:pos x="5" y="52"/>
                </a:cxn>
                <a:cxn ang="0">
                  <a:pos x="2" y="48"/>
                </a:cxn>
                <a:cxn ang="0">
                  <a:pos x="2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2" y="25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1" y="11"/>
                </a:cxn>
                <a:cxn ang="0">
                  <a:pos x="16" y="6"/>
                </a:cxn>
                <a:cxn ang="0">
                  <a:pos x="20" y="3"/>
                </a:cxn>
                <a:cxn ang="0">
                  <a:pos x="25" y="1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8" y="1"/>
                </a:cxn>
                <a:cxn ang="0">
                  <a:pos x="53" y="4"/>
                </a:cxn>
                <a:cxn ang="0">
                  <a:pos x="57" y="8"/>
                </a:cxn>
                <a:cxn ang="0">
                  <a:pos x="62" y="12"/>
                </a:cxn>
                <a:cxn ang="0">
                  <a:pos x="67" y="17"/>
                </a:cxn>
                <a:cxn ang="0">
                  <a:pos x="68" y="21"/>
                </a:cxn>
                <a:cxn ang="0">
                  <a:pos x="70" y="26"/>
                </a:cxn>
                <a:cxn ang="0">
                  <a:pos x="71" y="31"/>
                </a:cxn>
                <a:cxn ang="0">
                  <a:pos x="71" y="35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lnTo>
                    <a:pt x="71" y="37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70" y="45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5"/>
                  </a:lnTo>
                  <a:lnTo>
                    <a:pt x="64" y="57"/>
                  </a:lnTo>
                  <a:lnTo>
                    <a:pt x="62" y="59"/>
                  </a:lnTo>
                  <a:lnTo>
                    <a:pt x="61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6" y="65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1" y="68"/>
                  </a:lnTo>
                  <a:lnTo>
                    <a:pt x="50" y="68"/>
                  </a:lnTo>
                  <a:lnTo>
                    <a:pt x="48" y="69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3" y="69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0" y="71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1" y="60"/>
                  </a:lnTo>
                  <a:lnTo>
                    <a:pt x="9" y="59"/>
                  </a:lnTo>
                  <a:lnTo>
                    <a:pt x="8" y="57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70" y="23"/>
                  </a:lnTo>
                  <a:lnTo>
                    <a:pt x="70" y="25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1" y="34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7" name="Oval 25"/>
            <p:cNvSpPr>
              <a:spLocks noChangeArrowheads="1"/>
            </p:cNvSpPr>
            <p:nvPr/>
          </p:nvSpPr>
          <p:spPr bwMode="auto">
            <a:xfrm>
              <a:off x="4695650" y="2474827"/>
              <a:ext cx="282321" cy="28231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8" name="Oval 26"/>
            <p:cNvSpPr>
              <a:spLocks noChangeArrowheads="1"/>
            </p:cNvSpPr>
            <p:nvPr/>
          </p:nvSpPr>
          <p:spPr bwMode="auto">
            <a:xfrm>
              <a:off x="4659864" y="2423133"/>
              <a:ext cx="405587" cy="40160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49" name="Freeform 27"/>
            <p:cNvSpPr>
              <a:spLocks/>
            </p:cNvSpPr>
            <p:nvPr/>
          </p:nvSpPr>
          <p:spPr bwMode="auto">
            <a:xfrm>
              <a:off x="4707581" y="2462897"/>
              <a:ext cx="322085" cy="326060"/>
            </a:xfrm>
            <a:custGeom>
              <a:avLst/>
              <a:gdLst/>
              <a:ahLst/>
              <a:cxnLst>
                <a:cxn ang="0">
                  <a:pos x="81" y="45"/>
                </a:cxn>
                <a:cxn ang="0">
                  <a:pos x="79" y="49"/>
                </a:cxn>
                <a:cxn ang="0">
                  <a:pos x="79" y="54"/>
                </a:cxn>
                <a:cxn ang="0">
                  <a:pos x="76" y="58"/>
                </a:cxn>
                <a:cxn ang="0">
                  <a:pos x="73" y="63"/>
                </a:cxn>
                <a:cxn ang="0">
                  <a:pos x="70" y="68"/>
                </a:cxn>
                <a:cxn ang="0">
                  <a:pos x="65" y="72"/>
                </a:cxn>
                <a:cxn ang="0">
                  <a:pos x="61" y="75"/>
                </a:cxn>
                <a:cxn ang="0">
                  <a:pos x="56" y="79"/>
                </a:cxn>
                <a:cxn ang="0">
                  <a:pos x="51" y="80"/>
                </a:cxn>
                <a:cxn ang="0">
                  <a:pos x="47" y="82"/>
                </a:cxn>
                <a:cxn ang="0">
                  <a:pos x="42" y="82"/>
                </a:cxn>
                <a:cxn ang="0">
                  <a:pos x="37" y="82"/>
                </a:cxn>
                <a:cxn ang="0">
                  <a:pos x="33" y="80"/>
                </a:cxn>
                <a:cxn ang="0">
                  <a:pos x="28" y="80"/>
                </a:cxn>
                <a:cxn ang="0">
                  <a:pos x="23" y="77"/>
                </a:cxn>
                <a:cxn ang="0">
                  <a:pos x="19" y="75"/>
                </a:cxn>
                <a:cxn ang="0">
                  <a:pos x="14" y="71"/>
                </a:cxn>
                <a:cxn ang="0">
                  <a:pos x="9" y="66"/>
                </a:cxn>
                <a:cxn ang="0">
                  <a:pos x="6" y="62"/>
                </a:cxn>
                <a:cxn ang="0">
                  <a:pos x="3" y="57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9"/>
                </a:cxn>
                <a:cxn ang="0">
                  <a:pos x="3" y="24"/>
                </a:cxn>
                <a:cxn ang="0">
                  <a:pos x="6" y="20"/>
                </a:cxn>
                <a:cxn ang="0">
                  <a:pos x="9" y="15"/>
                </a:cxn>
                <a:cxn ang="0">
                  <a:pos x="14" y="11"/>
                </a:cxn>
                <a:cxn ang="0">
                  <a:pos x="19" y="6"/>
                </a:cxn>
                <a:cxn ang="0">
                  <a:pos x="23" y="4"/>
                </a:cxn>
                <a:cxn ang="0">
                  <a:pos x="28" y="1"/>
                </a:cxn>
                <a:cxn ang="0">
                  <a:pos x="33" y="1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56" y="3"/>
                </a:cxn>
                <a:cxn ang="0">
                  <a:pos x="61" y="6"/>
                </a:cxn>
                <a:cxn ang="0">
                  <a:pos x="65" y="9"/>
                </a:cxn>
                <a:cxn ang="0">
                  <a:pos x="70" y="14"/>
                </a:cxn>
                <a:cxn ang="0">
                  <a:pos x="73" y="18"/>
                </a:cxn>
                <a:cxn ang="0">
                  <a:pos x="76" y="23"/>
                </a:cxn>
                <a:cxn ang="0">
                  <a:pos x="79" y="28"/>
                </a:cxn>
                <a:cxn ang="0">
                  <a:pos x="79" y="32"/>
                </a:cxn>
                <a:cxn ang="0">
                  <a:pos x="81" y="37"/>
                </a:cxn>
                <a:cxn ang="0">
                  <a:pos x="81" y="41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3"/>
                  </a:lnTo>
                  <a:lnTo>
                    <a:pt x="81" y="45"/>
                  </a:lnTo>
                  <a:lnTo>
                    <a:pt x="81" y="46"/>
                  </a:lnTo>
                  <a:lnTo>
                    <a:pt x="81" y="48"/>
                  </a:lnTo>
                  <a:lnTo>
                    <a:pt x="79" y="49"/>
                  </a:lnTo>
                  <a:lnTo>
                    <a:pt x="79" y="51"/>
                  </a:lnTo>
                  <a:lnTo>
                    <a:pt x="79" y="52"/>
                  </a:lnTo>
                  <a:lnTo>
                    <a:pt x="79" y="54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5" y="62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4" y="74"/>
                  </a:lnTo>
                  <a:lnTo>
                    <a:pt x="62" y="75"/>
                  </a:lnTo>
                  <a:lnTo>
                    <a:pt x="61" y="75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9"/>
                  </a:lnTo>
                  <a:lnTo>
                    <a:pt x="54" y="79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2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6" y="82"/>
                  </a:lnTo>
                  <a:lnTo>
                    <a:pt x="34" y="82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5"/>
                  </a:lnTo>
                  <a:lnTo>
                    <a:pt x="19" y="75"/>
                  </a:lnTo>
                  <a:lnTo>
                    <a:pt x="17" y="74"/>
                  </a:lnTo>
                  <a:lnTo>
                    <a:pt x="16" y="72"/>
                  </a:lnTo>
                  <a:lnTo>
                    <a:pt x="14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68" y="12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3" y="17"/>
                  </a:lnTo>
                  <a:lnTo>
                    <a:pt x="73" y="18"/>
                  </a:lnTo>
                  <a:lnTo>
                    <a:pt x="75" y="20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81" y="34"/>
                  </a:lnTo>
                  <a:lnTo>
                    <a:pt x="81" y="35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0" name="Oval 28"/>
            <p:cNvSpPr>
              <a:spLocks noChangeArrowheads="1"/>
            </p:cNvSpPr>
            <p:nvPr/>
          </p:nvSpPr>
          <p:spPr bwMode="auto">
            <a:xfrm>
              <a:off x="4707581" y="2462897"/>
              <a:ext cx="322085" cy="32606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1" name="Oval 29"/>
            <p:cNvSpPr>
              <a:spLocks noChangeArrowheads="1"/>
            </p:cNvSpPr>
            <p:nvPr/>
          </p:nvSpPr>
          <p:spPr bwMode="auto">
            <a:xfrm>
              <a:off x="4636006" y="2399275"/>
              <a:ext cx="453303" cy="4493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2" name="Freeform 30"/>
            <p:cNvSpPr>
              <a:spLocks/>
            </p:cNvSpPr>
            <p:nvPr/>
          </p:nvSpPr>
          <p:spPr bwMode="auto">
            <a:xfrm>
              <a:off x="4516716" y="2105026"/>
              <a:ext cx="23858" cy="8747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3" name="Freeform 31"/>
            <p:cNvSpPr>
              <a:spLocks/>
            </p:cNvSpPr>
            <p:nvPr/>
          </p:nvSpPr>
          <p:spPr bwMode="auto">
            <a:xfrm>
              <a:off x="4472975" y="2049357"/>
              <a:ext cx="27836" cy="9145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4" name="Line 32"/>
            <p:cNvSpPr>
              <a:spLocks noChangeShapeType="1"/>
            </p:cNvSpPr>
            <p:nvPr/>
          </p:nvSpPr>
          <p:spPr bwMode="auto">
            <a:xfrm flipH="1" flipV="1">
              <a:off x="4500811" y="2049357"/>
              <a:ext cx="39763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5" name="Freeform 33"/>
            <p:cNvSpPr>
              <a:spLocks/>
            </p:cNvSpPr>
            <p:nvPr/>
          </p:nvSpPr>
          <p:spPr bwMode="auto">
            <a:xfrm>
              <a:off x="4719508" y="2319748"/>
              <a:ext cx="39763" cy="103385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5" y="15"/>
                </a:cxn>
                <a:cxn ang="0">
                  <a:pos x="3" y="14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6" name="Freeform 34"/>
            <p:cNvSpPr>
              <a:spLocks/>
            </p:cNvSpPr>
            <p:nvPr/>
          </p:nvSpPr>
          <p:spPr bwMode="auto">
            <a:xfrm>
              <a:off x="4973994" y="2319748"/>
              <a:ext cx="35788" cy="1113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5" y="11"/>
                </a:cxn>
                <a:cxn ang="0">
                  <a:pos x="5" y="10"/>
                </a:cxn>
                <a:cxn ang="0">
                  <a:pos x="6" y="9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6" y="0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1" y="16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7" name="Freeform 35"/>
            <p:cNvSpPr>
              <a:spLocks/>
            </p:cNvSpPr>
            <p:nvPr/>
          </p:nvSpPr>
          <p:spPr bwMode="auto">
            <a:xfrm>
              <a:off x="4719508" y="2295890"/>
              <a:ext cx="286296" cy="318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4" y="2"/>
                </a:cxn>
                <a:cxn ang="0">
                  <a:pos x="45" y="3"/>
                </a:cxn>
                <a:cxn ang="0">
                  <a:pos x="46" y="4"/>
                </a:cxn>
                <a:cxn ang="0">
                  <a:pos x="46" y="5"/>
                </a:cxn>
              </a:cxnLst>
              <a:rect l="0" t="0" r="r" b="b"/>
              <a:pathLst>
                <a:path w="46" h="5">
                  <a:moveTo>
                    <a:pt x="0" y="5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6" y="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8" name="Line 36"/>
            <p:cNvSpPr>
              <a:spLocks noChangeShapeType="1"/>
            </p:cNvSpPr>
            <p:nvPr/>
          </p:nvSpPr>
          <p:spPr bwMode="auto">
            <a:xfrm flipH="1">
              <a:off x="5045568" y="2860531"/>
              <a:ext cx="9941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59" name="Line 37"/>
            <p:cNvSpPr>
              <a:spLocks noChangeShapeType="1"/>
            </p:cNvSpPr>
            <p:nvPr/>
          </p:nvSpPr>
          <p:spPr bwMode="auto">
            <a:xfrm flipH="1">
              <a:off x="4596243" y="2860531"/>
              <a:ext cx="87479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0" name="Line 38"/>
            <p:cNvSpPr>
              <a:spLocks noChangeShapeType="1"/>
            </p:cNvSpPr>
            <p:nvPr/>
          </p:nvSpPr>
          <p:spPr bwMode="auto">
            <a:xfrm flipH="1" flipV="1">
              <a:off x="4234395" y="2419158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1" name="Line 39"/>
            <p:cNvSpPr>
              <a:spLocks noChangeShapeType="1"/>
            </p:cNvSpPr>
            <p:nvPr/>
          </p:nvSpPr>
          <p:spPr bwMode="auto">
            <a:xfrm flipH="1" flipV="1">
              <a:off x="4234395" y="2069240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2" name="Line 40"/>
            <p:cNvSpPr>
              <a:spLocks noChangeShapeType="1"/>
            </p:cNvSpPr>
            <p:nvPr/>
          </p:nvSpPr>
          <p:spPr bwMode="auto">
            <a:xfrm>
              <a:off x="4596243" y="3409265"/>
              <a:ext cx="13519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3" name="Line 41"/>
            <p:cNvSpPr>
              <a:spLocks noChangeShapeType="1"/>
            </p:cNvSpPr>
            <p:nvPr/>
          </p:nvSpPr>
          <p:spPr bwMode="auto">
            <a:xfrm>
              <a:off x="4997852" y="3409265"/>
              <a:ext cx="14712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4" name="Freeform 42"/>
            <p:cNvSpPr>
              <a:spLocks/>
            </p:cNvSpPr>
            <p:nvPr/>
          </p:nvSpPr>
          <p:spPr bwMode="auto">
            <a:xfrm>
              <a:off x="4592265" y="3409265"/>
              <a:ext cx="11930" cy="795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3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2" y="13"/>
                  </a:lnTo>
                  <a:lnTo>
                    <a:pt x="0" y="1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5" name="Line 43"/>
            <p:cNvSpPr>
              <a:spLocks noChangeShapeType="1"/>
            </p:cNvSpPr>
            <p:nvPr/>
          </p:nvSpPr>
          <p:spPr bwMode="auto">
            <a:xfrm flipH="1">
              <a:off x="5129072" y="3488792"/>
              <a:ext cx="1193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6" name="Line 44"/>
            <p:cNvSpPr>
              <a:spLocks noChangeShapeType="1"/>
            </p:cNvSpPr>
            <p:nvPr/>
          </p:nvSpPr>
          <p:spPr bwMode="auto">
            <a:xfrm>
              <a:off x="5141000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7" name="Line 45"/>
            <p:cNvSpPr>
              <a:spLocks noChangeShapeType="1"/>
            </p:cNvSpPr>
            <p:nvPr/>
          </p:nvSpPr>
          <p:spPr bwMode="auto">
            <a:xfrm>
              <a:off x="5057498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8" name="Line 46"/>
            <p:cNvSpPr>
              <a:spLocks noChangeShapeType="1"/>
            </p:cNvSpPr>
            <p:nvPr/>
          </p:nvSpPr>
          <p:spPr bwMode="auto">
            <a:xfrm>
              <a:off x="4675770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69" name="Line 47"/>
            <p:cNvSpPr>
              <a:spLocks noChangeShapeType="1"/>
            </p:cNvSpPr>
            <p:nvPr/>
          </p:nvSpPr>
          <p:spPr bwMode="auto">
            <a:xfrm flipH="1">
              <a:off x="4675770" y="3468912"/>
              <a:ext cx="381728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0" name="Freeform 48"/>
            <p:cNvSpPr>
              <a:spLocks/>
            </p:cNvSpPr>
            <p:nvPr/>
          </p:nvSpPr>
          <p:spPr bwMode="auto">
            <a:xfrm>
              <a:off x="4695650" y="3409265"/>
              <a:ext cx="349918" cy="3578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57" h="6">
                  <a:moveTo>
                    <a:pt x="57" y="0"/>
                  </a:moveTo>
                  <a:lnTo>
                    <a:pt x="5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1" name="Line 49"/>
            <p:cNvSpPr>
              <a:spLocks noChangeShapeType="1"/>
            </p:cNvSpPr>
            <p:nvPr/>
          </p:nvSpPr>
          <p:spPr bwMode="auto">
            <a:xfrm>
              <a:off x="4592265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2" name="Line 50"/>
            <p:cNvSpPr>
              <a:spLocks noChangeShapeType="1"/>
            </p:cNvSpPr>
            <p:nvPr/>
          </p:nvSpPr>
          <p:spPr bwMode="auto">
            <a:xfrm>
              <a:off x="4683722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3" name="Line 51"/>
            <p:cNvSpPr>
              <a:spLocks noChangeShapeType="1"/>
            </p:cNvSpPr>
            <p:nvPr/>
          </p:nvSpPr>
          <p:spPr bwMode="auto">
            <a:xfrm>
              <a:off x="5045568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4" name="Freeform 52"/>
            <p:cNvSpPr>
              <a:spLocks/>
            </p:cNvSpPr>
            <p:nvPr/>
          </p:nvSpPr>
          <p:spPr bwMode="auto">
            <a:xfrm>
              <a:off x="4683722" y="2880413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5" name="Freeform 53"/>
            <p:cNvSpPr>
              <a:spLocks/>
            </p:cNvSpPr>
            <p:nvPr/>
          </p:nvSpPr>
          <p:spPr bwMode="auto">
            <a:xfrm>
              <a:off x="4683722" y="2892341"/>
              <a:ext cx="361848" cy="874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6" y="13"/>
                </a:cxn>
                <a:cxn ang="0">
                  <a:pos x="19" y="13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7" y="14"/>
                </a:cxn>
                <a:cxn ang="0">
                  <a:pos x="30" y="14"/>
                </a:cxn>
                <a:cxn ang="0">
                  <a:pos x="33" y="14"/>
                </a:cxn>
                <a:cxn ang="0">
                  <a:pos x="36" y="14"/>
                </a:cxn>
                <a:cxn ang="0">
                  <a:pos x="39" y="14"/>
                </a:cxn>
                <a:cxn ang="0">
                  <a:pos x="41" y="13"/>
                </a:cxn>
                <a:cxn ang="0">
                  <a:pos x="44" y="13"/>
                </a:cxn>
                <a:cxn ang="0">
                  <a:pos x="46" y="13"/>
                </a:cxn>
                <a:cxn ang="0">
                  <a:pos x="48" y="13"/>
                </a:cxn>
                <a:cxn ang="0">
                  <a:pos x="51" y="12"/>
                </a:cxn>
                <a:cxn ang="0">
                  <a:pos x="52" y="12"/>
                </a:cxn>
                <a:cxn ang="0">
                  <a:pos x="54" y="11"/>
                </a:cxn>
                <a:cxn ang="0">
                  <a:pos x="55" y="11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8"/>
                </a:cxn>
                <a:cxn ang="0">
                  <a:pos x="57" y="0"/>
                </a:cxn>
              </a:cxnLst>
              <a:rect l="0" t="0" r="r" b="b"/>
              <a:pathLst>
                <a:path w="59" h="14">
                  <a:moveTo>
                    <a:pt x="0" y="8"/>
                  </a:moveTo>
                  <a:lnTo>
                    <a:pt x="1" y="9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51" y="12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57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6" name="Line 54"/>
            <p:cNvSpPr>
              <a:spLocks noChangeShapeType="1"/>
            </p:cNvSpPr>
            <p:nvPr/>
          </p:nvSpPr>
          <p:spPr bwMode="auto">
            <a:xfrm flipV="1">
              <a:off x="4683722" y="289234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7" name="Freeform 55"/>
            <p:cNvSpPr>
              <a:spLocks/>
            </p:cNvSpPr>
            <p:nvPr/>
          </p:nvSpPr>
          <p:spPr bwMode="auto">
            <a:xfrm>
              <a:off x="4683722" y="300367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8" name="Freeform 56"/>
            <p:cNvSpPr>
              <a:spLocks/>
            </p:cNvSpPr>
            <p:nvPr/>
          </p:nvSpPr>
          <p:spPr bwMode="auto">
            <a:xfrm>
              <a:off x="4683722" y="3063325"/>
              <a:ext cx="361848" cy="318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4" y="5"/>
                </a:cxn>
                <a:cxn ang="0">
                  <a:pos x="27" y="5"/>
                </a:cxn>
                <a:cxn ang="0">
                  <a:pos x="30" y="5"/>
                </a:cxn>
                <a:cxn ang="0">
                  <a:pos x="33" y="5"/>
                </a:cxn>
                <a:cxn ang="0">
                  <a:pos x="36" y="5"/>
                </a:cxn>
                <a:cxn ang="0">
                  <a:pos x="39" y="5"/>
                </a:cxn>
                <a:cxn ang="0">
                  <a:pos x="41" y="5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51" y="4"/>
                </a:cxn>
                <a:cxn ang="0">
                  <a:pos x="52" y="3"/>
                </a:cxn>
                <a:cxn ang="0">
                  <a:pos x="54" y="3"/>
                </a:cxn>
                <a:cxn ang="0">
                  <a:pos x="55" y="2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79" name="Freeform 57"/>
            <p:cNvSpPr>
              <a:spLocks/>
            </p:cNvSpPr>
            <p:nvPr/>
          </p:nvSpPr>
          <p:spPr bwMode="auto">
            <a:xfrm>
              <a:off x="4683722" y="3118994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6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6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5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3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0" name="Freeform 58"/>
            <p:cNvSpPr>
              <a:spLocks/>
            </p:cNvSpPr>
            <p:nvPr/>
          </p:nvSpPr>
          <p:spPr bwMode="auto">
            <a:xfrm>
              <a:off x="4683722" y="3182615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1" name="Freeform 59"/>
            <p:cNvSpPr>
              <a:spLocks/>
            </p:cNvSpPr>
            <p:nvPr/>
          </p:nvSpPr>
          <p:spPr bwMode="auto">
            <a:xfrm>
              <a:off x="4683722" y="324225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2" name="Line 60"/>
            <p:cNvSpPr>
              <a:spLocks noChangeShapeType="1"/>
            </p:cNvSpPr>
            <p:nvPr/>
          </p:nvSpPr>
          <p:spPr bwMode="auto">
            <a:xfrm flipH="1" flipV="1">
              <a:off x="5033640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3" name="Line 61"/>
            <p:cNvSpPr>
              <a:spLocks noChangeShapeType="1"/>
            </p:cNvSpPr>
            <p:nvPr/>
          </p:nvSpPr>
          <p:spPr bwMode="auto">
            <a:xfrm flipH="1" flipV="1">
              <a:off x="5033640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4" name="Line 62"/>
            <p:cNvSpPr>
              <a:spLocks noChangeShapeType="1"/>
            </p:cNvSpPr>
            <p:nvPr/>
          </p:nvSpPr>
          <p:spPr bwMode="auto">
            <a:xfrm flipH="1" flipV="1">
              <a:off x="5033640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5" name="Line 63"/>
            <p:cNvSpPr>
              <a:spLocks noChangeShapeType="1"/>
            </p:cNvSpPr>
            <p:nvPr/>
          </p:nvSpPr>
          <p:spPr bwMode="auto">
            <a:xfrm flipH="1" flipV="1">
              <a:off x="5033640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6" name="Line 64"/>
            <p:cNvSpPr>
              <a:spLocks noChangeShapeType="1"/>
            </p:cNvSpPr>
            <p:nvPr/>
          </p:nvSpPr>
          <p:spPr bwMode="auto">
            <a:xfrm flipH="1" flipV="1">
              <a:off x="5033640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7" name="Line 65"/>
            <p:cNvSpPr>
              <a:spLocks noChangeShapeType="1"/>
            </p:cNvSpPr>
            <p:nvPr/>
          </p:nvSpPr>
          <p:spPr bwMode="auto">
            <a:xfrm flipH="1" flipV="1">
              <a:off x="5033640" y="331781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8" name="Line 66"/>
            <p:cNvSpPr>
              <a:spLocks noChangeShapeType="1"/>
            </p:cNvSpPr>
            <p:nvPr/>
          </p:nvSpPr>
          <p:spPr bwMode="auto">
            <a:xfrm flipH="1" flipV="1">
              <a:off x="5033640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89" name="Line 67"/>
            <p:cNvSpPr>
              <a:spLocks noChangeShapeType="1"/>
            </p:cNvSpPr>
            <p:nvPr/>
          </p:nvSpPr>
          <p:spPr bwMode="auto">
            <a:xfrm flipV="1">
              <a:off x="4683722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0" name="Line 68"/>
            <p:cNvSpPr>
              <a:spLocks noChangeShapeType="1"/>
            </p:cNvSpPr>
            <p:nvPr/>
          </p:nvSpPr>
          <p:spPr bwMode="auto">
            <a:xfrm flipV="1">
              <a:off x="4691675" y="3317811"/>
              <a:ext cx="11930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1" name="Line 69"/>
            <p:cNvSpPr>
              <a:spLocks noChangeShapeType="1"/>
            </p:cNvSpPr>
            <p:nvPr/>
          </p:nvSpPr>
          <p:spPr bwMode="auto">
            <a:xfrm flipV="1">
              <a:off x="4683722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2" name="Line 70"/>
            <p:cNvSpPr>
              <a:spLocks noChangeShapeType="1"/>
            </p:cNvSpPr>
            <p:nvPr/>
          </p:nvSpPr>
          <p:spPr bwMode="auto">
            <a:xfrm flipV="1">
              <a:off x="4683722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3" name="Line 71"/>
            <p:cNvSpPr>
              <a:spLocks noChangeShapeType="1"/>
            </p:cNvSpPr>
            <p:nvPr/>
          </p:nvSpPr>
          <p:spPr bwMode="auto">
            <a:xfrm flipV="1">
              <a:off x="4683722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4" name="Line 72"/>
            <p:cNvSpPr>
              <a:spLocks noChangeShapeType="1"/>
            </p:cNvSpPr>
            <p:nvPr/>
          </p:nvSpPr>
          <p:spPr bwMode="auto">
            <a:xfrm flipV="1">
              <a:off x="4683722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5" name="Line 73"/>
            <p:cNvSpPr>
              <a:spLocks noChangeShapeType="1"/>
            </p:cNvSpPr>
            <p:nvPr/>
          </p:nvSpPr>
          <p:spPr bwMode="auto">
            <a:xfrm flipV="1">
              <a:off x="4683722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6" name="Freeform 74"/>
            <p:cNvSpPr>
              <a:spLocks/>
            </p:cNvSpPr>
            <p:nvPr/>
          </p:nvSpPr>
          <p:spPr bwMode="auto">
            <a:xfrm>
              <a:off x="4592265" y="2407228"/>
              <a:ext cx="99410" cy="100203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1"/>
                </a:cxn>
                <a:cxn ang="0">
                  <a:pos x="0" y="163"/>
                </a:cxn>
              </a:cxnLst>
              <a:rect l="0" t="0" r="r" b="b"/>
              <a:pathLst>
                <a:path w="16" h="163">
                  <a:moveTo>
                    <a:pt x="16" y="0"/>
                  </a:moveTo>
                  <a:lnTo>
                    <a:pt x="0" y="11"/>
                  </a:lnTo>
                  <a:lnTo>
                    <a:pt x="0" y="16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7" name="Line 75"/>
            <p:cNvSpPr>
              <a:spLocks noChangeShapeType="1"/>
            </p:cNvSpPr>
            <p:nvPr/>
          </p:nvSpPr>
          <p:spPr bwMode="auto">
            <a:xfrm>
              <a:off x="5144978" y="2474827"/>
              <a:ext cx="3978" cy="9344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8" name="Rectangle 76"/>
            <p:cNvSpPr>
              <a:spLocks noChangeArrowheads="1"/>
            </p:cNvSpPr>
            <p:nvPr/>
          </p:nvSpPr>
          <p:spPr bwMode="auto">
            <a:xfrm>
              <a:off x="4751319" y="2319748"/>
              <a:ext cx="234605" cy="63621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99" name="Rectangle 77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0" name="Rectangle 78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1" name="Freeform 79"/>
            <p:cNvSpPr>
              <a:spLocks/>
            </p:cNvSpPr>
            <p:nvPr/>
          </p:nvSpPr>
          <p:spPr bwMode="auto">
            <a:xfrm>
              <a:off x="4596243" y="2411205"/>
              <a:ext cx="95432" cy="9980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0"/>
                </a:cxn>
                <a:cxn ang="0">
                  <a:pos x="0" y="162"/>
                </a:cxn>
              </a:cxnLst>
              <a:rect l="0" t="0" r="r" b="b"/>
              <a:pathLst>
                <a:path w="15" h="162">
                  <a:moveTo>
                    <a:pt x="15" y="0"/>
                  </a:moveTo>
                  <a:lnTo>
                    <a:pt x="0" y="10"/>
                  </a:lnTo>
                  <a:lnTo>
                    <a:pt x="0" y="162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2" name="Line 80"/>
            <p:cNvSpPr>
              <a:spLocks noChangeShapeType="1"/>
            </p:cNvSpPr>
            <p:nvPr/>
          </p:nvSpPr>
          <p:spPr bwMode="auto">
            <a:xfrm>
              <a:off x="4325852" y="1949950"/>
              <a:ext cx="365823" cy="445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3" name="Line 81"/>
            <p:cNvSpPr>
              <a:spLocks noChangeShapeType="1"/>
            </p:cNvSpPr>
            <p:nvPr/>
          </p:nvSpPr>
          <p:spPr bwMode="auto">
            <a:xfrm>
              <a:off x="4449117" y="2105026"/>
              <a:ext cx="23858" cy="3181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4" name="Line 82"/>
            <p:cNvSpPr>
              <a:spLocks noChangeShapeType="1"/>
            </p:cNvSpPr>
            <p:nvPr/>
          </p:nvSpPr>
          <p:spPr bwMode="auto">
            <a:xfrm>
              <a:off x="4516716" y="2192506"/>
              <a:ext cx="23858" cy="2783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5" name="Freeform 83"/>
            <p:cNvSpPr>
              <a:spLocks/>
            </p:cNvSpPr>
            <p:nvPr/>
          </p:nvSpPr>
          <p:spPr bwMode="auto">
            <a:xfrm>
              <a:off x="4683722" y="3305881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6" name="Freeform 84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3"/>
                </a:cxn>
                <a:cxn ang="0">
                  <a:pos x="51" y="3"/>
                </a:cxn>
                <a:cxn ang="0">
                  <a:pos x="54" y="3"/>
                </a:cxn>
                <a:cxn ang="0">
                  <a:pos x="56" y="3"/>
                </a:cxn>
                <a:cxn ang="0">
                  <a:pos x="57" y="3"/>
                </a:cxn>
                <a:cxn ang="0">
                  <a:pos x="59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3" y="2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8"/>
                </a:cxn>
                <a:cxn ang="0">
                  <a:pos x="56" y="8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8"/>
                  </a:lnTo>
                  <a:lnTo>
                    <a:pt x="56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7" name="Freeform 85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6" y="2"/>
                </a:cxn>
                <a:cxn ang="0">
                  <a:pos x="37" y="2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8" name="Freeform 86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3" y="3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31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7"/>
                </a:cxn>
                <a:cxn ang="0">
                  <a:pos x="53" y="7"/>
                </a:cxn>
                <a:cxn ang="0">
                  <a:pos x="50" y="7"/>
                </a:cxn>
                <a:cxn ang="0">
                  <a:pos x="48" y="7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09" name="Freeform 87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0" name="Freeform 88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2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1" name="Freeform 89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2" name="Freeform 90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4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3" name="Freeform 91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4" name="Freeform 92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5" name="Freeform 93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6" name="Freeform 94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7" name="Freeform 95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8" name="Freeform 96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19" name="Freeform 97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0" name="Freeform 98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1" name="Freeform 99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2" name="Rectangle 100"/>
            <p:cNvSpPr>
              <a:spLocks noChangeArrowheads="1"/>
            </p:cNvSpPr>
            <p:nvPr/>
          </p:nvSpPr>
          <p:spPr bwMode="auto">
            <a:xfrm>
              <a:off x="4842776" y="3194543"/>
              <a:ext cx="43741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3" name="Freeform 101"/>
            <p:cNvSpPr>
              <a:spLocks/>
            </p:cNvSpPr>
            <p:nvPr/>
          </p:nvSpPr>
          <p:spPr bwMode="auto">
            <a:xfrm>
              <a:off x="4683722" y="3357574"/>
              <a:ext cx="357870" cy="6759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1"/>
                </a:cxn>
                <a:cxn ang="0">
                  <a:pos x="58" y="2"/>
                </a:cxn>
                <a:cxn ang="0">
                  <a:pos x="57" y="3"/>
                </a:cxn>
                <a:cxn ang="0">
                  <a:pos x="56" y="4"/>
                </a:cxn>
                <a:cxn ang="0">
                  <a:pos x="55" y="5"/>
                </a:cxn>
                <a:cxn ang="0">
                  <a:pos x="54" y="6"/>
                </a:cxn>
                <a:cxn ang="0">
                  <a:pos x="53" y="6"/>
                </a:cxn>
                <a:cxn ang="0">
                  <a:pos x="52" y="7"/>
                </a:cxn>
                <a:cxn ang="0">
                  <a:pos x="51" y="7"/>
                </a:cxn>
                <a:cxn ang="0">
                  <a:pos x="50" y="8"/>
                </a:cxn>
                <a:cxn ang="0">
                  <a:pos x="49" y="8"/>
                </a:cxn>
                <a:cxn ang="0">
                  <a:pos x="48" y="8"/>
                </a:cxn>
                <a:cxn ang="0">
                  <a:pos x="47" y="9"/>
                </a:cxn>
                <a:cxn ang="0">
                  <a:pos x="46" y="9"/>
                </a:cxn>
                <a:cxn ang="0">
                  <a:pos x="45" y="9"/>
                </a:cxn>
                <a:cxn ang="0">
                  <a:pos x="44" y="9"/>
                </a:cxn>
                <a:cxn ang="0">
                  <a:pos x="43" y="10"/>
                </a:cxn>
                <a:cxn ang="0">
                  <a:pos x="42" y="10"/>
                </a:cxn>
                <a:cxn ang="0">
                  <a:pos x="41" y="10"/>
                </a:cxn>
                <a:cxn ang="0">
                  <a:pos x="40" y="10"/>
                </a:cxn>
                <a:cxn ang="0">
                  <a:pos x="39" y="10"/>
                </a:cxn>
                <a:cxn ang="0">
                  <a:pos x="38" y="10"/>
                </a:cxn>
                <a:cxn ang="0">
                  <a:pos x="37" y="11"/>
                </a:cxn>
                <a:cxn ang="0">
                  <a:pos x="36" y="11"/>
                </a:cxn>
                <a:cxn ang="0">
                  <a:pos x="35" y="11"/>
                </a:cxn>
                <a:cxn ang="0">
                  <a:pos x="34" y="11"/>
                </a:cxn>
                <a:cxn ang="0">
                  <a:pos x="33" y="11"/>
                </a:cxn>
                <a:cxn ang="0">
                  <a:pos x="32" y="11"/>
                </a:cxn>
                <a:cxn ang="0">
                  <a:pos x="31" y="11"/>
                </a:cxn>
                <a:cxn ang="0">
                  <a:pos x="30" y="11"/>
                </a:cxn>
                <a:cxn ang="0">
                  <a:pos x="29" y="11"/>
                </a:cxn>
                <a:cxn ang="0">
                  <a:pos x="28" y="11"/>
                </a:cxn>
                <a:cxn ang="0">
                  <a:pos x="27" y="11"/>
                </a:cxn>
                <a:cxn ang="0">
                  <a:pos x="26" y="11"/>
                </a:cxn>
                <a:cxn ang="0">
                  <a:pos x="25" y="11"/>
                </a:cxn>
                <a:cxn ang="0">
                  <a:pos x="24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21" y="11"/>
                </a:cxn>
                <a:cxn ang="0">
                  <a:pos x="20" y="10"/>
                </a:cxn>
                <a:cxn ang="0">
                  <a:pos x="19" y="10"/>
                </a:cxn>
                <a:cxn ang="0">
                  <a:pos x="18" y="10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5" y="10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2" y="9"/>
                </a:cxn>
                <a:cxn ang="0">
                  <a:pos x="11" y="9"/>
                </a:cxn>
                <a:cxn ang="0">
                  <a:pos x="10" y="8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58" h="11">
                  <a:moveTo>
                    <a:pt x="58" y="0"/>
                  </a:moveTo>
                  <a:lnTo>
                    <a:pt x="58" y="1"/>
                  </a:lnTo>
                  <a:lnTo>
                    <a:pt x="58" y="2"/>
                  </a:lnTo>
                  <a:lnTo>
                    <a:pt x="57" y="3"/>
                  </a:lnTo>
                  <a:lnTo>
                    <a:pt x="56" y="4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4" name="Rectangle 102"/>
            <p:cNvSpPr>
              <a:spLocks noChangeArrowheads="1"/>
            </p:cNvSpPr>
            <p:nvPr/>
          </p:nvSpPr>
          <p:spPr bwMode="auto">
            <a:xfrm>
              <a:off x="4850729" y="3397338"/>
              <a:ext cx="31811" cy="2385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5" name="Line 103"/>
            <p:cNvSpPr>
              <a:spLocks noChangeShapeType="1"/>
            </p:cNvSpPr>
            <p:nvPr/>
          </p:nvSpPr>
          <p:spPr bwMode="auto">
            <a:xfrm>
              <a:off x="5129072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6" name="Line 104"/>
            <p:cNvSpPr>
              <a:spLocks noChangeShapeType="1"/>
            </p:cNvSpPr>
            <p:nvPr/>
          </p:nvSpPr>
          <p:spPr bwMode="auto">
            <a:xfrm flipH="1" flipV="1">
              <a:off x="5021710" y="3409265"/>
              <a:ext cx="23858" cy="3578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7" name="Line 105"/>
            <p:cNvSpPr>
              <a:spLocks noChangeShapeType="1"/>
            </p:cNvSpPr>
            <p:nvPr/>
          </p:nvSpPr>
          <p:spPr bwMode="auto">
            <a:xfrm flipH="1" flipV="1">
              <a:off x="4636006" y="3409265"/>
              <a:ext cx="39763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8" name="Line 106"/>
            <p:cNvSpPr>
              <a:spLocks noChangeShapeType="1"/>
            </p:cNvSpPr>
            <p:nvPr/>
          </p:nvSpPr>
          <p:spPr bwMode="auto">
            <a:xfrm flipH="1" flipV="1">
              <a:off x="5073404" y="3409265"/>
              <a:ext cx="55669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29" name="Freeform 107"/>
            <p:cNvSpPr>
              <a:spLocks/>
            </p:cNvSpPr>
            <p:nvPr/>
          </p:nvSpPr>
          <p:spPr bwMode="auto">
            <a:xfrm>
              <a:off x="4596243" y="3488792"/>
              <a:ext cx="536807" cy="3181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7" h="5">
                  <a:moveTo>
                    <a:pt x="87" y="0"/>
                  </a:moveTo>
                  <a:lnTo>
                    <a:pt x="87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0" name="Freeform 108"/>
            <p:cNvSpPr>
              <a:spLocks/>
            </p:cNvSpPr>
            <p:nvPr/>
          </p:nvSpPr>
          <p:spPr bwMode="auto">
            <a:xfrm>
              <a:off x="4242348" y="2995726"/>
              <a:ext cx="353895" cy="524877"/>
            </a:xfrm>
            <a:custGeom>
              <a:avLst/>
              <a:gdLst/>
              <a:ahLst/>
              <a:cxnLst>
                <a:cxn ang="0">
                  <a:pos x="58" y="8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58" h="85">
                  <a:moveTo>
                    <a:pt x="58" y="85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1" name="Line 109"/>
            <p:cNvSpPr>
              <a:spLocks noChangeShapeType="1"/>
            </p:cNvSpPr>
            <p:nvPr/>
          </p:nvSpPr>
          <p:spPr bwMode="auto">
            <a:xfrm flipH="1" flipV="1">
              <a:off x="4234395" y="2983798"/>
              <a:ext cx="357870" cy="50499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2" name="Oval 110"/>
            <p:cNvSpPr>
              <a:spLocks noChangeArrowheads="1"/>
            </p:cNvSpPr>
            <p:nvPr/>
          </p:nvSpPr>
          <p:spPr bwMode="auto">
            <a:xfrm>
              <a:off x="4954113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3" name="Oval 111"/>
            <p:cNvSpPr>
              <a:spLocks noChangeArrowheads="1"/>
            </p:cNvSpPr>
            <p:nvPr/>
          </p:nvSpPr>
          <p:spPr bwMode="auto">
            <a:xfrm>
              <a:off x="4966041" y="2343606"/>
              <a:ext cx="7953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4" name="Oval 112"/>
            <p:cNvSpPr>
              <a:spLocks noChangeArrowheads="1"/>
            </p:cNvSpPr>
            <p:nvPr/>
          </p:nvSpPr>
          <p:spPr bwMode="auto">
            <a:xfrm>
              <a:off x="4954113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5" name="Oval 113"/>
            <p:cNvSpPr>
              <a:spLocks noChangeArrowheads="1"/>
            </p:cNvSpPr>
            <p:nvPr/>
          </p:nvSpPr>
          <p:spPr bwMode="auto">
            <a:xfrm>
              <a:off x="4954113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6" name="Oval 114"/>
            <p:cNvSpPr>
              <a:spLocks noChangeArrowheads="1"/>
            </p:cNvSpPr>
            <p:nvPr/>
          </p:nvSpPr>
          <p:spPr bwMode="auto">
            <a:xfrm>
              <a:off x="4954113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7" name="Oval 115"/>
            <p:cNvSpPr>
              <a:spLocks noChangeArrowheads="1"/>
            </p:cNvSpPr>
            <p:nvPr/>
          </p:nvSpPr>
          <p:spPr bwMode="auto">
            <a:xfrm>
              <a:off x="4938208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8" name="Oval 116"/>
            <p:cNvSpPr>
              <a:spLocks noChangeArrowheads="1"/>
            </p:cNvSpPr>
            <p:nvPr/>
          </p:nvSpPr>
          <p:spPr bwMode="auto">
            <a:xfrm>
              <a:off x="493820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39" name="Oval 117"/>
            <p:cNvSpPr>
              <a:spLocks noChangeArrowheads="1"/>
            </p:cNvSpPr>
            <p:nvPr/>
          </p:nvSpPr>
          <p:spPr bwMode="auto">
            <a:xfrm>
              <a:off x="4938208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0" name="Oval 118"/>
            <p:cNvSpPr>
              <a:spLocks noChangeArrowheads="1"/>
            </p:cNvSpPr>
            <p:nvPr/>
          </p:nvSpPr>
          <p:spPr bwMode="auto">
            <a:xfrm>
              <a:off x="4938208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1" name="Oval 119"/>
            <p:cNvSpPr>
              <a:spLocks noChangeArrowheads="1"/>
            </p:cNvSpPr>
            <p:nvPr/>
          </p:nvSpPr>
          <p:spPr bwMode="auto">
            <a:xfrm>
              <a:off x="4818918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2" name="Oval 120"/>
            <p:cNvSpPr>
              <a:spLocks noChangeArrowheads="1"/>
            </p:cNvSpPr>
            <p:nvPr/>
          </p:nvSpPr>
          <p:spPr bwMode="auto">
            <a:xfrm>
              <a:off x="4818918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3" name="Oval 121"/>
            <p:cNvSpPr>
              <a:spLocks noChangeArrowheads="1"/>
            </p:cNvSpPr>
            <p:nvPr/>
          </p:nvSpPr>
          <p:spPr bwMode="auto">
            <a:xfrm>
              <a:off x="4799035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4" name="Oval 122"/>
            <p:cNvSpPr>
              <a:spLocks noChangeArrowheads="1"/>
            </p:cNvSpPr>
            <p:nvPr/>
          </p:nvSpPr>
          <p:spPr bwMode="auto">
            <a:xfrm>
              <a:off x="4799035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5" name="Oval 123"/>
            <p:cNvSpPr>
              <a:spLocks noChangeArrowheads="1"/>
            </p:cNvSpPr>
            <p:nvPr/>
          </p:nvSpPr>
          <p:spPr bwMode="auto">
            <a:xfrm>
              <a:off x="4830846" y="2327701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6" name="Oval 124"/>
            <p:cNvSpPr>
              <a:spLocks noChangeArrowheads="1"/>
            </p:cNvSpPr>
            <p:nvPr/>
          </p:nvSpPr>
          <p:spPr bwMode="auto">
            <a:xfrm>
              <a:off x="477120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7" name="Oval 125"/>
            <p:cNvSpPr>
              <a:spLocks noChangeArrowheads="1"/>
            </p:cNvSpPr>
            <p:nvPr/>
          </p:nvSpPr>
          <p:spPr bwMode="auto">
            <a:xfrm>
              <a:off x="477120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8" name="Oval 126"/>
            <p:cNvSpPr>
              <a:spLocks noChangeArrowheads="1"/>
            </p:cNvSpPr>
            <p:nvPr/>
          </p:nvSpPr>
          <p:spPr bwMode="auto">
            <a:xfrm>
              <a:off x="4787107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49" name="Oval 127"/>
            <p:cNvSpPr>
              <a:spLocks noChangeArrowheads="1"/>
            </p:cNvSpPr>
            <p:nvPr/>
          </p:nvSpPr>
          <p:spPr bwMode="auto">
            <a:xfrm>
              <a:off x="4783130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0" name="Oval 128"/>
            <p:cNvSpPr>
              <a:spLocks noChangeArrowheads="1"/>
            </p:cNvSpPr>
            <p:nvPr/>
          </p:nvSpPr>
          <p:spPr bwMode="auto">
            <a:xfrm>
              <a:off x="483879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1" name="Oval 129"/>
            <p:cNvSpPr>
              <a:spLocks noChangeArrowheads="1"/>
            </p:cNvSpPr>
            <p:nvPr/>
          </p:nvSpPr>
          <p:spPr bwMode="auto">
            <a:xfrm>
              <a:off x="4830846" y="2351559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2" name="Oval 130"/>
            <p:cNvSpPr>
              <a:spLocks noChangeArrowheads="1"/>
            </p:cNvSpPr>
            <p:nvPr/>
          </p:nvSpPr>
          <p:spPr bwMode="auto">
            <a:xfrm>
              <a:off x="475927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3" name="Oval 131"/>
            <p:cNvSpPr>
              <a:spLocks noChangeArrowheads="1"/>
            </p:cNvSpPr>
            <p:nvPr/>
          </p:nvSpPr>
          <p:spPr bwMode="auto">
            <a:xfrm>
              <a:off x="475927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254" name="Line 132"/>
            <p:cNvSpPr>
              <a:spLocks noChangeShapeType="1"/>
            </p:cNvSpPr>
            <p:nvPr/>
          </p:nvSpPr>
          <p:spPr bwMode="auto">
            <a:xfrm>
              <a:off x="5041593" y="2343606"/>
              <a:ext cx="103385" cy="13121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02" name="グループ化 215"/>
          <p:cNvGrpSpPr>
            <a:grpSpLocks noChangeAspect="1"/>
          </p:cNvGrpSpPr>
          <p:nvPr/>
        </p:nvGrpSpPr>
        <p:grpSpPr>
          <a:xfrm>
            <a:off x="6197202" y="4880126"/>
            <a:ext cx="360632" cy="756000"/>
            <a:chOff x="3238183" y="2986088"/>
            <a:chExt cx="439738" cy="768350"/>
          </a:xfrm>
        </p:grpSpPr>
        <p:sp>
          <p:nvSpPr>
            <p:cNvPr id="1031" name="Rectangle 351"/>
            <p:cNvSpPr>
              <a:spLocks noChangeArrowheads="1"/>
            </p:cNvSpPr>
            <p:nvPr/>
          </p:nvSpPr>
          <p:spPr bwMode="auto">
            <a:xfrm>
              <a:off x="3417571" y="3255963"/>
              <a:ext cx="255588" cy="4984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2" name="Freeform 352"/>
            <p:cNvSpPr>
              <a:spLocks/>
            </p:cNvSpPr>
            <p:nvPr/>
          </p:nvSpPr>
          <p:spPr bwMode="auto">
            <a:xfrm>
              <a:off x="3244533" y="3017838"/>
              <a:ext cx="255588" cy="495300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2">
                  <a:moveTo>
                    <a:pt x="0" y="202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3" name="Line 353"/>
            <p:cNvSpPr>
              <a:spLocks noChangeShapeType="1"/>
            </p:cNvSpPr>
            <p:nvPr/>
          </p:nvSpPr>
          <p:spPr bwMode="auto">
            <a:xfrm>
              <a:off x="3244533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4" name="Line 354"/>
            <p:cNvSpPr>
              <a:spLocks noChangeShapeType="1"/>
            </p:cNvSpPr>
            <p:nvPr/>
          </p:nvSpPr>
          <p:spPr bwMode="auto">
            <a:xfrm>
              <a:off x="3500121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5" name="Oval 355"/>
            <p:cNvSpPr>
              <a:spLocks noChangeArrowheads="1"/>
            </p:cNvSpPr>
            <p:nvPr/>
          </p:nvSpPr>
          <p:spPr bwMode="auto">
            <a:xfrm>
              <a:off x="3244533" y="2994025"/>
              <a:ext cx="22225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6" name="Oval 356"/>
            <p:cNvSpPr>
              <a:spLocks noChangeArrowheads="1"/>
            </p:cNvSpPr>
            <p:nvPr/>
          </p:nvSpPr>
          <p:spPr bwMode="auto">
            <a:xfrm>
              <a:off x="3238183" y="2987675"/>
              <a:ext cx="36513" cy="381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7" name="Oval 357"/>
            <p:cNvSpPr>
              <a:spLocks noChangeArrowheads="1"/>
            </p:cNvSpPr>
            <p:nvPr/>
          </p:nvSpPr>
          <p:spPr bwMode="auto">
            <a:xfrm>
              <a:off x="3412808" y="3221038"/>
              <a:ext cx="23813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8" name="Oval 358"/>
            <p:cNvSpPr>
              <a:spLocks noChangeArrowheads="1"/>
            </p:cNvSpPr>
            <p:nvPr/>
          </p:nvSpPr>
          <p:spPr bwMode="auto">
            <a:xfrm>
              <a:off x="3404871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9" name="Oval 359"/>
            <p:cNvSpPr>
              <a:spLocks noChangeArrowheads="1"/>
            </p:cNvSpPr>
            <p:nvPr/>
          </p:nvSpPr>
          <p:spPr bwMode="auto">
            <a:xfrm>
              <a:off x="3647758" y="3221038"/>
              <a:ext cx="22225" cy="254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0" name="Oval 360"/>
            <p:cNvSpPr>
              <a:spLocks noChangeArrowheads="1"/>
            </p:cNvSpPr>
            <p:nvPr/>
          </p:nvSpPr>
          <p:spPr bwMode="auto">
            <a:xfrm>
              <a:off x="3641408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1" name="Oval 361"/>
            <p:cNvSpPr>
              <a:spLocks noChangeArrowheads="1"/>
            </p:cNvSpPr>
            <p:nvPr/>
          </p:nvSpPr>
          <p:spPr bwMode="auto">
            <a:xfrm>
              <a:off x="3476308" y="2994025"/>
              <a:ext cx="23813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2" name="Oval 362"/>
            <p:cNvSpPr>
              <a:spLocks noChangeArrowheads="1"/>
            </p:cNvSpPr>
            <p:nvPr/>
          </p:nvSpPr>
          <p:spPr bwMode="auto">
            <a:xfrm>
              <a:off x="3468371" y="29860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3" name="Oval 363"/>
            <p:cNvSpPr>
              <a:spLocks noChangeArrowheads="1"/>
            </p:cNvSpPr>
            <p:nvPr/>
          </p:nvSpPr>
          <p:spPr bwMode="auto">
            <a:xfrm>
              <a:off x="3431858" y="3279775"/>
              <a:ext cx="9525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4" name="Oval 364"/>
            <p:cNvSpPr>
              <a:spLocks noChangeArrowheads="1"/>
            </p:cNvSpPr>
            <p:nvPr/>
          </p:nvSpPr>
          <p:spPr bwMode="auto">
            <a:xfrm>
              <a:off x="3427096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5" name="Oval 365"/>
            <p:cNvSpPr>
              <a:spLocks noChangeArrowheads="1"/>
            </p:cNvSpPr>
            <p:nvPr/>
          </p:nvSpPr>
          <p:spPr bwMode="auto">
            <a:xfrm>
              <a:off x="3428683" y="3724275"/>
              <a:ext cx="11113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6" name="Oval 366"/>
            <p:cNvSpPr>
              <a:spLocks noChangeArrowheads="1"/>
            </p:cNvSpPr>
            <p:nvPr/>
          </p:nvSpPr>
          <p:spPr bwMode="auto">
            <a:xfrm>
              <a:off x="3650933" y="3282950"/>
              <a:ext cx="9525" cy="7938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7" name="Oval 367"/>
            <p:cNvSpPr>
              <a:spLocks noChangeArrowheads="1"/>
            </p:cNvSpPr>
            <p:nvPr/>
          </p:nvSpPr>
          <p:spPr bwMode="auto">
            <a:xfrm>
              <a:off x="3650933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8" name="Oval 368"/>
            <p:cNvSpPr>
              <a:spLocks noChangeArrowheads="1"/>
            </p:cNvSpPr>
            <p:nvPr/>
          </p:nvSpPr>
          <p:spPr bwMode="auto">
            <a:xfrm>
              <a:off x="3650933" y="3727450"/>
              <a:ext cx="9525" cy="95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49" name="Rectangle 369"/>
            <p:cNvSpPr>
              <a:spLocks noChangeArrowheads="1"/>
            </p:cNvSpPr>
            <p:nvPr/>
          </p:nvSpPr>
          <p:spPr bwMode="auto">
            <a:xfrm>
              <a:off x="3498216" y="3364548"/>
              <a:ext cx="92075" cy="508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0" name="Rectangle 370"/>
            <p:cNvSpPr>
              <a:spLocks noChangeArrowheads="1"/>
            </p:cNvSpPr>
            <p:nvPr/>
          </p:nvSpPr>
          <p:spPr bwMode="auto">
            <a:xfrm>
              <a:off x="3511868" y="3546475"/>
              <a:ext cx="65088" cy="285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1" name="Line 371"/>
            <p:cNvSpPr>
              <a:spLocks noChangeShapeType="1"/>
            </p:cNvSpPr>
            <p:nvPr/>
          </p:nvSpPr>
          <p:spPr bwMode="auto">
            <a:xfrm>
              <a:off x="3542666" y="3546475"/>
              <a:ext cx="1588" cy="285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2" name="Freeform 386"/>
            <p:cNvSpPr>
              <a:spLocks/>
            </p:cNvSpPr>
            <p:nvPr/>
          </p:nvSpPr>
          <p:spPr bwMode="auto">
            <a:xfrm>
              <a:off x="3408046" y="3241675"/>
              <a:ext cx="255588" cy="498475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3">
                  <a:moveTo>
                    <a:pt x="0" y="203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3" name="Line 387"/>
            <p:cNvSpPr>
              <a:spLocks noChangeShapeType="1"/>
            </p:cNvSpPr>
            <p:nvPr/>
          </p:nvSpPr>
          <p:spPr bwMode="auto">
            <a:xfrm>
              <a:off x="3266758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4" name="Line 388"/>
            <p:cNvSpPr>
              <a:spLocks noChangeShapeType="1"/>
            </p:cNvSpPr>
            <p:nvPr/>
          </p:nvSpPr>
          <p:spPr bwMode="auto">
            <a:xfrm>
              <a:off x="3257233" y="3517900"/>
              <a:ext cx="125413" cy="174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5" name="Line 389"/>
            <p:cNvSpPr>
              <a:spLocks noChangeShapeType="1"/>
            </p:cNvSpPr>
            <p:nvPr/>
          </p:nvSpPr>
          <p:spPr bwMode="auto">
            <a:xfrm>
              <a:off x="3244533" y="3513138"/>
              <a:ext cx="173038" cy="2413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6" name="Oval 390"/>
            <p:cNvSpPr>
              <a:spLocks noChangeArrowheads="1"/>
            </p:cNvSpPr>
            <p:nvPr/>
          </p:nvSpPr>
          <p:spPr bwMode="auto">
            <a:xfrm>
              <a:off x="3396933" y="3695700"/>
              <a:ext cx="15875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7" name="Line 391"/>
            <p:cNvSpPr>
              <a:spLocks noChangeShapeType="1"/>
            </p:cNvSpPr>
            <p:nvPr/>
          </p:nvSpPr>
          <p:spPr bwMode="auto">
            <a:xfrm>
              <a:off x="3392171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8" name="Line 392"/>
            <p:cNvSpPr>
              <a:spLocks noChangeShapeType="1"/>
            </p:cNvSpPr>
            <p:nvPr/>
          </p:nvSpPr>
          <p:spPr bwMode="auto">
            <a:xfrm>
              <a:off x="3257233" y="30892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59" name="Line 393"/>
            <p:cNvSpPr>
              <a:spLocks noChangeShapeType="1"/>
            </p:cNvSpPr>
            <p:nvPr/>
          </p:nvSpPr>
          <p:spPr bwMode="auto">
            <a:xfrm>
              <a:off x="3382646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0" name="Line 394"/>
            <p:cNvSpPr>
              <a:spLocks noChangeShapeType="1"/>
            </p:cNvSpPr>
            <p:nvPr/>
          </p:nvSpPr>
          <p:spPr bwMode="auto">
            <a:xfrm flipH="1">
              <a:off x="3382646" y="369252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1" name="Line 395"/>
            <p:cNvSpPr>
              <a:spLocks noChangeShapeType="1"/>
            </p:cNvSpPr>
            <p:nvPr/>
          </p:nvSpPr>
          <p:spPr bwMode="auto">
            <a:xfrm>
              <a:off x="3382646" y="3265488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2" name="Line 396"/>
            <p:cNvSpPr>
              <a:spLocks noChangeShapeType="1"/>
            </p:cNvSpPr>
            <p:nvPr/>
          </p:nvSpPr>
          <p:spPr bwMode="auto">
            <a:xfrm flipH="1">
              <a:off x="3257233" y="308927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3" name="Line 397"/>
            <p:cNvSpPr>
              <a:spLocks noChangeShapeType="1"/>
            </p:cNvSpPr>
            <p:nvPr/>
          </p:nvSpPr>
          <p:spPr bwMode="auto">
            <a:xfrm flipH="1" flipV="1">
              <a:off x="3257233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4" name="Line 398"/>
            <p:cNvSpPr>
              <a:spLocks noChangeShapeType="1"/>
            </p:cNvSpPr>
            <p:nvPr/>
          </p:nvSpPr>
          <p:spPr bwMode="auto">
            <a:xfrm>
              <a:off x="3319146" y="31781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5" name="Line 399"/>
            <p:cNvSpPr>
              <a:spLocks noChangeShapeType="1"/>
            </p:cNvSpPr>
            <p:nvPr/>
          </p:nvSpPr>
          <p:spPr bwMode="auto">
            <a:xfrm flipH="1" flipV="1">
              <a:off x="3279458" y="3209925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6" name="Line 400"/>
            <p:cNvSpPr>
              <a:spLocks noChangeShapeType="1"/>
            </p:cNvSpPr>
            <p:nvPr/>
          </p:nvSpPr>
          <p:spPr bwMode="auto">
            <a:xfrm flipH="1" flipV="1">
              <a:off x="3287396" y="3221038"/>
              <a:ext cx="6350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7" name="Line 401"/>
            <p:cNvSpPr>
              <a:spLocks noChangeShapeType="1"/>
            </p:cNvSpPr>
            <p:nvPr/>
          </p:nvSpPr>
          <p:spPr bwMode="auto">
            <a:xfrm flipH="1" flipV="1">
              <a:off x="3279458" y="3214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8" name="Line 402"/>
            <p:cNvSpPr>
              <a:spLocks noChangeShapeType="1"/>
            </p:cNvSpPr>
            <p:nvPr/>
          </p:nvSpPr>
          <p:spPr bwMode="auto">
            <a:xfrm flipH="1" flipV="1">
              <a:off x="3287396" y="3225800"/>
              <a:ext cx="6350" cy="11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69" name="Line 403"/>
            <p:cNvSpPr>
              <a:spLocks noChangeShapeType="1"/>
            </p:cNvSpPr>
            <p:nvPr/>
          </p:nvSpPr>
          <p:spPr bwMode="auto">
            <a:xfrm flipH="1" flipV="1">
              <a:off x="3279458" y="3224213"/>
              <a:ext cx="4763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0" name="Line 404"/>
            <p:cNvSpPr>
              <a:spLocks noChangeShapeType="1"/>
            </p:cNvSpPr>
            <p:nvPr/>
          </p:nvSpPr>
          <p:spPr bwMode="auto">
            <a:xfrm flipH="1" flipV="1">
              <a:off x="3287396" y="32337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1" name="Line 405"/>
            <p:cNvSpPr>
              <a:spLocks noChangeShapeType="1"/>
            </p:cNvSpPr>
            <p:nvPr/>
          </p:nvSpPr>
          <p:spPr bwMode="auto">
            <a:xfrm flipH="1" flipV="1">
              <a:off x="3279458" y="32321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2" name="Line 406"/>
            <p:cNvSpPr>
              <a:spLocks noChangeShapeType="1"/>
            </p:cNvSpPr>
            <p:nvPr/>
          </p:nvSpPr>
          <p:spPr bwMode="auto">
            <a:xfrm flipH="1" flipV="1">
              <a:off x="3287396" y="32432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3" name="Line 407"/>
            <p:cNvSpPr>
              <a:spLocks noChangeShapeType="1"/>
            </p:cNvSpPr>
            <p:nvPr/>
          </p:nvSpPr>
          <p:spPr bwMode="auto">
            <a:xfrm flipH="1" flipV="1">
              <a:off x="3279458" y="3241675"/>
              <a:ext cx="4763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4" name="Line 408"/>
            <p:cNvSpPr>
              <a:spLocks noChangeShapeType="1"/>
            </p:cNvSpPr>
            <p:nvPr/>
          </p:nvSpPr>
          <p:spPr bwMode="auto">
            <a:xfrm flipH="1" flipV="1">
              <a:off x="3287396" y="325120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5" name="Line 410"/>
            <p:cNvSpPr>
              <a:spLocks noChangeShapeType="1"/>
            </p:cNvSpPr>
            <p:nvPr/>
          </p:nvSpPr>
          <p:spPr bwMode="auto">
            <a:xfrm flipH="1" flipV="1">
              <a:off x="3279458" y="325120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6" name="Line 411"/>
            <p:cNvSpPr>
              <a:spLocks noChangeShapeType="1"/>
            </p:cNvSpPr>
            <p:nvPr/>
          </p:nvSpPr>
          <p:spPr bwMode="auto">
            <a:xfrm flipH="1" flipV="1">
              <a:off x="3287396" y="32607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7" name="Line 412"/>
            <p:cNvSpPr>
              <a:spLocks noChangeShapeType="1"/>
            </p:cNvSpPr>
            <p:nvPr/>
          </p:nvSpPr>
          <p:spPr bwMode="auto">
            <a:xfrm flipH="1" flipV="1">
              <a:off x="3279458" y="32591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8" name="Line 413"/>
            <p:cNvSpPr>
              <a:spLocks noChangeShapeType="1"/>
            </p:cNvSpPr>
            <p:nvPr/>
          </p:nvSpPr>
          <p:spPr bwMode="auto">
            <a:xfrm flipH="1" flipV="1">
              <a:off x="3287396" y="32702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79" name="Line 414"/>
            <p:cNvSpPr>
              <a:spLocks noChangeShapeType="1"/>
            </p:cNvSpPr>
            <p:nvPr/>
          </p:nvSpPr>
          <p:spPr bwMode="auto">
            <a:xfrm flipH="1" flipV="1">
              <a:off x="3279458" y="32654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0" name="Line 415"/>
            <p:cNvSpPr>
              <a:spLocks noChangeShapeType="1"/>
            </p:cNvSpPr>
            <p:nvPr/>
          </p:nvSpPr>
          <p:spPr bwMode="auto">
            <a:xfrm flipH="1" flipV="1">
              <a:off x="3287396" y="3275013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1" name="Line 416"/>
            <p:cNvSpPr>
              <a:spLocks noChangeShapeType="1"/>
            </p:cNvSpPr>
            <p:nvPr/>
          </p:nvSpPr>
          <p:spPr bwMode="auto">
            <a:xfrm flipH="1" flipV="1">
              <a:off x="3279458" y="32734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2" name="Line 417"/>
            <p:cNvSpPr>
              <a:spLocks noChangeShapeType="1"/>
            </p:cNvSpPr>
            <p:nvPr/>
          </p:nvSpPr>
          <p:spPr bwMode="auto">
            <a:xfrm flipH="1" flipV="1">
              <a:off x="3287396" y="32829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3" name="Line 418"/>
            <p:cNvSpPr>
              <a:spLocks noChangeShapeType="1"/>
            </p:cNvSpPr>
            <p:nvPr/>
          </p:nvSpPr>
          <p:spPr bwMode="auto">
            <a:xfrm flipH="1" flipV="1">
              <a:off x="3279458" y="3279775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4" name="Line 419"/>
            <p:cNvSpPr>
              <a:spLocks noChangeShapeType="1"/>
            </p:cNvSpPr>
            <p:nvPr/>
          </p:nvSpPr>
          <p:spPr bwMode="auto">
            <a:xfrm flipH="1" flipV="1">
              <a:off x="3287396" y="32924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5" name="Line 420"/>
            <p:cNvSpPr>
              <a:spLocks noChangeShapeType="1"/>
            </p:cNvSpPr>
            <p:nvPr/>
          </p:nvSpPr>
          <p:spPr bwMode="auto">
            <a:xfrm flipH="1" flipV="1">
              <a:off x="3279458" y="32908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6" name="Line 421"/>
            <p:cNvSpPr>
              <a:spLocks noChangeShapeType="1"/>
            </p:cNvSpPr>
            <p:nvPr/>
          </p:nvSpPr>
          <p:spPr bwMode="auto">
            <a:xfrm flipH="1" flipV="1">
              <a:off x="3287396" y="330041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7" name="Line 422"/>
            <p:cNvSpPr>
              <a:spLocks noChangeShapeType="1"/>
            </p:cNvSpPr>
            <p:nvPr/>
          </p:nvSpPr>
          <p:spPr bwMode="auto">
            <a:xfrm flipH="1" flipV="1">
              <a:off x="3279458" y="3300413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8" name="Line 423"/>
            <p:cNvSpPr>
              <a:spLocks noChangeShapeType="1"/>
            </p:cNvSpPr>
            <p:nvPr/>
          </p:nvSpPr>
          <p:spPr bwMode="auto">
            <a:xfrm flipH="1" flipV="1">
              <a:off x="3287396" y="33099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89" name="Line 424"/>
            <p:cNvSpPr>
              <a:spLocks noChangeShapeType="1"/>
            </p:cNvSpPr>
            <p:nvPr/>
          </p:nvSpPr>
          <p:spPr bwMode="auto">
            <a:xfrm flipH="1" flipV="1">
              <a:off x="3279458" y="33067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0" name="Line 425"/>
            <p:cNvSpPr>
              <a:spLocks noChangeShapeType="1"/>
            </p:cNvSpPr>
            <p:nvPr/>
          </p:nvSpPr>
          <p:spPr bwMode="auto">
            <a:xfrm flipH="1" flipV="1">
              <a:off x="3288983" y="33194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1" name="Line 426"/>
            <p:cNvSpPr>
              <a:spLocks noChangeShapeType="1"/>
            </p:cNvSpPr>
            <p:nvPr/>
          </p:nvSpPr>
          <p:spPr bwMode="auto">
            <a:xfrm flipH="1" flipV="1">
              <a:off x="3279458" y="33147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2" name="Line 427"/>
            <p:cNvSpPr>
              <a:spLocks noChangeShapeType="1"/>
            </p:cNvSpPr>
            <p:nvPr/>
          </p:nvSpPr>
          <p:spPr bwMode="auto">
            <a:xfrm flipH="1" flipV="1">
              <a:off x="3287396" y="3324225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3" name="Line 428"/>
            <p:cNvSpPr>
              <a:spLocks noChangeShapeType="1"/>
            </p:cNvSpPr>
            <p:nvPr/>
          </p:nvSpPr>
          <p:spPr bwMode="auto">
            <a:xfrm flipH="1" flipV="1">
              <a:off x="3279458" y="33226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4" name="Line 429"/>
            <p:cNvSpPr>
              <a:spLocks noChangeShapeType="1"/>
            </p:cNvSpPr>
            <p:nvPr/>
          </p:nvSpPr>
          <p:spPr bwMode="auto">
            <a:xfrm flipH="1" flipV="1">
              <a:off x="3287396" y="333533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5" name="Line 430"/>
            <p:cNvSpPr>
              <a:spLocks noChangeShapeType="1"/>
            </p:cNvSpPr>
            <p:nvPr/>
          </p:nvSpPr>
          <p:spPr bwMode="auto">
            <a:xfrm flipH="1" flipV="1">
              <a:off x="3279458" y="3332163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6" name="Line 431"/>
            <p:cNvSpPr>
              <a:spLocks noChangeShapeType="1"/>
            </p:cNvSpPr>
            <p:nvPr/>
          </p:nvSpPr>
          <p:spPr bwMode="auto">
            <a:xfrm flipH="1" flipV="1">
              <a:off x="3288983" y="3341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7" name="Line 432"/>
            <p:cNvSpPr>
              <a:spLocks noChangeShapeType="1"/>
            </p:cNvSpPr>
            <p:nvPr/>
          </p:nvSpPr>
          <p:spPr bwMode="auto">
            <a:xfrm flipH="1" flipV="1">
              <a:off x="3279458" y="3340100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8" name="Line 433"/>
            <p:cNvSpPr>
              <a:spLocks noChangeShapeType="1"/>
            </p:cNvSpPr>
            <p:nvPr/>
          </p:nvSpPr>
          <p:spPr bwMode="auto">
            <a:xfrm flipH="1" flipV="1">
              <a:off x="3287396" y="33496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99" name="Line 434"/>
            <p:cNvSpPr>
              <a:spLocks noChangeShapeType="1"/>
            </p:cNvSpPr>
            <p:nvPr/>
          </p:nvSpPr>
          <p:spPr bwMode="auto">
            <a:xfrm flipH="1" flipV="1">
              <a:off x="3279458" y="334645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0" name="Line 435"/>
            <p:cNvSpPr>
              <a:spLocks noChangeShapeType="1"/>
            </p:cNvSpPr>
            <p:nvPr/>
          </p:nvSpPr>
          <p:spPr bwMode="auto">
            <a:xfrm flipH="1" flipV="1">
              <a:off x="3287396" y="33591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1" name="Line 436"/>
            <p:cNvSpPr>
              <a:spLocks noChangeShapeType="1"/>
            </p:cNvSpPr>
            <p:nvPr/>
          </p:nvSpPr>
          <p:spPr bwMode="auto">
            <a:xfrm flipH="1" flipV="1">
              <a:off x="3279458" y="3354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2" name="Line 437"/>
            <p:cNvSpPr>
              <a:spLocks noChangeShapeType="1"/>
            </p:cNvSpPr>
            <p:nvPr/>
          </p:nvSpPr>
          <p:spPr bwMode="auto">
            <a:xfrm flipH="1" flipV="1">
              <a:off x="3287396" y="336708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3" name="Line 438"/>
            <p:cNvSpPr>
              <a:spLocks noChangeShapeType="1"/>
            </p:cNvSpPr>
            <p:nvPr/>
          </p:nvSpPr>
          <p:spPr bwMode="auto">
            <a:xfrm flipH="1" flipV="1">
              <a:off x="3279458" y="33623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4" name="Line 439"/>
            <p:cNvSpPr>
              <a:spLocks noChangeShapeType="1"/>
            </p:cNvSpPr>
            <p:nvPr/>
          </p:nvSpPr>
          <p:spPr bwMode="auto">
            <a:xfrm flipH="1" flipV="1">
              <a:off x="3287396" y="33734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5" name="Line 440"/>
            <p:cNvSpPr>
              <a:spLocks noChangeShapeType="1"/>
            </p:cNvSpPr>
            <p:nvPr/>
          </p:nvSpPr>
          <p:spPr bwMode="auto">
            <a:xfrm flipH="1" flipV="1">
              <a:off x="3279458" y="33718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6" name="Line 441"/>
            <p:cNvSpPr>
              <a:spLocks noChangeShapeType="1"/>
            </p:cNvSpPr>
            <p:nvPr/>
          </p:nvSpPr>
          <p:spPr bwMode="auto">
            <a:xfrm flipH="1" flipV="1">
              <a:off x="3287396" y="33813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7" name="Line 442"/>
            <p:cNvSpPr>
              <a:spLocks noChangeShapeType="1"/>
            </p:cNvSpPr>
            <p:nvPr/>
          </p:nvSpPr>
          <p:spPr bwMode="auto">
            <a:xfrm flipH="1" flipV="1">
              <a:off x="3279458" y="3378200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8" name="Line 443"/>
            <p:cNvSpPr>
              <a:spLocks noChangeShapeType="1"/>
            </p:cNvSpPr>
            <p:nvPr/>
          </p:nvSpPr>
          <p:spPr bwMode="auto">
            <a:xfrm flipH="1" flipV="1">
              <a:off x="3287396" y="339090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09" name="Line 444"/>
            <p:cNvSpPr>
              <a:spLocks noChangeShapeType="1"/>
            </p:cNvSpPr>
            <p:nvPr/>
          </p:nvSpPr>
          <p:spPr bwMode="auto">
            <a:xfrm flipH="1" flipV="1">
              <a:off x="3279458" y="33893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0" name="Line 445"/>
            <p:cNvSpPr>
              <a:spLocks noChangeShapeType="1"/>
            </p:cNvSpPr>
            <p:nvPr/>
          </p:nvSpPr>
          <p:spPr bwMode="auto">
            <a:xfrm flipH="1" flipV="1">
              <a:off x="3287396" y="3400425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1" name="Line 446"/>
            <p:cNvSpPr>
              <a:spLocks noChangeShapeType="1"/>
            </p:cNvSpPr>
            <p:nvPr/>
          </p:nvSpPr>
          <p:spPr bwMode="auto">
            <a:xfrm flipH="1" flipV="1">
              <a:off x="3279458" y="33956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2" name="Line 447"/>
            <p:cNvSpPr>
              <a:spLocks noChangeShapeType="1"/>
            </p:cNvSpPr>
            <p:nvPr/>
          </p:nvSpPr>
          <p:spPr bwMode="auto">
            <a:xfrm flipH="1" flipV="1">
              <a:off x="3287396" y="34083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3" name="Line 448"/>
            <p:cNvSpPr>
              <a:spLocks noChangeShapeType="1"/>
            </p:cNvSpPr>
            <p:nvPr/>
          </p:nvSpPr>
          <p:spPr bwMode="auto">
            <a:xfrm flipH="1" flipV="1">
              <a:off x="3279458" y="34036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4" name="Line 449"/>
            <p:cNvSpPr>
              <a:spLocks noChangeShapeType="1"/>
            </p:cNvSpPr>
            <p:nvPr/>
          </p:nvSpPr>
          <p:spPr bwMode="auto">
            <a:xfrm flipH="1" flipV="1">
              <a:off x="3287396" y="3416300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5" name="Line 450"/>
            <p:cNvSpPr>
              <a:spLocks noChangeShapeType="1"/>
            </p:cNvSpPr>
            <p:nvPr/>
          </p:nvSpPr>
          <p:spPr bwMode="auto">
            <a:xfrm flipH="1" flipV="1">
              <a:off x="3279458" y="3413125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6" name="Line 451"/>
            <p:cNvSpPr>
              <a:spLocks noChangeShapeType="1"/>
            </p:cNvSpPr>
            <p:nvPr/>
          </p:nvSpPr>
          <p:spPr bwMode="auto">
            <a:xfrm flipH="1" flipV="1">
              <a:off x="3287396" y="34226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7" name="Line 452"/>
            <p:cNvSpPr>
              <a:spLocks noChangeShapeType="1"/>
            </p:cNvSpPr>
            <p:nvPr/>
          </p:nvSpPr>
          <p:spPr bwMode="auto">
            <a:xfrm flipH="1" flipV="1">
              <a:off x="3279458" y="34210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8" name="Line 453"/>
            <p:cNvSpPr>
              <a:spLocks noChangeShapeType="1"/>
            </p:cNvSpPr>
            <p:nvPr/>
          </p:nvSpPr>
          <p:spPr bwMode="auto">
            <a:xfrm flipH="1" flipV="1">
              <a:off x="3287396" y="343058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19" name="Line 454"/>
            <p:cNvSpPr>
              <a:spLocks noChangeShapeType="1"/>
            </p:cNvSpPr>
            <p:nvPr/>
          </p:nvSpPr>
          <p:spPr bwMode="auto">
            <a:xfrm flipH="1" flipV="1">
              <a:off x="3279458" y="34274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0" name="Line 455"/>
            <p:cNvSpPr>
              <a:spLocks noChangeShapeType="1"/>
            </p:cNvSpPr>
            <p:nvPr/>
          </p:nvSpPr>
          <p:spPr bwMode="auto">
            <a:xfrm flipH="1" flipV="1">
              <a:off x="3287396" y="3440113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1" name="Line 456"/>
            <p:cNvSpPr>
              <a:spLocks noChangeShapeType="1"/>
            </p:cNvSpPr>
            <p:nvPr/>
          </p:nvSpPr>
          <p:spPr bwMode="auto">
            <a:xfrm flipH="1" flipV="1">
              <a:off x="3279458" y="3436938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2" name="Line 457"/>
            <p:cNvSpPr>
              <a:spLocks noChangeShapeType="1"/>
            </p:cNvSpPr>
            <p:nvPr/>
          </p:nvSpPr>
          <p:spPr bwMode="auto">
            <a:xfrm flipH="1" flipV="1">
              <a:off x="3287396" y="34496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3" name="Line 458"/>
            <p:cNvSpPr>
              <a:spLocks noChangeShapeType="1"/>
            </p:cNvSpPr>
            <p:nvPr/>
          </p:nvSpPr>
          <p:spPr bwMode="auto">
            <a:xfrm flipH="1" flipV="1">
              <a:off x="3282633" y="34448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4" name="Line 459"/>
            <p:cNvSpPr>
              <a:spLocks noChangeShapeType="1"/>
            </p:cNvSpPr>
            <p:nvPr/>
          </p:nvSpPr>
          <p:spPr bwMode="auto">
            <a:xfrm flipH="1" flipV="1">
              <a:off x="3288983" y="345757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5" name="Line 460"/>
            <p:cNvSpPr>
              <a:spLocks noChangeShapeType="1"/>
            </p:cNvSpPr>
            <p:nvPr/>
          </p:nvSpPr>
          <p:spPr bwMode="auto">
            <a:xfrm flipH="1" flipV="1">
              <a:off x="3279458" y="34528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6" name="Line 461"/>
            <p:cNvSpPr>
              <a:spLocks noChangeShapeType="1"/>
            </p:cNvSpPr>
            <p:nvPr/>
          </p:nvSpPr>
          <p:spPr bwMode="auto">
            <a:xfrm flipH="1" flipV="1">
              <a:off x="3288983" y="3463925"/>
              <a:ext cx="4763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7" name="Line 462"/>
            <p:cNvSpPr>
              <a:spLocks noChangeShapeType="1"/>
            </p:cNvSpPr>
            <p:nvPr/>
          </p:nvSpPr>
          <p:spPr bwMode="auto">
            <a:xfrm flipH="1" flipV="1">
              <a:off x="3279458" y="34591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8" name="Line 463"/>
            <p:cNvSpPr>
              <a:spLocks noChangeShapeType="1"/>
            </p:cNvSpPr>
            <p:nvPr/>
          </p:nvSpPr>
          <p:spPr bwMode="auto">
            <a:xfrm flipH="1" flipV="1">
              <a:off x="3288983" y="34718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29" name="Line 464"/>
            <p:cNvSpPr>
              <a:spLocks noChangeShapeType="1"/>
            </p:cNvSpPr>
            <p:nvPr/>
          </p:nvSpPr>
          <p:spPr bwMode="auto">
            <a:xfrm flipH="1" flipV="1">
              <a:off x="3282633" y="34702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0" name="Line 465"/>
            <p:cNvSpPr>
              <a:spLocks noChangeShapeType="1"/>
            </p:cNvSpPr>
            <p:nvPr/>
          </p:nvSpPr>
          <p:spPr bwMode="auto">
            <a:xfrm flipH="1" flipV="1">
              <a:off x="3288983" y="3481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1" name="Line 466"/>
            <p:cNvSpPr>
              <a:spLocks noChangeShapeType="1"/>
            </p:cNvSpPr>
            <p:nvPr/>
          </p:nvSpPr>
          <p:spPr bwMode="auto">
            <a:xfrm flipH="1" flipV="1">
              <a:off x="3279458" y="34766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132" name="Line 467"/>
            <p:cNvSpPr>
              <a:spLocks noChangeShapeType="1"/>
            </p:cNvSpPr>
            <p:nvPr/>
          </p:nvSpPr>
          <p:spPr bwMode="auto">
            <a:xfrm flipH="1" flipV="1">
              <a:off x="3288983" y="348932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04" name="グループ化 92"/>
          <p:cNvGrpSpPr>
            <a:grpSpLocks noChangeAspect="1"/>
          </p:cNvGrpSpPr>
          <p:nvPr/>
        </p:nvGrpSpPr>
        <p:grpSpPr>
          <a:xfrm>
            <a:off x="5035386" y="4872971"/>
            <a:ext cx="360000" cy="763155"/>
            <a:chOff x="4234395" y="1809750"/>
            <a:chExt cx="914561" cy="1710853"/>
          </a:xfrm>
        </p:grpSpPr>
        <p:sp>
          <p:nvSpPr>
            <p:cNvPr id="909" name="Freeform 8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0" name="Freeform 9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1" name="Line 10"/>
            <p:cNvSpPr>
              <a:spLocks noChangeShapeType="1"/>
            </p:cNvSpPr>
            <p:nvPr/>
          </p:nvSpPr>
          <p:spPr bwMode="auto">
            <a:xfrm flipH="1" flipV="1">
              <a:off x="4234395" y="2912224"/>
              <a:ext cx="357870" cy="49704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2" name="Freeform 11"/>
            <p:cNvSpPr>
              <a:spLocks/>
            </p:cNvSpPr>
            <p:nvPr/>
          </p:nvSpPr>
          <p:spPr bwMode="auto">
            <a:xfrm>
              <a:off x="4234395" y="2029477"/>
              <a:ext cx="357870" cy="954321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0" y="0"/>
                </a:cxn>
                <a:cxn ang="0">
                  <a:pos x="0" y="155"/>
                </a:cxn>
              </a:cxnLst>
              <a:rect l="0" t="0" r="r" b="b"/>
              <a:pathLst>
                <a:path w="58" h="155">
                  <a:moveTo>
                    <a:pt x="58" y="72"/>
                  </a:moveTo>
                  <a:lnTo>
                    <a:pt x="0" y="0"/>
                  </a:lnTo>
                  <a:lnTo>
                    <a:pt x="0" y="15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3" name="Line 12"/>
            <p:cNvSpPr>
              <a:spLocks noChangeShapeType="1"/>
            </p:cNvSpPr>
            <p:nvPr/>
          </p:nvSpPr>
          <p:spPr bwMode="auto">
            <a:xfrm>
              <a:off x="5045568" y="2407228"/>
              <a:ext cx="99410" cy="6759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4" name="Freeform 13"/>
            <p:cNvSpPr>
              <a:spLocks/>
            </p:cNvSpPr>
            <p:nvPr/>
          </p:nvSpPr>
          <p:spPr bwMode="auto">
            <a:xfrm>
              <a:off x="4234395" y="1961878"/>
              <a:ext cx="497044" cy="44535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" y="0"/>
                </a:cxn>
                <a:cxn ang="0">
                  <a:pos x="74" y="72"/>
                </a:cxn>
                <a:cxn ang="0">
                  <a:pos x="74" y="71"/>
                </a:cxn>
                <a:cxn ang="0">
                  <a:pos x="74" y="70"/>
                </a:cxn>
                <a:cxn ang="0">
                  <a:pos x="74" y="69"/>
                </a:cxn>
                <a:cxn ang="0">
                  <a:pos x="74" y="68"/>
                </a:cxn>
                <a:cxn ang="0">
                  <a:pos x="74" y="66"/>
                </a:cxn>
                <a:cxn ang="0">
                  <a:pos x="74" y="65"/>
                </a:cxn>
                <a:cxn ang="0">
                  <a:pos x="74" y="64"/>
                </a:cxn>
                <a:cxn ang="0">
                  <a:pos x="75" y="63"/>
                </a:cxn>
                <a:cxn ang="0">
                  <a:pos x="75" y="62"/>
                </a:cxn>
                <a:cxn ang="0">
                  <a:pos x="75" y="61"/>
                </a:cxn>
                <a:cxn ang="0">
                  <a:pos x="75" y="60"/>
                </a:cxn>
                <a:cxn ang="0">
                  <a:pos x="75" y="59"/>
                </a:cxn>
                <a:cxn ang="0">
                  <a:pos x="75" y="57"/>
                </a:cxn>
                <a:cxn ang="0">
                  <a:pos x="76" y="56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6" y="53"/>
                </a:cxn>
                <a:cxn ang="0">
                  <a:pos x="77" y="52"/>
                </a:cxn>
                <a:cxn ang="0">
                  <a:pos x="77" y="51"/>
                </a:cxn>
                <a:cxn ang="0">
                  <a:pos x="78" y="50"/>
                </a:cxn>
                <a:cxn ang="0">
                  <a:pos x="79" y="48"/>
                </a:cxn>
                <a:cxn ang="0">
                  <a:pos x="80" y="47"/>
                </a:cxn>
                <a:cxn ang="0">
                  <a:pos x="80" y="46"/>
                </a:cxn>
                <a:cxn ang="0">
                  <a:pos x="81" y="45"/>
                </a:cxn>
              </a:cxnLst>
              <a:rect l="0" t="0" r="r" b="b"/>
              <a:pathLst>
                <a:path w="81" h="72">
                  <a:moveTo>
                    <a:pt x="0" y="11"/>
                  </a:moveTo>
                  <a:lnTo>
                    <a:pt x="15" y="0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5" y="63"/>
                  </a:lnTo>
                  <a:lnTo>
                    <a:pt x="75" y="62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1" y="4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5" name="Freeform 14"/>
            <p:cNvSpPr>
              <a:spLocks/>
            </p:cNvSpPr>
            <p:nvPr/>
          </p:nvSpPr>
          <p:spPr bwMode="auto">
            <a:xfrm>
              <a:off x="4325852" y="1810777"/>
              <a:ext cx="55669" cy="15110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1" y="17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1"/>
                </a:cxn>
                <a:cxn ang="0">
                  <a:pos x="9" y="0"/>
                </a:cxn>
              </a:cxnLst>
              <a:rect l="0" t="0" r="r" b="b"/>
              <a:pathLst>
                <a:path w="9" h="25">
                  <a:moveTo>
                    <a:pt x="0" y="25"/>
                  </a:move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6" name="Freeform 15"/>
            <p:cNvSpPr>
              <a:spLocks/>
            </p:cNvSpPr>
            <p:nvPr/>
          </p:nvSpPr>
          <p:spPr bwMode="auto">
            <a:xfrm>
              <a:off x="4989899" y="2240222"/>
              <a:ext cx="55669" cy="167006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9" y="26"/>
                </a:cxn>
                <a:cxn ang="0">
                  <a:pos x="9" y="25"/>
                </a:cxn>
                <a:cxn ang="0">
                  <a:pos x="9" y="24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9" y="20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7"/>
                </a:cxn>
                <a:cxn ang="0">
                  <a:pos x="8" y="16"/>
                </a:cxn>
                <a:cxn ang="0">
                  <a:pos x="8" y="15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lnTo>
                    <a:pt x="9" y="26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7" name="Line 16"/>
            <p:cNvSpPr>
              <a:spLocks noChangeShapeType="1"/>
            </p:cNvSpPr>
            <p:nvPr/>
          </p:nvSpPr>
          <p:spPr bwMode="auto">
            <a:xfrm flipH="1">
              <a:off x="4381520" y="1810777"/>
              <a:ext cx="25200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8" name="Line 17"/>
            <p:cNvSpPr>
              <a:spLocks noChangeShapeType="1"/>
            </p:cNvSpPr>
            <p:nvPr/>
          </p:nvSpPr>
          <p:spPr bwMode="auto">
            <a:xfrm flipH="1" flipV="1">
              <a:off x="4381521" y="1810777"/>
              <a:ext cx="349918" cy="42944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19" name="Freeform 18"/>
            <p:cNvSpPr>
              <a:spLocks/>
            </p:cNvSpPr>
            <p:nvPr/>
          </p:nvSpPr>
          <p:spPr bwMode="auto">
            <a:xfrm>
              <a:off x="4640580" y="1809750"/>
              <a:ext cx="349322" cy="4304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67"/>
                </a:cxn>
                <a:cxn ang="0">
                  <a:pos x="13" y="67"/>
                </a:cxn>
              </a:cxnLst>
              <a:rect l="0" t="0" r="r" b="b"/>
              <a:pathLst>
                <a:path w="55" h="67">
                  <a:moveTo>
                    <a:pt x="0" y="0"/>
                  </a:moveTo>
                  <a:lnTo>
                    <a:pt x="55" y="67"/>
                  </a:lnTo>
                  <a:lnTo>
                    <a:pt x="13" y="67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0" name="Line 22"/>
            <p:cNvSpPr>
              <a:spLocks noChangeShapeType="1"/>
            </p:cNvSpPr>
            <p:nvPr/>
          </p:nvSpPr>
          <p:spPr bwMode="auto">
            <a:xfrm>
              <a:off x="4691675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1" name="Line 23"/>
            <p:cNvSpPr>
              <a:spLocks noChangeShapeType="1"/>
            </p:cNvSpPr>
            <p:nvPr/>
          </p:nvSpPr>
          <p:spPr bwMode="auto">
            <a:xfrm>
              <a:off x="5045568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2" name="Freeform 24"/>
            <p:cNvSpPr>
              <a:spLocks/>
            </p:cNvSpPr>
            <p:nvPr/>
          </p:nvSpPr>
          <p:spPr bwMode="auto">
            <a:xfrm>
              <a:off x="4695650" y="2474827"/>
              <a:ext cx="282321" cy="282319"/>
            </a:xfrm>
            <a:custGeom>
              <a:avLst/>
              <a:gdLst/>
              <a:ahLst/>
              <a:cxnLst>
                <a:cxn ang="0">
                  <a:pos x="71" y="38"/>
                </a:cxn>
                <a:cxn ang="0">
                  <a:pos x="70" y="43"/>
                </a:cxn>
                <a:cxn ang="0">
                  <a:pos x="70" y="48"/>
                </a:cxn>
                <a:cxn ang="0">
                  <a:pos x="67" y="52"/>
                </a:cxn>
                <a:cxn ang="0">
                  <a:pos x="64" y="57"/>
                </a:cxn>
                <a:cxn ang="0">
                  <a:pos x="59" y="62"/>
                </a:cxn>
                <a:cxn ang="0">
                  <a:pos x="54" y="66"/>
                </a:cxn>
                <a:cxn ang="0">
                  <a:pos x="50" y="68"/>
                </a:cxn>
                <a:cxn ang="0">
                  <a:pos x="45" y="69"/>
                </a:cxn>
                <a:cxn ang="0">
                  <a:pos x="40" y="71"/>
                </a:cxn>
                <a:cxn ang="0">
                  <a:pos x="36" y="71"/>
                </a:cxn>
                <a:cxn ang="0">
                  <a:pos x="31" y="71"/>
                </a:cxn>
                <a:cxn ang="0">
                  <a:pos x="26" y="69"/>
                </a:cxn>
                <a:cxn ang="0">
                  <a:pos x="22" y="68"/>
                </a:cxn>
                <a:cxn ang="0">
                  <a:pos x="17" y="66"/>
                </a:cxn>
                <a:cxn ang="0">
                  <a:pos x="12" y="62"/>
                </a:cxn>
                <a:cxn ang="0">
                  <a:pos x="8" y="57"/>
                </a:cxn>
                <a:cxn ang="0">
                  <a:pos x="5" y="52"/>
                </a:cxn>
                <a:cxn ang="0">
                  <a:pos x="2" y="48"/>
                </a:cxn>
                <a:cxn ang="0">
                  <a:pos x="2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2" y="25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1" y="11"/>
                </a:cxn>
                <a:cxn ang="0">
                  <a:pos x="16" y="6"/>
                </a:cxn>
                <a:cxn ang="0">
                  <a:pos x="20" y="3"/>
                </a:cxn>
                <a:cxn ang="0">
                  <a:pos x="25" y="1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8" y="1"/>
                </a:cxn>
                <a:cxn ang="0">
                  <a:pos x="53" y="4"/>
                </a:cxn>
                <a:cxn ang="0">
                  <a:pos x="57" y="8"/>
                </a:cxn>
                <a:cxn ang="0">
                  <a:pos x="62" y="12"/>
                </a:cxn>
                <a:cxn ang="0">
                  <a:pos x="67" y="17"/>
                </a:cxn>
                <a:cxn ang="0">
                  <a:pos x="68" y="21"/>
                </a:cxn>
                <a:cxn ang="0">
                  <a:pos x="70" y="26"/>
                </a:cxn>
                <a:cxn ang="0">
                  <a:pos x="71" y="31"/>
                </a:cxn>
                <a:cxn ang="0">
                  <a:pos x="71" y="35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lnTo>
                    <a:pt x="71" y="37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70" y="45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5"/>
                  </a:lnTo>
                  <a:lnTo>
                    <a:pt x="64" y="57"/>
                  </a:lnTo>
                  <a:lnTo>
                    <a:pt x="62" y="59"/>
                  </a:lnTo>
                  <a:lnTo>
                    <a:pt x="61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6" y="65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1" y="68"/>
                  </a:lnTo>
                  <a:lnTo>
                    <a:pt x="50" y="68"/>
                  </a:lnTo>
                  <a:lnTo>
                    <a:pt x="48" y="69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3" y="69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0" y="71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1" y="60"/>
                  </a:lnTo>
                  <a:lnTo>
                    <a:pt x="9" y="59"/>
                  </a:lnTo>
                  <a:lnTo>
                    <a:pt x="8" y="57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70" y="23"/>
                  </a:lnTo>
                  <a:lnTo>
                    <a:pt x="70" y="25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1" y="34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3" name="Oval 25"/>
            <p:cNvSpPr>
              <a:spLocks noChangeArrowheads="1"/>
            </p:cNvSpPr>
            <p:nvPr/>
          </p:nvSpPr>
          <p:spPr bwMode="auto">
            <a:xfrm>
              <a:off x="4695650" y="2474827"/>
              <a:ext cx="282321" cy="28231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4" name="Oval 26"/>
            <p:cNvSpPr>
              <a:spLocks noChangeArrowheads="1"/>
            </p:cNvSpPr>
            <p:nvPr/>
          </p:nvSpPr>
          <p:spPr bwMode="auto">
            <a:xfrm>
              <a:off x="4659864" y="2423133"/>
              <a:ext cx="405587" cy="40160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5" name="Freeform 27"/>
            <p:cNvSpPr>
              <a:spLocks/>
            </p:cNvSpPr>
            <p:nvPr/>
          </p:nvSpPr>
          <p:spPr bwMode="auto">
            <a:xfrm>
              <a:off x="4707581" y="2462897"/>
              <a:ext cx="322085" cy="326060"/>
            </a:xfrm>
            <a:custGeom>
              <a:avLst/>
              <a:gdLst/>
              <a:ahLst/>
              <a:cxnLst>
                <a:cxn ang="0">
                  <a:pos x="81" y="45"/>
                </a:cxn>
                <a:cxn ang="0">
                  <a:pos x="79" y="49"/>
                </a:cxn>
                <a:cxn ang="0">
                  <a:pos x="79" y="54"/>
                </a:cxn>
                <a:cxn ang="0">
                  <a:pos x="76" y="58"/>
                </a:cxn>
                <a:cxn ang="0">
                  <a:pos x="73" y="63"/>
                </a:cxn>
                <a:cxn ang="0">
                  <a:pos x="70" y="68"/>
                </a:cxn>
                <a:cxn ang="0">
                  <a:pos x="65" y="72"/>
                </a:cxn>
                <a:cxn ang="0">
                  <a:pos x="61" y="75"/>
                </a:cxn>
                <a:cxn ang="0">
                  <a:pos x="56" y="79"/>
                </a:cxn>
                <a:cxn ang="0">
                  <a:pos x="51" y="80"/>
                </a:cxn>
                <a:cxn ang="0">
                  <a:pos x="47" y="82"/>
                </a:cxn>
                <a:cxn ang="0">
                  <a:pos x="42" y="82"/>
                </a:cxn>
                <a:cxn ang="0">
                  <a:pos x="37" y="82"/>
                </a:cxn>
                <a:cxn ang="0">
                  <a:pos x="33" y="80"/>
                </a:cxn>
                <a:cxn ang="0">
                  <a:pos x="28" y="80"/>
                </a:cxn>
                <a:cxn ang="0">
                  <a:pos x="23" y="77"/>
                </a:cxn>
                <a:cxn ang="0">
                  <a:pos x="19" y="75"/>
                </a:cxn>
                <a:cxn ang="0">
                  <a:pos x="14" y="71"/>
                </a:cxn>
                <a:cxn ang="0">
                  <a:pos x="9" y="66"/>
                </a:cxn>
                <a:cxn ang="0">
                  <a:pos x="6" y="62"/>
                </a:cxn>
                <a:cxn ang="0">
                  <a:pos x="3" y="57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9"/>
                </a:cxn>
                <a:cxn ang="0">
                  <a:pos x="3" y="24"/>
                </a:cxn>
                <a:cxn ang="0">
                  <a:pos x="6" y="20"/>
                </a:cxn>
                <a:cxn ang="0">
                  <a:pos x="9" y="15"/>
                </a:cxn>
                <a:cxn ang="0">
                  <a:pos x="14" y="11"/>
                </a:cxn>
                <a:cxn ang="0">
                  <a:pos x="19" y="6"/>
                </a:cxn>
                <a:cxn ang="0">
                  <a:pos x="23" y="4"/>
                </a:cxn>
                <a:cxn ang="0">
                  <a:pos x="28" y="1"/>
                </a:cxn>
                <a:cxn ang="0">
                  <a:pos x="33" y="1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56" y="3"/>
                </a:cxn>
                <a:cxn ang="0">
                  <a:pos x="61" y="6"/>
                </a:cxn>
                <a:cxn ang="0">
                  <a:pos x="65" y="9"/>
                </a:cxn>
                <a:cxn ang="0">
                  <a:pos x="70" y="14"/>
                </a:cxn>
                <a:cxn ang="0">
                  <a:pos x="73" y="18"/>
                </a:cxn>
                <a:cxn ang="0">
                  <a:pos x="76" y="23"/>
                </a:cxn>
                <a:cxn ang="0">
                  <a:pos x="79" y="28"/>
                </a:cxn>
                <a:cxn ang="0">
                  <a:pos x="79" y="32"/>
                </a:cxn>
                <a:cxn ang="0">
                  <a:pos x="81" y="37"/>
                </a:cxn>
                <a:cxn ang="0">
                  <a:pos x="81" y="41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3"/>
                  </a:lnTo>
                  <a:lnTo>
                    <a:pt x="81" y="45"/>
                  </a:lnTo>
                  <a:lnTo>
                    <a:pt x="81" y="46"/>
                  </a:lnTo>
                  <a:lnTo>
                    <a:pt x="81" y="48"/>
                  </a:lnTo>
                  <a:lnTo>
                    <a:pt x="79" y="49"/>
                  </a:lnTo>
                  <a:lnTo>
                    <a:pt x="79" y="51"/>
                  </a:lnTo>
                  <a:lnTo>
                    <a:pt x="79" y="52"/>
                  </a:lnTo>
                  <a:lnTo>
                    <a:pt x="79" y="54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5" y="62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4" y="74"/>
                  </a:lnTo>
                  <a:lnTo>
                    <a:pt x="62" y="75"/>
                  </a:lnTo>
                  <a:lnTo>
                    <a:pt x="61" y="75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9"/>
                  </a:lnTo>
                  <a:lnTo>
                    <a:pt x="54" y="79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2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6" y="82"/>
                  </a:lnTo>
                  <a:lnTo>
                    <a:pt x="34" y="82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5"/>
                  </a:lnTo>
                  <a:lnTo>
                    <a:pt x="19" y="75"/>
                  </a:lnTo>
                  <a:lnTo>
                    <a:pt x="17" y="74"/>
                  </a:lnTo>
                  <a:lnTo>
                    <a:pt x="16" y="72"/>
                  </a:lnTo>
                  <a:lnTo>
                    <a:pt x="14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68" y="12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3" y="17"/>
                  </a:lnTo>
                  <a:lnTo>
                    <a:pt x="73" y="18"/>
                  </a:lnTo>
                  <a:lnTo>
                    <a:pt x="75" y="20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81" y="34"/>
                  </a:lnTo>
                  <a:lnTo>
                    <a:pt x="81" y="35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6" name="Oval 28"/>
            <p:cNvSpPr>
              <a:spLocks noChangeArrowheads="1"/>
            </p:cNvSpPr>
            <p:nvPr/>
          </p:nvSpPr>
          <p:spPr bwMode="auto">
            <a:xfrm>
              <a:off x="4707581" y="2462897"/>
              <a:ext cx="322085" cy="32606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7" name="Oval 29"/>
            <p:cNvSpPr>
              <a:spLocks noChangeArrowheads="1"/>
            </p:cNvSpPr>
            <p:nvPr/>
          </p:nvSpPr>
          <p:spPr bwMode="auto">
            <a:xfrm>
              <a:off x="4636006" y="2399275"/>
              <a:ext cx="453303" cy="4493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8" name="Freeform 30"/>
            <p:cNvSpPr>
              <a:spLocks/>
            </p:cNvSpPr>
            <p:nvPr/>
          </p:nvSpPr>
          <p:spPr bwMode="auto">
            <a:xfrm>
              <a:off x="4516716" y="2105026"/>
              <a:ext cx="23858" cy="8747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29" name="Freeform 31"/>
            <p:cNvSpPr>
              <a:spLocks/>
            </p:cNvSpPr>
            <p:nvPr/>
          </p:nvSpPr>
          <p:spPr bwMode="auto">
            <a:xfrm>
              <a:off x="4472975" y="2049357"/>
              <a:ext cx="27836" cy="9145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0" name="Line 32"/>
            <p:cNvSpPr>
              <a:spLocks noChangeShapeType="1"/>
            </p:cNvSpPr>
            <p:nvPr/>
          </p:nvSpPr>
          <p:spPr bwMode="auto">
            <a:xfrm flipH="1" flipV="1">
              <a:off x="4500811" y="2049357"/>
              <a:ext cx="39763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1" name="Freeform 33"/>
            <p:cNvSpPr>
              <a:spLocks/>
            </p:cNvSpPr>
            <p:nvPr/>
          </p:nvSpPr>
          <p:spPr bwMode="auto">
            <a:xfrm>
              <a:off x="4719508" y="2319748"/>
              <a:ext cx="39763" cy="103385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5" y="15"/>
                </a:cxn>
                <a:cxn ang="0">
                  <a:pos x="3" y="14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2" name="Freeform 34"/>
            <p:cNvSpPr>
              <a:spLocks/>
            </p:cNvSpPr>
            <p:nvPr/>
          </p:nvSpPr>
          <p:spPr bwMode="auto">
            <a:xfrm>
              <a:off x="4973994" y="2319748"/>
              <a:ext cx="35788" cy="1113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5" y="11"/>
                </a:cxn>
                <a:cxn ang="0">
                  <a:pos x="5" y="10"/>
                </a:cxn>
                <a:cxn ang="0">
                  <a:pos x="6" y="9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6" y="0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1" y="16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3" name="Freeform 35"/>
            <p:cNvSpPr>
              <a:spLocks/>
            </p:cNvSpPr>
            <p:nvPr/>
          </p:nvSpPr>
          <p:spPr bwMode="auto">
            <a:xfrm>
              <a:off x="4719508" y="2295890"/>
              <a:ext cx="286296" cy="318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4" y="2"/>
                </a:cxn>
                <a:cxn ang="0">
                  <a:pos x="45" y="3"/>
                </a:cxn>
                <a:cxn ang="0">
                  <a:pos x="46" y="4"/>
                </a:cxn>
                <a:cxn ang="0">
                  <a:pos x="46" y="5"/>
                </a:cxn>
              </a:cxnLst>
              <a:rect l="0" t="0" r="r" b="b"/>
              <a:pathLst>
                <a:path w="46" h="5">
                  <a:moveTo>
                    <a:pt x="0" y="5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6" y="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4" name="Line 36"/>
            <p:cNvSpPr>
              <a:spLocks noChangeShapeType="1"/>
            </p:cNvSpPr>
            <p:nvPr/>
          </p:nvSpPr>
          <p:spPr bwMode="auto">
            <a:xfrm flipH="1">
              <a:off x="5045568" y="2860531"/>
              <a:ext cx="9941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5" name="Line 37"/>
            <p:cNvSpPr>
              <a:spLocks noChangeShapeType="1"/>
            </p:cNvSpPr>
            <p:nvPr/>
          </p:nvSpPr>
          <p:spPr bwMode="auto">
            <a:xfrm flipH="1">
              <a:off x="4596243" y="2860531"/>
              <a:ext cx="87479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6" name="Line 38"/>
            <p:cNvSpPr>
              <a:spLocks noChangeShapeType="1"/>
            </p:cNvSpPr>
            <p:nvPr/>
          </p:nvSpPr>
          <p:spPr bwMode="auto">
            <a:xfrm flipH="1" flipV="1">
              <a:off x="4234395" y="2419158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7" name="Line 39"/>
            <p:cNvSpPr>
              <a:spLocks noChangeShapeType="1"/>
            </p:cNvSpPr>
            <p:nvPr/>
          </p:nvSpPr>
          <p:spPr bwMode="auto">
            <a:xfrm flipH="1" flipV="1">
              <a:off x="4234395" y="2069240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8" name="Line 40"/>
            <p:cNvSpPr>
              <a:spLocks noChangeShapeType="1"/>
            </p:cNvSpPr>
            <p:nvPr/>
          </p:nvSpPr>
          <p:spPr bwMode="auto">
            <a:xfrm>
              <a:off x="4596243" y="3409265"/>
              <a:ext cx="13519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39" name="Line 41"/>
            <p:cNvSpPr>
              <a:spLocks noChangeShapeType="1"/>
            </p:cNvSpPr>
            <p:nvPr/>
          </p:nvSpPr>
          <p:spPr bwMode="auto">
            <a:xfrm>
              <a:off x="4997852" y="3409265"/>
              <a:ext cx="14712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0" name="Freeform 42"/>
            <p:cNvSpPr>
              <a:spLocks/>
            </p:cNvSpPr>
            <p:nvPr/>
          </p:nvSpPr>
          <p:spPr bwMode="auto">
            <a:xfrm>
              <a:off x="4592265" y="3409265"/>
              <a:ext cx="11930" cy="795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3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2" y="13"/>
                  </a:lnTo>
                  <a:lnTo>
                    <a:pt x="0" y="1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1" name="Line 43"/>
            <p:cNvSpPr>
              <a:spLocks noChangeShapeType="1"/>
            </p:cNvSpPr>
            <p:nvPr/>
          </p:nvSpPr>
          <p:spPr bwMode="auto">
            <a:xfrm flipH="1">
              <a:off x="5129072" y="3488792"/>
              <a:ext cx="1193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2" name="Line 44"/>
            <p:cNvSpPr>
              <a:spLocks noChangeShapeType="1"/>
            </p:cNvSpPr>
            <p:nvPr/>
          </p:nvSpPr>
          <p:spPr bwMode="auto">
            <a:xfrm>
              <a:off x="5141000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3" name="Line 45"/>
            <p:cNvSpPr>
              <a:spLocks noChangeShapeType="1"/>
            </p:cNvSpPr>
            <p:nvPr/>
          </p:nvSpPr>
          <p:spPr bwMode="auto">
            <a:xfrm>
              <a:off x="5057498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4" name="Line 46"/>
            <p:cNvSpPr>
              <a:spLocks noChangeShapeType="1"/>
            </p:cNvSpPr>
            <p:nvPr/>
          </p:nvSpPr>
          <p:spPr bwMode="auto">
            <a:xfrm>
              <a:off x="4675770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5" name="Line 47"/>
            <p:cNvSpPr>
              <a:spLocks noChangeShapeType="1"/>
            </p:cNvSpPr>
            <p:nvPr/>
          </p:nvSpPr>
          <p:spPr bwMode="auto">
            <a:xfrm flipH="1">
              <a:off x="4675770" y="3468912"/>
              <a:ext cx="381728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6" name="Freeform 48"/>
            <p:cNvSpPr>
              <a:spLocks/>
            </p:cNvSpPr>
            <p:nvPr/>
          </p:nvSpPr>
          <p:spPr bwMode="auto">
            <a:xfrm>
              <a:off x="4695650" y="3409265"/>
              <a:ext cx="349918" cy="3578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57" h="6">
                  <a:moveTo>
                    <a:pt x="57" y="0"/>
                  </a:moveTo>
                  <a:lnTo>
                    <a:pt x="5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7" name="Line 49"/>
            <p:cNvSpPr>
              <a:spLocks noChangeShapeType="1"/>
            </p:cNvSpPr>
            <p:nvPr/>
          </p:nvSpPr>
          <p:spPr bwMode="auto">
            <a:xfrm>
              <a:off x="4592265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8" name="Line 50"/>
            <p:cNvSpPr>
              <a:spLocks noChangeShapeType="1"/>
            </p:cNvSpPr>
            <p:nvPr/>
          </p:nvSpPr>
          <p:spPr bwMode="auto">
            <a:xfrm>
              <a:off x="4683722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49" name="Line 51"/>
            <p:cNvSpPr>
              <a:spLocks noChangeShapeType="1"/>
            </p:cNvSpPr>
            <p:nvPr/>
          </p:nvSpPr>
          <p:spPr bwMode="auto">
            <a:xfrm>
              <a:off x="5045568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0" name="Freeform 52"/>
            <p:cNvSpPr>
              <a:spLocks/>
            </p:cNvSpPr>
            <p:nvPr/>
          </p:nvSpPr>
          <p:spPr bwMode="auto">
            <a:xfrm>
              <a:off x="4683722" y="2880413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1" name="Freeform 53"/>
            <p:cNvSpPr>
              <a:spLocks/>
            </p:cNvSpPr>
            <p:nvPr/>
          </p:nvSpPr>
          <p:spPr bwMode="auto">
            <a:xfrm>
              <a:off x="4683722" y="2892341"/>
              <a:ext cx="361848" cy="874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6" y="13"/>
                </a:cxn>
                <a:cxn ang="0">
                  <a:pos x="19" y="13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7" y="14"/>
                </a:cxn>
                <a:cxn ang="0">
                  <a:pos x="30" y="14"/>
                </a:cxn>
                <a:cxn ang="0">
                  <a:pos x="33" y="14"/>
                </a:cxn>
                <a:cxn ang="0">
                  <a:pos x="36" y="14"/>
                </a:cxn>
                <a:cxn ang="0">
                  <a:pos x="39" y="14"/>
                </a:cxn>
                <a:cxn ang="0">
                  <a:pos x="41" y="13"/>
                </a:cxn>
                <a:cxn ang="0">
                  <a:pos x="44" y="13"/>
                </a:cxn>
                <a:cxn ang="0">
                  <a:pos x="46" y="13"/>
                </a:cxn>
                <a:cxn ang="0">
                  <a:pos x="48" y="13"/>
                </a:cxn>
                <a:cxn ang="0">
                  <a:pos x="51" y="12"/>
                </a:cxn>
                <a:cxn ang="0">
                  <a:pos x="52" y="12"/>
                </a:cxn>
                <a:cxn ang="0">
                  <a:pos x="54" y="11"/>
                </a:cxn>
                <a:cxn ang="0">
                  <a:pos x="55" y="11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8"/>
                </a:cxn>
                <a:cxn ang="0">
                  <a:pos x="57" y="0"/>
                </a:cxn>
              </a:cxnLst>
              <a:rect l="0" t="0" r="r" b="b"/>
              <a:pathLst>
                <a:path w="59" h="14">
                  <a:moveTo>
                    <a:pt x="0" y="8"/>
                  </a:moveTo>
                  <a:lnTo>
                    <a:pt x="1" y="9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51" y="12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57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2" name="Line 54"/>
            <p:cNvSpPr>
              <a:spLocks noChangeShapeType="1"/>
            </p:cNvSpPr>
            <p:nvPr/>
          </p:nvSpPr>
          <p:spPr bwMode="auto">
            <a:xfrm flipV="1">
              <a:off x="4683722" y="289234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3" name="Freeform 55"/>
            <p:cNvSpPr>
              <a:spLocks/>
            </p:cNvSpPr>
            <p:nvPr/>
          </p:nvSpPr>
          <p:spPr bwMode="auto">
            <a:xfrm>
              <a:off x="4683722" y="300367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4" name="Freeform 56"/>
            <p:cNvSpPr>
              <a:spLocks/>
            </p:cNvSpPr>
            <p:nvPr/>
          </p:nvSpPr>
          <p:spPr bwMode="auto">
            <a:xfrm>
              <a:off x="4683722" y="3063325"/>
              <a:ext cx="361848" cy="318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4" y="5"/>
                </a:cxn>
                <a:cxn ang="0">
                  <a:pos x="27" y="5"/>
                </a:cxn>
                <a:cxn ang="0">
                  <a:pos x="30" y="5"/>
                </a:cxn>
                <a:cxn ang="0">
                  <a:pos x="33" y="5"/>
                </a:cxn>
                <a:cxn ang="0">
                  <a:pos x="36" y="5"/>
                </a:cxn>
                <a:cxn ang="0">
                  <a:pos x="39" y="5"/>
                </a:cxn>
                <a:cxn ang="0">
                  <a:pos x="41" y="5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51" y="4"/>
                </a:cxn>
                <a:cxn ang="0">
                  <a:pos x="52" y="3"/>
                </a:cxn>
                <a:cxn ang="0">
                  <a:pos x="54" y="3"/>
                </a:cxn>
                <a:cxn ang="0">
                  <a:pos x="55" y="2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5" name="Freeform 57"/>
            <p:cNvSpPr>
              <a:spLocks/>
            </p:cNvSpPr>
            <p:nvPr/>
          </p:nvSpPr>
          <p:spPr bwMode="auto">
            <a:xfrm>
              <a:off x="4683722" y="3118994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6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6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5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3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6" name="Freeform 58"/>
            <p:cNvSpPr>
              <a:spLocks/>
            </p:cNvSpPr>
            <p:nvPr/>
          </p:nvSpPr>
          <p:spPr bwMode="auto">
            <a:xfrm>
              <a:off x="4683722" y="3182615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7" name="Freeform 59"/>
            <p:cNvSpPr>
              <a:spLocks/>
            </p:cNvSpPr>
            <p:nvPr/>
          </p:nvSpPr>
          <p:spPr bwMode="auto">
            <a:xfrm>
              <a:off x="4683722" y="324225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8" name="Line 60"/>
            <p:cNvSpPr>
              <a:spLocks noChangeShapeType="1"/>
            </p:cNvSpPr>
            <p:nvPr/>
          </p:nvSpPr>
          <p:spPr bwMode="auto">
            <a:xfrm flipH="1" flipV="1">
              <a:off x="5033640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59" name="Line 61"/>
            <p:cNvSpPr>
              <a:spLocks noChangeShapeType="1"/>
            </p:cNvSpPr>
            <p:nvPr/>
          </p:nvSpPr>
          <p:spPr bwMode="auto">
            <a:xfrm flipH="1" flipV="1">
              <a:off x="5033640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0" name="Line 62"/>
            <p:cNvSpPr>
              <a:spLocks noChangeShapeType="1"/>
            </p:cNvSpPr>
            <p:nvPr/>
          </p:nvSpPr>
          <p:spPr bwMode="auto">
            <a:xfrm flipH="1" flipV="1">
              <a:off x="5033640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1" name="Line 63"/>
            <p:cNvSpPr>
              <a:spLocks noChangeShapeType="1"/>
            </p:cNvSpPr>
            <p:nvPr/>
          </p:nvSpPr>
          <p:spPr bwMode="auto">
            <a:xfrm flipH="1" flipV="1">
              <a:off x="5033640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2" name="Line 64"/>
            <p:cNvSpPr>
              <a:spLocks noChangeShapeType="1"/>
            </p:cNvSpPr>
            <p:nvPr/>
          </p:nvSpPr>
          <p:spPr bwMode="auto">
            <a:xfrm flipH="1" flipV="1">
              <a:off x="5033640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3" name="Line 65"/>
            <p:cNvSpPr>
              <a:spLocks noChangeShapeType="1"/>
            </p:cNvSpPr>
            <p:nvPr/>
          </p:nvSpPr>
          <p:spPr bwMode="auto">
            <a:xfrm flipH="1" flipV="1">
              <a:off x="5033640" y="331781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4" name="Line 66"/>
            <p:cNvSpPr>
              <a:spLocks noChangeShapeType="1"/>
            </p:cNvSpPr>
            <p:nvPr/>
          </p:nvSpPr>
          <p:spPr bwMode="auto">
            <a:xfrm flipH="1" flipV="1">
              <a:off x="5033640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5" name="Line 67"/>
            <p:cNvSpPr>
              <a:spLocks noChangeShapeType="1"/>
            </p:cNvSpPr>
            <p:nvPr/>
          </p:nvSpPr>
          <p:spPr bwMode="auto">
            <a:xfrm flipV="1">
              <a:off x="4683722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6" name="Line 68"/>
            <p:cNvSpPr>
              <a:spLocks noChangeShapeType="1"/>
            </p:cNvSpPr>
            <p:nvPr/>
          </p:nvSpPr>
          <p:spPr bwMode="auto">
            <a:xfrm flipV="1">
              <a:off x="4691675" y="3317811"/>
              <a:ext cx="11930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7" name="Line 69"/>
            <p:cNvSpPr>
              <a:spLocks noChangeShapeType="1"/>
            </p:cNvSpPr>
            <p:nvPr/>
          </p:nvSpPr>
          <p:spPr bwMode="auto">
            <a:xfrm flipV="1">
              <a:off x="4683722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8" name="Line 70"/>
            <p:cNvSpPr>
              <a:spLocks noChangeShapeType="1"/>
            </p:cNvSpPr>
            <p:nvPr/>
          </p:nvSpPr>
          <p:spPr bwMode="auto">
            <a:xfrm flipV="1">
              <a:off x="4683722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69" name="Line 71"/>
            <p:cNvSpPr>
              <a:spLocks noChangeShapeType="1"/>
            </p:cNvSpPr>
            <p:nvPr/>
          </p:nvSpPr>
          <p:spPr bwMode="auto">
            <a:xfrm flipV="1">
              <a:off x="4683722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0" name="Line 72"/>
            <p:cNvSpPr>
              <a:spLocks noChangeShapeType="1"/>
            </p:cNvSpPr>
            <p:nvPr/>
          </p:nvSpPr>
          <p:spPr bwMode="auto">
            <a:xfrm flipV="1">
              <a:off x="4683722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1" name="Line 73"/>
            <p:cNvSpPr>
              <a:spLocks noChangeShapeType="1"/>
            </p:cNvSpPr>
            <p:nvPr/>
          </p:nvSpPr>
          <p:spPr bwMode="auto">
            <a:xfrm flipV="1">
              <a:off x="4683722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2" name="Freeform 74"/>
            <p:cNvSpPr>
              <a:spLocks/>
            </p:cNvSpPr>
            <p:nvPr/>
          </p:nvSpPr>
          <p:spPr bwMode="auto">
            <a:xfrm>
              <a:off x="4592265" y="2407228"/>
              <a:ext cx="99410" cy="100203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1"/>
                </a:cxn>
                <a:cxn ang="0">
                  <a:pos x="0" y="163"/>
                </a:cxn>
              </a:cxnLst>
              <a:rect l="0" t="0" r="r" b="b"/>
              <a:pathLst>
                <a:path w="16" h="163">
                  <a:moveTo>
                    <a:pt x="16" y="0"/>
                  </a:moveTo>
                  <a:lnTo>
                    <a:pt x="0" y="11"/>
                  </a:lnTo>
                  <a:lnTo>
                    <a:pt x="0" y="16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3" name="Line 75"/>
            <p:cNvSpPr>
              <a:spLocks noChangeShapeType="1"/>
            </p:cNvSpPr>
            <p:nvPr/>
          </p:nvSpPr>
          <p:spPr bwMode="auto">
            <a:xfrm>
              <a:off x="5144978" y="2474827"/>
              <a:ext cx="3978" cy="9344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4" name="Rectangle 76"/>
            <p:cNvSpPr>
              <a:spLocks noChangeArrowheads="1"/>
            </p:cNvSpPr>
            <p:nvPr/>
          </p:nvSpPr>
          <p:spPr bwMode="auto">
            <a:xfrm>
              <a:off x="4751319" y="2319748"/>
              <a:ext cx="234605" cy="63621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5" name="Rectangle 77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6" name="Rectangle 78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7" name="Freeform 79"/>
            <p:cNvSpPr>
              <a:spLocks/>
            </p:cNvSpPr>
            <p:nvPr/>
          </p:nvSpPr>
          <p:spPr bwMode="auto">
            <a:xfrm>
              <a:off x="4596243" y="2411205"/>
              <a:ext cx="95432" cy="9980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0"/>
                </a:cxn>
                <a:cxn ang="0">
                  <a:pos x="0" y="162"/>
                </a:cxn>
              </a:cxnLst>
              <a:rect l="0" t="0" r="r" b="b"/>
              <a:pathLst>
                <a:path w="15" h="162">
                  <a:moveTo>
                    <a:pt x="15" y="0"/>
                  </a:moveTo>
                  <a:lnTo>
                    <a:pt x="0" y="10"/>
                  </a:lnTo>
                  <a:lnTo>
                    <a:pt x="0" y="162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8" name="Line 80"/>
            <p:cNvSpPr>
              <a:spLocks noChangeShapeType="1"/>
            </p:cNvSpPr>
            <p:nvPr/>
          </p:nvSpPr>
          <p:spPr bwMode="auto">
            <a:xfrm>
              <a:off x="4325852" y="1949950"/>
              <a:ext cx="365823" cy="445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79" name="Line 81"/>
            <p:cNvSpPr>
              <a:spLocks noChangeShapeType="1"/>
            </p:cNvSpPr>
            <p:nvPr/>
          </p:nvSpPr>
          <p:spPr bwMode="auto">
            <a:xfrm>
              <a:off x="4449117" y="2105026"/>
              <a:ext cx="23858" cy="3181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0" name="Line 82"/>
            <p:cNvSpPr>
              <a:spLocks noChangeShapeType="1"/>
            </p:cNvSpPr>
            <p:nvPr/>
          </p:nvSpPr>
          <p:spPr bwMode="auto">
            <a:xfrm>
              <a:off x="4516716" y="2192506"/>
              <a:ext cx="23858" cy="2783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1" name="Freeform 83"/>
            <p:cNvSpPr>
              <a:spLocks/>
            </p:cNvSpPr>
            <p:nvPr/>
          </p:nvSpPr>
          <p:spPr bwMode="auto">
            <a:xfrm>
              <a:off x="4683722" y="3305881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2" name="Freeform 84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3"/>
                </a:cxn>
                <a:cxn ang="0">
                  <a:pos x="51" y="3"/>
                </a:cxn>
                <a:cxn ang="0">
                  <a:pos x="54" y="3"/>
                </a:cxn>
                <a:cxn ang="0">
                  <a:pos x="56" y="3"/>
                </a:cxn>
                <a:cxn ang="0">
                  <a:pos x="57" y="3"/>
                </a:cxn>
                <a:cxn ang="0">
                  <a:pos x="59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3" y="2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8"/>
                </a:cxn>
                <a:cxn ang="0">
                  <a:pos x="56" y="8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8"/>
                  </a:lnTo>
                  <a:lnTo>
                    <a:pt x="56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3" name="Freeform 85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6" y="2"/>
                </a:cxn>
                <a:cxn ang="0">
                  <a:pos x="37" y="2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4" name="Freeform 86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3" y="3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31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7"/>
                </a:cxn>
                <a:cxn ang="0">
                  <a:pos x="53" y="7"/>
                </a:cxn>
                <a:cxn ang="0">
                  <a:pos x="50" y="7"/>
                </a:cxn>
                <a:cxn ang="0">
                  <a:pos x="48" y="7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5" name="Freeform 87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6" name="Freeform 88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2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7" name="Freeform 89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8" name="Freeform 90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4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89" name="Freeform 91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0" name="Freeform 92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1" name="Freeform 93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2" name="Freeform 94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3" name="Freeform 95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4" name="Freeform 96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5" name="Freeform 97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6" name="Freeform 98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7" name="Freeform 99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8" name="Rectangle 100"/>
            <p:cNvSpPr>
              <a:spLocks noChangeArrowheads="1"/>
            </p:cNvSpPr>
            <p:nvPr/>
          </p:nvSpPr>
          <p:spPr bwMode="auto">
            <a:xfrm>
              <a:off x="4842776" y="3194543"/>
              <a:ext cx="43741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99" name="Freeform 101"/>
            <p:cNvSpPr>
              <a:spLocks/>
            </p:cNvSpPr>
            <p:nvPr/>
          </p:nvSpPr>
          <p:spPr bwMode="auto">
            <a:xfrm>
              <a:off x="4683722" y="3357574"/>
              <a:ext cx="357870" cy="6759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1"/>
                </a:cxn>
                <a:cxn ang="0">
                  <a:pos x="58" y="2"/>
                </a:cxn>
                <a:cxn ang="0">
                  <a:pos x="57" y="3"/>
                </a:cxn>
                <a:cxn ang="0">
                  <a:pos x="56" y="4"/>
                </a:cxn>
                <a:cxn ang="0">
                  <a:pos x="55" y="5"/>
                </a:cxn>
                <a:cxn ang="0">
                  <a:pos x="54" y="6"/>
                </a:cxn>
                <a:cxn ang="0">
                  <a:pos x="53" y="6"/>
                </a:cxn>
                <a:cxn ang="0">
                  <a:pos x="52" y="7"/>
                </a:cxn>
                <a:cxn ang="0">
                  <a:pos x="51" y="7"/>
                </a:cxn>
                <a:cxn ang="0">
                  <a:pos x="50" y="8"/>
                </a:cxn>
                <a:cxn ang="0">
                  <a:pos x="49" y="8"/>
                </a:cxn>
                <a:cxn ang="0">
                  <a:pos x="48" y="8"/>
                </a:cxn>
                <a:cxn ang="0">
                  <a:pos x="47" y="9"/>
                </a:cxn>
                <a:cxn ang="0">
                  <a:pos x="46" y="9"/>
                </a:cxn>
                <a:cxn ang="0">
                  <a:pos x="45" y="9"/>
                </a:cxn>
                <a:cxn ang="0">
                  <a:pos x="44" y="9"/>
                </a:cxn>
                <a:cxn ang="0">
                  <a:pos x="43" y="10"/>
                </a:cxn>
                <a:cxn ang="0">
                  <a:pos x="42" y="10"/>
                </a:cxn>
                <a:cxn ang="0">
                  <a:pos x="41" y="10"/>
                </a:cxn>
                <a:cxn ang="0">
                  <a:pos x="40" y="10"/>
                </a:cxn>
                <a:cxn ang="0">
                  <a:pos x="39" y="10"/>
                </a:cxn>
                <a:cxn ang="0">
                  <a:pos x="38" y="10"/>
                </a:cxn>
                <a:cxn ang="0">
                  <a:pos x="37" y="11"/>
                </a:cxn>
                <a:cxn ang="0">
                  <a:pos x="36" y="11"/>
                </a:cxn>
                <a:cxn ang="0">
                  <a:pos x="35" y="11"/>
                </a:cxn>
                <a:cxn ang="0">
                  <a:pos x="34" y="11"/>
                </a:cxn>
                <a:cxn ang="0">
                  <a:pos x="33" y="11"/>
                </a:cxn>
                <a:cxn ang="0">
                  <a:pos x="32" y="11"/>
                </a:cxn>
                <a:cxn ang="0">
                  <a:pos x="31" y="11"/>
                </a:cxn>
                <a:cxn ang="0">
                  <a:pos x="30" y="11"/>
                </a:cxn>
                <a:cxn ang="0">
                  <a:pos x="29" y="11"/>
                </a:cxn>
                <a:cxn ang="0">
                  <a:pos x="28" y="11"/>
                </a:cxn>
                <a:cxn ang="0">
                  <a:pos x="27" y="11"/>
                </a:cxn>
                <a:cxn ang="0">
                  <a:pos x="26" y="11"/>
                </a:cxn>
                <a:cxn ang="0">
                  <a:pos x="25" y="11"/>
                </a:cxn>
                <a:cxn ang="0">
                  <a:pos x="24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21" y="11"/>
                </a:cxn>
                <a:cxn ang="0">
                  <a:pos x="20" y="10"/>
                </a:cxn>
                <a:cxn ang="0">
                  <a:pos x="19" y="10"/>
                </a:cxn>
                <a:cxn ang="0">
                  <a:pos x="18" y="10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5" y="10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2" y="9"/>
                </a:cxn>
                <a:cxn ang="0">
                  <a:pos x="11" y="9"/>
                </a:cxn>
                <a:cxn ang="0">
                  <a:pos x="10" y="8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58" h="11">
                  <a:moveTo>
                    <a:pt x="58" y="0"/>
                  </a:moveTo>
                  <a:lnTo>
                    <a:pt x="58" y="1"/>
                  </a:lnTo>
                  <a:lnTo>
                    <a:pt x="58" y="2"/>
                  </a:lnTo>
                  <a:lnTo>
                    <a:pt x="57" y="3"/>
                  </a:lnTo>
                  <a:lnTo>
                    <a:pt x="56" y="4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0" name="Rectangle 102"/>
            <p:cNvSpPr>
              <a:spLocks noChangeArrowheads="1"/>
            </p:cNvSpPr>
            <p:nvPr/>
          </p:nvSpPr>
          <p:spPr bwMode="auto">
            <a:xfrm>
              <a:off x="4850729" y="3397338"/>
              <a:ext cx="31811" cy="2385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1" name="Line 103"/>
            <p:cNvSpPr>
              <a:spLocks noChangeShapeType="1"/>
            </p:cNvSpPr>
            <p:nvPr/>
          </p:nvSpPr>
          <p:spPr bwMode="auto">
            <a:xfrm>
              <a:off x="5129072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2" name="Line 104"/>
            <p:cNvSpPr>
              <a:spLocks noChangeShapeType="1"/>
            </p:cNvSpPr>
            <p:nvPr/>
          </p:nvSpPr>
          <p:spPr bwMode="auto">
            <a:xfrm flipH="1" flipV="1">
              <a:off x="5021710" y="3409265"/>
              <a:ext cx="23858" cy="3578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3" name="Line 105"/>
            <p:cNvSpPr>
              <a:spLocks noChangeShapeType="1"/>
            </p:cNvSpPr>
            <p:nvPr/>
          </p:nvSpPr>
          <p:spPr bwMode="auto">
            <a:xfrm flipH="1" flipV="1">
              <a:off x="4636006" y="3409265"/>
              <a:ext cx="39763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4" name="Line 106"/>
            <p:cNvSpPr>
              <a:spLocks noChangeShapeType="1"/>
            </p:cNvSpPr>
            <p:nvPr/>
          </p:nvSpPr>
          <p:spPr bwMode="auto">
            <a:xfrm flipH="1" flipV="1">
              <a:off x="5073404" y="3409265"/>
              <a:ext cx="55669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5" name="Freeform 107"/>
            <p:cNvSpPr>
              <a:spLocks/>
            </p:cNvSpPr>
            <p:nvPr/>
          </p:nvSpPr>
          <p:spPr bwMode="auto">
            <a:xfrm>
              <a:off x="4596243" y="3488792"/>
              <a:ext cx="536807" cy="3181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7" h="5">
                  <a:moveTo>
                    <a:pt x="87" y="0"/>
                  </a:moveTo>
                  <a:lnTo>
                    <a:pt x="87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6" name="Freeform 108"/>
            <p:cNvSpPr>
              <a:spLocks/>
            </p:cNvSpPr>
            <p:nvPr/>
          </p:nvSpPr>
          <p:spPr bwMode="auto">
            <a:xfrm>
              <a:off x="4242348" y="2995726"/>
              <a:ext cx="353895" cy="524877"/>
            </a:xfrm>
            <a:custGeom>
              <a:avLst/>
              <a:gdLst/>
              <a:ahLst/>
              <a:cxnLst>
                <a:cxn ang="0">
                  <a:pos x="58" y="8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58" h="85">
                  <a:moveTo>
                    <a:pt x="58" y="85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7" name="Line 109"/>
            <p:cNvSpPr>
              <a:spLocks noChangeShapeType="1"/>
            </p:cNvSpPr>
            <p:nvPr/>
          </p:nvSpPr>
          <p:spPr bwMode="auto">
            <a:xfrm flipH="1" flipV="1">
              <a:off x="4234395" y="2983798"/>
              <a:ext cx="357870" cy="50499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8" name="Oval 110"/>
            <p:cNvSpPr>
              <a:spLocks noChangeArrowheads="1"/>
            </p:cNvSpPr>
            <p:nvPr/>
          </p:nvSpPr>
          <p:spPr bwMode="auto">
            <a:xfrm>
              <a:off x="4954113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09" name="Oval 111"/>
            <p:cNvSpPr>
              <a:spLocks noChangeArrowheads="1"/>
            </p:cNvSpPr>
            <p:nvPr/>
          </p:nvSpPr>
          <p:spPr bwMode="auto">
            <a:xfrm>
              <a:off x="4966041" y="2343606"/>
              <a:ext cx="7953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0" name="Oval 112"/>
            <p:cNvSpPr>
              <a:spLocks noChangeArrowheads="1"/>
            </p:cNvSpPr>
            <p:nvPr/>
          </p:nvSpPr>
          <p:spPr bwMode="auto">
            <a:xfrm>
              <a:off x="4954113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1" name="Oval 113"/>
            <p:cNvSpPr>
              <a:spLocks noChangeArrowheads="1"/>
            </p:cNvSpPr>
            <p:nvPr/>
          </p:nvSpPr>
          <p:spPr bwMode="auto">
            <a:xfrm>
              <a:off x="4954113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2" name="Oval 114"/>
            <p:cNvSpPr>
              <a:spLocks noChangeArrowheads="1"/>
            </p:cNvSpPr>
            <p:nvPr/>
          </p:nvSpPr>
          <p:spPr bwMode="auto">
            <a:xfrm>
              <a:off x="4954113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3" name="Oval 115"/>
            <p:cNvSpPr>
              <a:spLocks noChangeArrowheads="1"/>
            </p:cNvSpPr>
            <p:nvPr/>
          </p:nvSpPr>
          <p:spPr bwMode="auto">
            <a:xfrm>
              <a:off x="4938208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4" name="Oval 116"/>
            <p:cNvSpPr>
              <a:spLocks noChangeArrowheads="1"/>
            </p:cNvSpPr>
            <p:nvPr/>
          </p:nvSpPr>
          <p:spPr bwMode="auto">
            <a:xfrm>
              <a:off x="493820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5" name="Oval 117"/>
            <p:cNvSpPr>
              <a:spLocks noChangeArrowheads="1"/>
            </p:cNvSpPr>
            <p:nvPr/>
          </p:nvSpPr>
          <p:spPr bwMode="auto">
            <a:xfrm>
              <a:off x="4938208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6" name="Oval 118"/>
            <p:cNvSpPr>
              <a:spLocks noChangeArrowheads="1"/>
            </p:cNvSpPr>
            <p:nvPr/>
          </p:nvSpPr>
          <p:spPr bwMode="auto">
            <a:xfrm>
              <a:off x="4938208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7" name="Oval 119"/>
            <p:cNvSpPr>
              <a:spLocks noChangeArrowheads="1"/>
            </p:cNvSpPr>
            <p:nvPr/>
          </p:nvSpPr>
          <p:spPr bwMode="auto">
            <a:xfrm>
              <a:off x="4818918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8" name="Oval 120"/>
            <p:cNvSpPr>
              <a:spLocks noChangeArrowheads="1"/>
            </p:cNvSpPr>
            <p:nvPr/>
          </p:nvSpPr>
          <p:spPr bwMode="auto">
            <a:xfrm>
              <a:off x="4818918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19" name="Oval 121"/>
            <p:cNvSpPr>
              <a:spLocks noChangeArrowheads="1"/>
            </p:cNvSpPr>
            <p:nvPr/>
          </p:nvSpPr>
          <p:spPr bwMode="auto">
            <a:xfrm>
              <a:off x="4799035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0" name="Oval 122"/>
            <p:cNvSpPr>
              <a:spLocks noChangeArrowheads="1"/>
            </p:cNvSpPr>
            <p:nvPr/>
          </p:nvSpPr>
          <p:spPr bwMode="auto">
            <a:xfrm>
              <a:off x="4799035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1" name="Oval 123"/>
            <p:cNvSpPr>
              <a:spLocks noChangeArrowheads="1"/>
            </p:cNvSpPr>
            <p:nvPr/>
          </p:nvSpPr>
          <p:spPr bwMode="auto">
            <a:xfrm>
              <a:off x="4830846" y="2327701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2" name="Oval 124"/>
            <p:cNvSpPr>
              <a:spLocks noChangeArrowheads="1"/>
            </p:cNvSpPr>
            <p:nvPr/>
          </p:nvSpPr>
          <p:spPr bwMode="auto">
            <a:xfrm>
              <a:off x="477120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3" name="Oval 125"/>
            <p:cNvSpPr>
              <a:spLocks noChangeArrowheads="1"/>
            </p:cNvSpPr>
            <p:nvPr/>
          </p:nvSpPr>
          <p:spPr bwMode="auto">
            <a:xfrm>
              <a:off x="477120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4" name="Oval 126"/>
            <p:cNvSpPr>
              <a:spLocks noChangeArrowheads="1"/>
            </p:cNvSpPr>
            <p:nvPr/>
          </p:nvSpPr>
          <p:spPr bwMode="auto">
            <a:xfrm>
              <a:off x="4787107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5" name="Oval 127"/>
            <p:cNvSpPr>
              <a:spLocks noChangeArrowheads="1"/>
            </p:cNvSpPr>
            <p:nvPr/>
          </p:nvSpPr>
          <p:spPr bwMode="auto">
            <a:xfrm>
              <a:off x="4783130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6" name="Oval 128"/>
            <p:cNvSpPr>
              <a:spLocks noChangeArrowheads="1"/>
            </p:cNvSpPr>
            <p:nvPr/>
          </p:nvSpPr>
          <p:spPr bwMode="auto">
            <a:xfrm>
              <a:off x="483879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7" name="Oval 129"/>
            <p:cNvSpPr>
              <a:spLocks noChangeArrowheads="1"/>
            </p:cNvSpPr>
            <p:nvPr/>
          </p:nvSpPr>
          <p:spPr bwMode="auto">
            <a:xfrm>
              <a:off x="4830846" y="2351559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8" name="Oval 130"/>
            <p:cNvSpPr>
              <a:spLocks noChangeArrowheads="1"/>
            </p:cNvSpPr>
            <p:nvPr/>
          </p:nvSpPr>
          <p:spPr bwMode="auto">
            <a:xfrm>
              <a:off x="475927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29" name="Oval 131"/>
            <p:cNvSpPr>
              <a:spLocks noChangeArrowheads="1"/>
            </p:cNvSpPr>
            <p:nvPr/>
          </p:nvSpPr>
          <p:spPr bwMode="auto">
            <a:xfrm>
              <a:off x="475927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030" name="Line 132"/>
            <p:cNvSpPr>
              <a:spLocks noChangeShapeType="1"/>
            </p:cNvSpPr>
            <p:nvPr/>
          </p:nvSpPr>
          <p:spPr bwMode="auto">
            <a:xfrm>
              <a:off x="5041593" y="2343606"/>
              <a:ext cx="103385" cy="13121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05" name="グループ化 215"/>
          <p:cNvGrpSpPr>
            <a:grpSpLocks noChangeAspect="1"/>
          </p:cNvGrpSpPr>
          <p:nvPr/>
        </p:nvGrpSpPr>
        <p:grpSpPr>
          <a:xfrm>
            <a:off x="5393637" y="4880126"/>
            <a:ext cx="360632" cy="756000"/>
            <a:chOff x="3238183" y="2986088"/>
            <a:chExt cx="439738" cy="768350"/>
          </a:xfrm>
        </p:grpSpPr>
        <p:sp>
          <p:nvSpPr>
            <p:cNvPr id="807" name="Rectangle 351"/>
            <p:cNvSpPr>
              <a:spLocks noChangeArrowheads="1"/>
            </p:cNvSpPr>
            <p:nvPr/>
          </p:nvSpPr>
          <p:spPr bwMode="auto">
            <a:xfrm>
              <a:off x="3417571" y="3255963"/>
              <a:ext cx="255588" cy="4984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8" name="Freeform 352"/>
            <p:cNvSpPr>
              <a:spLocks/>
            </p:cNvSpPr>
            <p:nvPr/>
          </p:nvSpPr>
          <p:spPr bwMode="auto">
            <a:xfrm>
              <a:off x="3244533" y="3017838"/>
              <a:ext cx="255588" cy="495300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2">
                  <a:moveTo>
                    <a:pt x="0" y="202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9" name="Line 353"/>
            <p:cNvSpPr>
              <a:spLocks noChangeShapeType="1"/>
            </p:cNvSpPr>
            <p:nvPr/>
          </p:nvSpPr>
          <p:spPr bwMode="auto">
            <a:xfrm>
              <a:off x="3244533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0" name="Line 354"/>
            <p:cNvSpPr>
              <a:spLocks noChangeShapeType="1"/>
            </p:cNvSpPr>
            <p:nvPr/>
          </p:nvSpPr>
          <p:spPr bwMode="auto">
            <a:xfrm>
              <a:off x="3500121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1" name="Oval 355"/>
            <p:cNvSpPr>
              <a:spLocks noChangeArrowheads="1"/>
            </p:cNvSpPr>
            <p:nvPr/>
          </p:nvSpPr>
          <p:spPr bwMode="auto">
            <a:xfrm>
              <a:off x="3244533" y="2994025"/>
              <a:ext cx="22225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2" name="Oval 356"/>
            <p:cNvSpPr>
              <a:spLocks noChangeArrowheads="1"/>
            </p:cNvSpPr>
            <p:nvPr/>
          </p:nvSpPr>
          <p:spPr bwMode="auto">
            <a:xfrm>
              <a:off x="3238183" y="2987675"/>
              <a:ext cx="36513" cy="381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3" name="Oval 357"/>
            <p:cNvSpPr>
              <a:spLocks noChangeArrowheads="1"/>
            </p:cNvSpPr>
            <p:nvPr/>
          </p:nvSpPr>
          <p:spPr bwMode="auto">
            <a:xfrm>
              <a:off x="3412808" y="3221038"/>
              <a:ext cx="23813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4" name="Oval 358"/>
            <p:cNvSpPr>
              <a:spLocks noChangeArrowheads="1"/>
            </p:cNvSpPr>
            <p:nvPr/>
          </p:nvSpPr>
          <p:spPr bwMode="auto">
            <a:xfrm>
              <a:off x="3404871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5" name="Oval 359"/>
            <p:cNvSpPr>
              <a:spLocks noChangeArrowheads="1"/>
            </p:cNvSpPr>
            <p:nvPr/>
          </p:nvSpPr>
          <p:spPr bwMode="auto">
            <a:xfrm>
              <a:off x="3647758" y="3221038"/>
              <a:ext cx="22225" cy="254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6" name="Oval 360"/>
            <p:cNvSpPr>
              <a:spLocks noChangeArrowheads="1"/>
            </p:cNvSpPr>
            <p:nvPr/>
          </p:nvSpPr>
          <p:spPr bwMode="auto">
            <a:xfrm>
              <a:off x="3641408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7" name="Oval 361"/>
            <p:cNvSpPr>
              <a:spLocks noChangeArrowheads="1"/>
            </p:cNvSpPr>
            <p:nvPr/>
          </p:nvSpPr>
          <p:spPr bwMode="auto">
            <a:xfrm>
              <a:off x="3476308" y="2994025"/>
              <a:ext cx="23813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8" name="Oval 362"/>
            <p:cNvSpPr>
              <a:spLocks noChangeArrowheads="1"/>
            </p:cNvSpPr>
            <p:nvPr/>
          </p:nvSpPr>
          <p:spPr bwMode="auto">
            <a:xfrm>
              <a:off x="3468371" y="29860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19" name="Oval 363"/>
            <p:cNvSpPr>
              <a:spLocks noChangeArrowheads="1"/>
            </p:cNvSpPr>
            <p:nvPr/>
          </p:nvSpPr>
          <p:spPr bwMode="auto">
            <a:xfrm>
              <a:off x="3431858" y="3279775"/>
              <a:ext cx="9525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0" name="Oval 364"/>
            <p:cNvSpPr>
              <a:spLocks noChangeArrowheads="1"/>
            </p:cNvSpPr>
            <p:nvPr/>
          </p:nvSpPr>
          <p:spPr bwMode="auto">
            <a:xfrm>
              <a:off x="3427096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1" name="Oval 365"/>
            <p:cNvSpPr>
              <a:spLocks noChangeArrowheads="1"/>
            </p:cNvSpPr>
            <p:nvPr/>
          </p:nvSpPr>
          <p:spPr bwMode="auto">
            <a:xfrm>
              <a:off x="3428683" y="3724275"/>
              <a:ext cx="11113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2" name="Oval 366"/>
            <p:cNvSpPr>
              <a:spLocks noChangeArrowheads="1"/>
            </p:cNvSpPr>
            <p:nvPr/>
          </p:nvSpPr>
          <p:spPr bwMode="auto">
            <a:xfrm>
              <a:off x="3650933" y="3282950"/>
              <a:ext cx="9525" cy="7938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3" name="Oval 367"/>
            <p:cNvSpPr>
              <a:spLocks noChangeArrowheads="1"/>
            </p:cNvSpPr>
            <p:nvPr/>
          </p:nvSpPr>
          <p:spPr bwMode="auto">
            <a:xfrm>
              <a:off x="3650933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4" name="Oval 368"/>
            <p:cNvSpPr>
              <a:spLocks noChangeArrowheads="1"/>
            </p:cNvSpPr>
            <p:nvPr/>
          </p:nvSpPr>
          <p:spPr bwMode="auto">
            <a:xfrm>
              <a:off x="3650933" y="3727450"/>
              <a:ext cx="9525" cy="95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5" name="Rectangle 369"/>
            <p:cNvSpPr>
              <a:spLocks noChangeArrowheads="1"/>
            </p:cNvSpPr>
            <p:nvPr/>
          </p:nvSpPr>
          <p:spPr bwMode="auto">
            <a:xfrm>
              <a:off x="3498216" y="3364548"/>
              <a:ext cx="92075" cy="508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6" name="Rectangle 370"/>
            <p:cNvSpPr>
              <a:spLocks noChangeArrowheads="1"/>
            </p:cNvSpPr>
            <p:nvPr/>
          </p:nvSpPr>
          <p:spPr bwMode="auto">
            <a:xfrm>
              <a:off x="3511868" y="3546475"/>
              <a:ext cx="65088" cy="285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7" name="Line 371"/>
            <p:cNvSpPr>
              <a:spLocks noChangeShapeType="1"/>
            </p:cNvSpPr>
            <p:nvPr/>
          </p:nvSpPr>
          <p:spPr bwMode="auto">
            <a:xfrm>
              <a:off x="3542666" y="3546475"/>
              <a:ext cx="1588" cy="285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8" name="Freeform 386"/>
            <p:cNvSpPr>
              <a:spLocks/>
            </p:cNvSpPr>
            <p:nvPr/>
          </p:nvSpPr>
          <p:spPr bwMode="auto">
            <a:xfrm>
              <a:off x="3408046" y="3241675"/>
              <a:ext cx="255588" cy="498475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3">
                  <a:moveTo>
                    <a:pt x="0" y="203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29" name="Line 387"/>
            <p:cNvSpPr>
              <a:spLocks noChangeShapeType="1"/>
            </p:cNvSpPr>
            <p:nvPr/>
          </p:nvSpPr>
          <p:spPr bwMode="auto">
            <a:xfrm>
              <a:off x="3266758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0" name="Line 388"/>
            <p:cNvSpPr>
              <a:spLocks noChangeShapeType="1"/>
            </p:cNvSpPr>
            <p:nvPr/>
          </p:nvSpPr>
          <p:spPr bwMode="auto">
            <a:xfrm>
              <a:off x="3257233" y="3517900"/>
              <a:ext cx="125413" cy="174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1" name="Line 389"/>
            <p:cNvSpPr>
              <a:spLocks noChangeShapeType="1"/>
            </p:cNvSpPr>
            <p:nvPr/>
          </p:nvSpPr>
          <p:spPr bwMode="auto">
            <a:xfrm>
              <a:off x="3244533" y="3513138"/>
              <a:ext cx="173038" cy="2413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2" name="Oval 390"/>
            <p:cNvSpPr>
              <a:spLocks noChangeArrowheads="1"/>
            </p:cNvSpPr>
            <p:nvPr/>
          </p:nvSpPr>
          <p:spPr bwMode="auto">
            <a:xfrm>
              <a:off x="3396933" y="3695700"/>
              <a:ext cx="15875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3" name="Line 391"/>
            <p:cNvSpPr>
              <a:spLocks noChangeShapeType="1"/>
            </p:cNvSpPr>
            <p:nvPr/>
          </p:nvSpPr>
          <p:spPr bwMode="auto">
            <a:xfrm>
              <a:off x="3392171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4" name="Line 392"/>
            <p:cNvSpPr>
              <a:spLocks noChangeShapeType="1"/>
            </p:cNvSpPr>
            <p:nvPr/>
          </p:nvSpPr>
          <p:spPr bwMode="auto">
            <a:xfrm>
              <a:off x="3257233" y="30892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5" name="Line 393"/>
            <p:cNvSpPr>
              <a:spLocks noChangeShapeType="1"/>
            </p:cNvSpPr>
            <p:nvPr/>
          </p:nvSpPr>
          <p:spPr bwMode="auto">
            <a:xfrm>
              <a:off x="3382646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6" name="Line 394"/>
            <p:cNvSpPr>
              <a:spLocks noChangeShapeType="1"/>
            </p:cNvSpPr>
            <p:nvPr/>
          </p:nvSpPr>
          <p:spPr bwMode="auto">
            <a:xfrm flipH="1">
              <a:off x="3382646" y="369252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7" name="Line 395"/>
            <p:cNvSpPr>
              <a:spLocks noChangeShapeType="1"/>
            </p:cNvSpPr>
            <p:nvPr/>
          </p:nvSpPr>
          <p:spPr bwMode="auto">
            <a:xfrm>
              <a:off x="3382646" y="3265488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8" name="Line 396"/>
            <p:cNvSpPr>
              <a:spLocks noChangeShapeType="1"/>
            </p:cNvSpPr>
            <p:nvPr/>
          </p:nvSpPr>
          <p:spPr bwMode="auto">
            <a:xfrm flipH="1">
              <a:off x="3257233" y="308927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39" name="Line 397"/>
            <p:cNvSpPr>
              <a:spLocks noChangeShapeType="1"/>
            </p:cNvSpPr>
            <p:nvPr/>
          </p:nvSpPr>
          <p:spPr bwMode="auto">
            <a:xfrm flipH="1" flipV="1">
              <a:off x="3257233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0" name="Line 398"/>
            <p:cNvSpPr>
              <a:spLocks noChangeShapeType="1"/>
            </p:cNvSpPr>
            <p:nvPr/>
          </p:nvSpPr>
          <p:spPr bwMode="auto">
            <a:xfrm>
              <a:off x="3319146" y="31781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1" name="Line 399"/>
            <p:cNvSpPr>
              <a:spLocks noChangeShapeType="1"/>
            </p:cNvSpPr>
            <p:nvPr/>
          </p:nvSpPr>
          <p:spPr bwMode="auto">
            <a:xfrm flipH="1" flipV="1">
              <a:off x="3279458" y="3209925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2" name="Line 400"/>
            <p:cNvSpPr>
              <a:spLocks noChangeShapeType="1"/>
            </p:cNvSpPr>
            <p:nvPr/>
          </p:nvSpPr>
          <p:spPr bwMode="auto">
            <a:xfrm flipH="1" flipV="1">
              <a:off x="3287396" y="3221038"/>
              <a:ext cx="6350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3" name="Line 401"/>
            <p:cNvSpPr>
              <a:spLocks noChangeShapeType="1"/>
            </p:cNvSpPr>
            <p:nvPr/>
          </p:nvSpPr>
          <p:spPr bwMode="auto">
            <a:xfrm flipH="1" flipV="1">
              <a:off x="3279458" y="3214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4" name="Line 402"/>
            <p:cNvSpPr>
              <a:spLocks noChangeShapeType="1"/>
            </p:cNvSpPr>
            <p:nvPr/>
          </p:nvSpPr>
          <p:spPr bwMode="auto">
            <a:xfrm flipH="1" flipV="1">
              <a:off x="3287396" y="3225800"/>
              <a:ext cx="6350" cy="11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5" name="Line 403"/>
            <p:cNvSpPr>
              <a:spLocks noChangeShapeType="1"/>
            </p:cNvSpPr>
            <p:nvPr/>
          </p:nvSpPr>
          <p:spPr bwMode="auto">
            <a:xfrm flipH="1" flipV="1">
              <a:off x="3279458" y="3224213"/>
              <a:ext cx="4763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6" name="Line 404"/>
            <p:cNvSpPr>
              <a:spLocks noChangeShapeType="1"/>
            </p:cNvSpPr>
            <p:nvPr/>
          </p:nvSpPr>
          <p:spPr bwMode="auto">
            <a:xfrm flipH="1" flipV="1">
              <a:off x="3287396" y="32337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7" name="Line 405"/>
            <p:cNvSpPr>
              <a:spLocks noChangeShapeType="1"/>
            </p:cNvSpPr>
            <p:nvPr/>
          </p:nvSpPr>
          <p:spPr bwMode="auto">
            <a:xfrm flipH="1" flipV="1">
              <a:off x="3279458" y="32321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8" name="Line 406"/>
            <p:cNvSpPr>
              <a:spLocks noChangeShapeType="1"/>
            </p:cNvSpPr>
            <p:nvPr/>
          </p:nvSpPr>
          <p:spPr bwMode="auto">
            <a:xfrm flipH="1" flipV="1">
              <a:off x="3287396" y="32432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49" name="Line 407"/>
            <p:cNvSpPr>
              <a:spLocks noChangeShapeType="1"/>
            </p:cNvSpPr>
            <p:nvPr/>
          </p:nvSpPr>
          <p:spPr bwMode="auto">
            <a:xfrm flipH="1" flipV="1">
              <a:off x="3279458" y="3241675"/>
              <a:ext cx="4763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0" name="Line 408"/>
            <p:cNvSpPr>
              <a:spLocks noChangeShapeType="1"/>
            </p:cNvSpPr>
            <p:nvPr/>
          </p:nvSpPr>
          <p:spPr bwMode="auto">
            <a:xfrm flipH="1" flipV="1">
              <a:off x="3287396" y="325120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1" name="Line 410"/>
            <p:cNvSpPr>
              <a:spLocks noChangeShapeType="1"/>
            </p:cNvSpPr>
            <p:nvPr/>
          </p:nvSpPr>
          <p:spPr bwMode="auto">
            <a:xfrm flipH="1" flipV="1">
              <a:off x="3279458" y="325120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2" name="Line 411"/>
            <p:cNvSpPr>
              <a:spLocks noChangeShapeType="1"/>
            </p:cNvSpPr>
            <p:nvPr/>
          </p:nvSpPr>
          <p:spPr bwMode="auto">
            <a:xfrm flipH="1" flipV="1">
              <a:off x="3287396" y="32607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3" name="Line 412"/>
            <p:cNvSpPr>
              <a:spLocks noChangeShapeType="1"/>
            </p:cNvSpPr>
            <p:nvPr/>
          </p:nvSpPr>
          <p:spPr bwMode="auto">
            <a:xfrm flipH="1" flipV="1">
              <a:off x="3279458" y="32591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4" name="Line 413"/>
            <p:cNvSpPr>
              <a:spLocks noChangeShapeType="1"/>
            </p:cNvSpPr>
            <p:nvPr/>
          </p:nvSpPr>
          <p:spPr bwMode="auto">
            <a:xfrm flipH="1" flipV="1">
              <a:off x="3287396" y="32702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5" name="Line 414"/>
            <p:cNvSpPr>
              <a:spLocks noChangeShapeType="1"/>
            </p:cNvSpPr>
            <p:nvPr/>
          </p:nvSpPr>
          <p:spPr bwMode="auto">
            <a:xfrm flipH="1" flipV="1">
              <a:off x="3279458" y="32654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6" name="Line 415"/>
            <p:cNvSpPr>
              <a:spLocks noChangeShapeType="1"/>
            </p:cNvSpPr>
            <p:nvPr/>
          </p:nvSpPr>
          <p:spPr bwMode="auto">
            <a:xfrm flipH="1" flipV="1">
              <a:off x="3287396" y="3275013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7" name="Line 416"/>
            <p:cNvSpPr>
              <a:spLocks noChangeShapeType="1"/>
            </p:cNvSpPr>
            <p:nvPr/>
          </p:nvSpPr>
          <p:spPr bwMode="auto">
            <a:xfrm flipH="1" flipV="1">
              <a:off x="3279458" y="32734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8" name="Line 417"/>
            <p:cNvSpPr>
              <a:spLocks noChangeShapeType="1"/>
            </p:cNvSpPr>
            <p:nvPr/>
          </p:nvSpPr>
          <p:spPr bwMode="auto">
            <a:xfrm flipH="1" flipV="1">
              <a:off x="3287396" y="32829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59" name="Line 418"/>
            <p:cNvSpPr>
              <a:spLocks noChangeShapeType="1"/>
            </p:cNvSpPr>
            <p:nvPr/>
          </p:nvSpPr>
          <p:spPr bwMode="auto">
            <a:xfrm flipH="1" flipV="1">
              <a:off x="3279458" y="3279775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0" name="Line 419"/>
            <p:cNvSpPr>
              <a:spLocks noChangeShapeType="1"/>
            </p:cNvSpPr>
            <p:nvPr/>
          </p:nvSpPr>
          <p:spPr bwMode="auto">
            <a:xfrm flipH="1" flipV="1">
              <a:off x="3287396" y="32924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1" name="Line 420"/>
            <p:cNvSpPr>
              <a:spLocks noChangeShapeType="1"/>
            </p:cNvSpPr>
            <p:nvPr/>
          </p:nvSpPr>
          <p:spPr bwMode="auto">
            <a:xfrm flipH="1" flipV="1">
              <a:off x="3279458" y="32908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2" name="Line 421"/>
            <p:cNvSpPr>
              <a:spLocks noChangeShapeType="1"/>
            </p:cNvSpPr>
            <p:nvPr/>
          </p:nvSpPr>
          <p:spPr bwMode="auto">
            <a:xfrm flipH="1" flipV="1">
              <a:off x="3287396" y="330041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3" name="Line 422"/>
            <p:cNvSpPr>
              <a:spLocks noChangeShapeType="1"/>
            </p:cNvSpPr>
            <p:nvPr/>
          </p:nvSpPr>
          <p:spPr bwMode="auto">
            <a:xfrm flipH="1" flipV="1">
              <a:off x="3279458" y="3300413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4" name="Line 423"/>
            <p:cNvSpPr>
              <a:spLocks noChangeShapeType="1"/>
            </p:cNvSpPr>
            <p:nvPr/>
          </p:nvSpPr>
          <p:spPr bwMode="auto">
            <a:xfrm flipH="1" flipV="1">
              <a:off x="3287396" y="33099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5" name="Line 424"/>
            <p:cNvSpPr>
              <a:spLocks noChangeShapeType="1"/>
            </p:cNvSpPr>
            <p:nvPr/>
          </p:nvSpPr>
          <p:spPr bwMode="auto">
            <a:xfrm flipH="1" flipV="1">
              <a:off x="3279458" y="33067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6" name="Line 425"/>
            <p:cNvSpPr>
              <a:spLocks noChangeShapeType="1"/>
            </p:cNvSpPr>
            <p:nvPr/>
          </p:nvSpPr>
          <p:spPr bwMode="auto">
            <a:xfrm flipH="1" flipV="1">
              <a:off x="3288983" y="33194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7" name="Line 426"/>
            <p:cNvSpPr>
              <a:spLocks noChangeShapeType="1"/>
            </p:cNvSpPr>
            <p:nvPr/>
          </p:nvSpPr>
          <p:spPr bwMode="auto">
            <a:xfrm flipH="1" flipV="1">
              <a:off x="3279458" y="33147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8" name="Line 427"/>
            <p:cNvSpPr>
              <a:spLocks noChangeShapeType="1"/>
            </p:cNvSpPr>
            <p:nvPr/>
          </p:nvSpPr>
          <p:spPr bwMode="auto">
            <a:xfrm flipH="1" flipV="1">
              <a:off x="3287396" y="3324225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69" name="Line 428"/>
            <p:cNvSpPr>
              <a:spLocks noChangeShapeType="1"/>
            </p:cNvSpPr>
            <p:nvPr/>
          </p:nvSpPr>
          <p:spPr bwMode="auto">
            <a:xfrm flipH="1" flipV="1">
              <a:off x="3279458" y="33226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0" name="Line 429"/>
            <p:cNvSpPr>
              <a:spLocks noChangeShapeType="1"/>
            </p:cNvSpPr>
            <p:nvPr/>
          </p:nvSpPr>
          <p:spPr bwMode="auto">
            <a:xfrm flipH="1" flipV="1">
              <a:off x="3287396" y="333533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1" name="Line 430"/>
            <p:cNvSpPr>
              <a:spLocks noChangeShapeType="1"/>
            </p:cNvSpPr>
            <p:nvPr/>
          </p:nvSpPr>
          <p:spPr bwMode="auto">
            <a:xfrm flipH="1" flipV="1">
              <a:off x="3279458" y="3332163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2" name="Line 431"/>
            <p:cNvSpPr>
              <a:spLocks noChangeShapeType="1"/>
            </p:cNvSpPr>
            <p:nvPr/>
          </p:nvSpPr>
          <p:spPr bwMode="auto">
            <a:xfrm flipH="1" flipV="1">
              <a:off x="3288983" y="3341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3" name="Line 432"/>
            <p:cNvSpPr>
              <a:spLocks noChangeShapeType="1"/>
            </p:cNvSpPr>
            <p:nvPr/>
          </p:nvSpPr>
          <p:spPr bwMode="auto">
            <a:xfrm flipH="1" flipV="1">
              <a:off x="3279458" y="3340100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4" name="Line 433"/>
            <p:cNvSpPr>
              <a:spLocks noChangeShapeType="1"/>
            </p:cNvSpPr>
            <p:nvPr/>
          </p:nvSpPr>
          <p:spPr bwMode="auto">
            <a:xfrm flipH="1" flipV="1">
              <a:off x="3287396" y="33496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5" name="Line 434"/>
            <p:cNvSpPr>
              <a:spLocks noChangeShapeType="1"/>
            </p:cNvSpPr>
            <p:nvPr/>
          </p:nvSpPr>
          <p:spPr bwMode="auto">
            <a:xfrm flipH="1" flipV="1">
              <a:off x="3279458" y="334645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6" name="Line 435"/>
            <p:cNvSpPr>
              <a:spLocks noChangeShapeType="1"/>
            </p:cNvSpPr>
            <p:nvPr/>
          </p:nvSpPr>
          <p:spPr bwMode="auto">
            <a:xfrm flipH="1" flipV="1">
              <a:off x="3287396" y="33591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7" name="Line 436"/>
            <p:cNvSpPr>
              <a:spLocks noChangeShapeType="1"/>
            </p:cNvSpPr>
            <p:nvPr/>
          </p:nvSpPr>
          <p:spPr bwMode="auto">
            <a:xfrm flipH="1" flipV="1">
              <a:off x="3279458" y="3354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8" name="Line 437"/>
            <p:cNvSpPr>
              <a:spLocks noChangeShapeType="1"/>
            </p:cNvSpPr>
            <p:nvPr/>
          </p:nvSpPr>
          <p:spPr bwMode="auto">
            <a:xfrm flipH="1" flipV="1">
              <a:off x="3287396" y="336708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79" name="Line 438"/>
            <p:cNvSpPr>
              <a:spLocks noChangeShapeType="1"/>
            </p:cNvSpPr>
            <p:nvPr/>
          </p:nvSpPr>
          <p:spPr bwMode="auto">
            <a:xfrm flipH="1" flipV="1">
              <a:off x="3279458" y="33623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0" name="Line 439"/>
            <p:cNvSpPr>
              <a:spLocks noChangeShapeType="1"/>
            </p:cNvSpPr>
            <p:nvPr/>
          </p:nvSpPr>
          <p:spPr bwMode="auto">
            <a:xfrm flipH="1" flipV="1">
              <a:off x="3287396" y="33734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1" name="Line 440"/>
            <p:cNvSpPr>
              <a:spLocks noChangeShapeType="1"/>
            </p:cNvSpPr>
            <p:nvPr/>
          </p:nvSpPr>
          <p:spPr bwMode="auto">
            <a:xfrm flipH="1" flipV="1">
              <a:off x="3279458" y="33718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2" name="Line 441"/>
            <p:cNvSpPr>
              <a:spLocks noChangeShapeType="1"/>
            </p:cNvSpPr>
            <p:nvPr/>
          </p:nvSpPr>
          <p:spPr bwMode="auto">
            <a:xfrm flipH="1" flipV="1">
              <a:off x="3287396" y="33813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3" name="Line 442"/>
            <p:cNvSpPr>
              <a:spLocks noChangeShapeType="1"/>
            </p:cNvSpPr>
            <p:nvPr/>
          </p:nvSpPr>
          <p:spPr bwMode="auto">
            <a:xfrm flipH="1" flipV="1">
              <a:off x="3279458" y="3378200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4" name="Line 443"/>
            <p:cNvSpPr>
              <a:spLocks noChangeShapeType="1"/>
            </p:cNvSpPr>
            <p:nvPr/>
          </p:nvSpPr>
          <p:spPr bwMode="auto">
            <a:xfrm flipH="1" flipV="1">
              <a:off x="3287396" y="339090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5" name="Line 444"/>
            <p:cNvSpPr>
              <a:spLocks noChangeShapeType="1"/>
            </p:cNvSpPr>
            <p:nvPr/>
          </p:nvSpPr>
          <p:spPr bwMode="auto">
            <a:xfrm flipH="1" flipV="1">
              <a:off x="3279458" y="33893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6" name="Line 445"/>
            <p:cNvSpPr>
              <a:spLocks noChangeShapeType="1"/>
            </p:cNvSpPr>
            <p:nvPr/>
          </p:nvSpPr>
          <p:spPr bwMode="auto">
            <a:xfrm flipH="1" flipV="1">
              <a:off x="3287396" y="3400425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7" name="Line 446"/>
            <p:cNvSpPr>
              <a:spLocks noChangeShapeType="1"/>
            </p:cNvSpPr>
            <p:nvPr/>
          </p:nvSpPr>
          <p:spPr bwMode="auto">
            <a:xfrm flipH="1" flipV="1">
              <a:off x="3279458" y="33956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8" name="Line 447"/>
            <p:cNvSpPr>
              <a:spLocks noChangeShapeType="1"/>
            </p:cNvSpPr>
            <p:nvPr/>
          </p:nvSpPr>
          <p:spPr bwMode="auto">
            <a:xfrm flipH="1" flipV="1">
              <a:off x="3287396" y="34083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89" name="Line 448"/>
            <p:cNvSpPr>
              <a:spLocks noChangeShapeType="1"/>
            </p:cNvSpPr>
            <p:nvPr/>
          </p:nvSpPr>
          <p:spPr bwMode="auto">
            <a:xfrm flipH="1" flipV="1">
              <a:off x="3279458" y="34036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0" name="Line 449"/>
            <p:cNvSpPr>
              <a:spLocks noChangeShapeType="1"/>
            </p:cNvSpPr>
            <p:nvPr/>
          </p:nvSpPr>
          <p:spPr bwMode="auto">
            <a:xfrm flipH="1" flipV="1">
              <a:off x="3287396" y="3416300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1" name="Line 450"/>
            <p:cNvSpPr>
              <a:spLocks noChangeShapeType="1"/>
            </p:cNvSpPr>
            <p:nvPr/>
          </p:nvSpPr>
          <p:spPr bwMode="auto">
            <a:xfrm flipH="1" flipV="1">
              <a:off x="3279458" y="3413125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2" name="Line 451"/>
            <p:cNvSpPr>
              <a:spLocks noChangeShapeType="1"/>
            </p:cNvSpPr>
            <p:nvPr/>
          </p:nvSpPr>
          <p:spPr bwMode="auto">
            <a:xfrm flipH="1" flipV="1">
              <a:off x="3287396" y="34226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3" name="Line 452"/>
            <p:cNvSpPr>
              <a:spLocks noChangeShapeType="1"/>
            </p:cNvSpPr>
            <p:nvPr/>
          </p:nvSpPr>
          <p:spPr bwMode="auto">
            <a:xfrm flipH="1" flipV="1">
              <a:off x="3279458" y="34210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4" name="Line 453"/>
            <p:cNvSpPr>
              <a:spLocks noChangeShapeType="1"/>
            </p:cNvSpPr>
            <p:nvPr/>
          </p:nvSpPr>
          <p:spPr bwMode="auto">
            <a:xfrm flipH="1" flipV="1">
              <a:off x="3287396" y="343058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5" name="Line 454"/>
            <p:cNvSpPr>
              <a:spLocks noChangeShapeType="1"/>
            </p:cNvSpPr>
            <p:nvPr/>
          </p:nvSpPr>
          <p:spPr bwMode="auto">
            <a:xfrm flipH="1" flipV="1">
              <a:off x="3279458" y="34274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6" name="Line 455"/>
            <p:cNvSpPr>
              <a:spLocks noChangeShapeType="1"/>
            </p:cNvSpPr>
            <p:nvPr/>
          </p:nvSpPr>
          <p:spPr bwMode="auto">
            <a:xfrm flipH="1" flipV="1">
              <a:off x="3287396" y="3440113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7" name="Line 456"/>
            <p:cNvSpPr>
              <a:spLocks noChangeShapeType="1"/>
            </p:cNvSpPr>
            <p:nvPr/>
          </p:nvSpPr>
          <p:spPr bwMode="auto">
            <a:xfrm flipH="1" flipV="1">
              <a:off x="3279458" y="3436938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8" name="Line 457"/>
            <p:cNvSpPr>
              <a:spLocks noChangeShapeType="1"/>
            </p:cNvSpPr>
            <p:nvPr/>
          </p:nvSpPr>
          <p:spPr bwMode="auto">
            <a:xfrm flipH="1" flipV="1">
              <a:off x="3287396" y="34496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99" name="Line 458"/>
            <p:cNvSpPr>
              <a:spLocks noChangeShapeType="1"/>
            </p:cNvSpPr>
            <p:nvPr/>
          </p:nvSpPr>
          <p:spPr bwMode="auto">
            <a:xfrm flipH="1" flipV="1">
              <a:off x="3282633" y="34448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0" name="Line 459"/>
            <p:cNvSpPr>
              <a:spLocks noChangeShapeType="1"/>
            </p:cNvSpPr>
            <p:nvPr/>
          </p:nvSpPr>
          <p:spPr bwMode="auto">
            <a:xfrm flipH="1" flipV="1">
              <a:off x="3288983" y="345757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1" name="Line 460"/>
            <p:cNvSpPr>
              <a:spLocks noChangeShapeType="1"/>
            </p:cNvSpPr>
            <p:nvPr/>
          </p:nvSpPr>
          <p:spPr bwMode="auto">
            <a:xfrm flipH="1" flipV="1">
              <a:off x="3279458" y="34528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2" name="Line 461"/>
            <p:cNvSpPr>
              <a:spLocks noChangeShapeType="1"/>
            </p:cNvSpPr>
            <p:nvPr/>
          </p:nvSpPr>
          <p:spPr bwMode="auto">
            <a:xfrm flipH="1" flipV="1">
              <a:off x="3288983" y="3463925"/>
              <a:ext cx="4763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3" name="Line 462"/>
            <p:cNvSpPr>
              <a:spLocks noChangeShapeType="1"/>
            </p:cNvSpPr>
            <p:nvPr/>
          </p:nvSpPr>
          <p:spPr bwMode="auto">
            <a:xfrm flipH="1" flipV="1">
              <a:off x="3279458" y="34591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4" name="Line 463"/>
            <p:cNvSpPr>
              <a:spLocks noChangeShapeType="1"/>
            </p:cNvSpPr>
            <p:nvPr/>
          </p:nvSpPr>
          <p:spPr bwMode="auto">
            <a:xfrm flipH="1" flipV="1">
              <a:off x="3288983" y="34718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5" name="Line 464"/>
            <p:cNvSpPr>
              <a:spLocks noChangeShapeType="1"/>
            </p:cNvSpPr>
            <p:nvPr/>
          </p:nvSpPr>
          <p:spPr bwMode="auto">
            <a:xfrm flipH="1" flipV="1">
              <a:off x="3282633" y="34702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6" name="Line 465"/>
            <p:cNvSpPr>
              <a:spLocks noChangeShapeType="1"/>
            </p:cNvSpPr>
            <p:nvPr/>
          </p:nvSpPr>
          <p:spPr bwMode="auto">
            <a:xfrm flipH="1" flipV="1">
              <a:off x="3288983" y="3481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7" name="Line 466"/>
            <p:cNvSpPr>
              <a:spLocks noChangeShapeType="1"/>
            </p:cNvSpPr>
            <p:nvPr/>
          </p:nvSpPr>
          <p:spPr bwMode="auto">
            <a:xfrm flipH="1" flipV="1">
              <a:off x="3279458" y="34766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908" name="Line 467"/>
            <p:cNvSpPr>
              <a:spLocks noChangeShapeType="1"/>
            </p:cNvSpPr>
            <p:nvPr/>
          </p:nvSpPr>
          <p:spPr bwMode="auto">
            <a:xfrm flipH="1" flipV="1">
              <a:off x="3288983" y="348932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06" name="グループ化 92"/>
          <p:cNvGrpSpPr>
            <a:grpSpLocks noChangeAspect="1"/>
          </p:cNvGrpSpPr>
          <p:nvPr/>
        </p:nvGrpSpPr>
        <p:grpSpPr>
          <a:xfrm>
            <a:off x="2901787" y="4872971"/>
            <a:ext cx="360000" cy="763155"/>
            <a:chOff x="4234395" y="1809750"/>
            <a:chExt cx="914561" cy="1710853"/>
          </a:xfrm>
        </p:grpSpPr>
        <p:sp>
          <p:nvSpPr>
            <p:cNvPr id="685" name="Freeform 8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6" name="Freeform 9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7" name="Line 10"/>
            <p:cNvSpPr>
              <a:spLocks noChangeShapeType="1"/>
            </p:cNvSpPr>
            <p:nvPr/>
          </p:nvSpPr>
          <p:spPr bwMode="auto">
            <a:xfrm flipH="1" flipV="1">
              <a:off x="4234395" y="2912224"/>
              <a:ext cx="357870" cy="49704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8" name="Freeform 11"/>
            <p:cNvSpPr>
              <a:spLocks/>
            </p:cNvSpPr>
            <p:nvPr/>
          </p:nvSpPr>
          <p:spPr bwMode="auto">
            <a:xfrm>
              <a:off x="4234395" y="2029477"/>
              <a:ext cx="357870" cy="954321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0" y="0"/>
                </a:cxn>
                <a:cxn ang="0">
                  <a:pos x="0" y="155"/>
                </a:cxn>
              </a:cxnLst>
              <a:rect l="0" t="0" r="r" b="b"/>
              <a:pathLst>
                <a:path w="58" h="155">
                  <a:moveTo>
                    <a:pt x="58" y="72"/>
                  </a:moveTo>
                  <a:lnTo>
                    <a:pt x="0" y="0"/>
                  </a:lnTo>
                  <a:lnTo>
                    <a:pt x="0" y="15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9" name="Line 12"/>
            <p:cNvSpPr>
              <a:spLocks noChangeShapeType="1"/>
            </p:cNvSpPr>
            <p:nvPr/>
          </p:nvSpPr>
          <p:spPr bwMode="auto">
            <a:xfrm>
              <a:off x="5045568" y="2407228"/>
              <a:ext cx="99410" cy="6759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0" name="Freeform 13"/>
            <p:cNvSpPr>
              <a:spLocks/>
            </p:cNvSpPr>
            <p:nvPr/>
          </p:nvSpPr>
          <p:spPr bwMode="auto">
            <a:xfrm>
              <a:off x="4234395" y="1961878"/>
              <a:ext cx="497044" cy="44535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" y="0"/>
                </a:cxn>
                <a:cxn ang="0">
                  <a:pos x="74" y="72"/>
                </a:cxn>
                <a:cxn ang="0">
                  <a:pos x="74" y="71"/>
                </a:cxn>
                <a:cxn ang="0">
                  <a:pos x="74" y="70"/>
                </a:cxn>
                <a:cxn ang="0">
                  <a:pos x="74" y="69"/>
                </a:cxn>
                <a:cxn ang="0">
                  <a:pos x="74" y="68"/>
                </a:cxn>
                <a:cxn ang="0">
                  <a:pos x="74" y="66"/>
                </a:cxn>
                <a:cxn ang="0">
                  <a:pos x="74" y="65"/>
                </a:cxn>
                <a:cxn ang="0">
                  <a:pos x="74" y="64"/>
                </a:cxn>
                <a:cxn ang="0">
                  <a:pos x="75" y="63"/>
                </a:cxn>
                <a:cxn ang="0">
                  <a:pos x="75" y="62"/>
                </a:cxn>
                <a:cxn ang="0">
                  <a:pos x="75" y="61"/>
                </a:cxn>
                <a:cxn ang="0">
                  <a:pos x="75" y="60"/>
                </a:cxn>
                <a:cxn ang="0">
                  <a:pos x="75" y="59"/>
                </a:cxn>
                <a:cxn ang="0">
                  <a:pos x="75" y="57"/>
                </a:cxn>
                <a:cxn ang="0">
                  <a:pos x="76" y="56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6" y="53"/>
                </a:cxn>
                <a:cxn ang="0">
                  <a:pos x="77" y="52"/>
                </a:cxn>
                <a:cxn ang="0">
                  <a:pos x="77" y="51"/>
                </a:cxn>
                <a:cxn ang="0">
                  <a:pos x="78" y="50"/>
                </a:cxn>
                <a:cxn ang="0">
                  <a:pos x="79" y="48"/>
                </a:cxn>
                <a:cxn ang="0">
                  <a:pos x="80" y="47"/>
                </a:cxn>
                <a:cxn ang="0">
                  <a:pos x="80" y="46"/>
                </a:cxn>
                <a:cxn ang="0">
                  <a:pos x="81" y="45"/>
                </a:cxn>
              </a:cxnLst>
              <a:rect l="0" t="0" r="r" b="b"/>
              <a:pathLst>
                <a:path w="81" h="72">
                  <a:moveTo>
                    <a:pt x="0" y="11"/>
                  </a:moveTo>
                  <a:lnTo>
                    <a:pt x="15" y="0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5" y="63"/>
                  </a:lnTo>
                  <a:lnTo>
                    <a:pt x="75" y="62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1" y="4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1" name="Freeform 14"/>
            <p:cNvSpPr>
              <a:spLocks/>
            </p:cNvSpPr>
            <p:nvPr/>
          </p:nvSpPr>
          <p:spPr bwMode="auto">
            <a:xfrm>
              <a:off x="4325852" y="1810777"/>
              <a:ext cx="55669" cy="15110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1" y="17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1"/>
                </a:cxn>
                <a:cxn ang="0">
                  <a:pos x="9" y="0"/>
                </a:cxn>
              </a:cxnLst>
              <a:rect l="0" t="0" r="r" b="b"/>
              <a:pathLst>
                <a:path w="9" h="25">
                  <a:moveTo>
                    <a:pt x="0" y="25"/>
                  </a:move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2" name="Freeform 15"/>
            <p:cNvSpPr>
              <a:spLocks/>
            </p:cNvSpPr>
            <p:nvPr/>
          </p:nvSpPr>
          <p:spPr bwMode="auto">
            <a:xfrm>
              <a:off x="4989899" y="2240222"/>
              <a:ext cx="55669" cy="167006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9" y="26"/>
                </a:cxn>
                <a:cxn ang="0">
                  <a:pos x="9" y="25"/>
                </a:cxn>
                <a:cxn ang="0">
                  <a:pos x="9" y="24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9" y="20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7"/>
                </a:cxn>
                <a:cxn ang="0">
                  <a:pos x="8" y="16"/>
                </a:cxn>
                <a:cxn ang="0">
                  <a:pos x="8" y="15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lnTo>
                    <a:pt x="9" y="26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3" name="Line 16"/>
            <p:cNvSpPr>
              <a:spLocks noChangeShapeType="1"/>
            </p:cNvSpPr>
            <p:nvPr/>
          </p:nvSpPr>
          <p:spPr bwMode="auto">
            <a:xfrm flipH="1">
              <a:off x="4381520" y="1810777"/>
              <a:ext cx="25200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4" name="Line 17"/>
            <p:cNvSpPr>
              <a:spLocks noChangeShapeType="1"/>
            </p:cNvSpPr>
            <p:nvPr/>
          </p:nvSpPr>
          <p:spPr bwMode="auto">
            <a:xfrm flipH="1" flipV="1">
              <a:off x="4381521" y="1810777"/>
              <a:ext cx="349918" cy="42944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5" name="Freeform 18"/>
            <p:cNvSpPr>
              <a:spLocks/>
            </p:cNvSpPr>
            <p:nvPr/>
          </p:nvSpPr>
          <p:spPr bwMode="auto">
            <a:xfrm>
              <a:off x="4640580" y="1809750"/>
              <a:ext cx="349322" cy="4304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67"/>
                </a:cxn>
                <a:cxn ang="0">
                  <a:pos x="13" y="67"/>
                </a:cxn>
              </a:cxnLst>
              <a:rect l="0" t="0" r="r" b="b"/>
              <a:pathLst>
                <a:path w="55" h="67">
                  <a:moveTo>
                    <a:pt x="0" y="0"/>
                  </a:moveTo>
                  <a:lnTo>
                    <a:pt x="55" y="67"/>
                  </a:lnTo>
                  <a:lnTo>
                    <a:pt x="13" y="67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6" name="Line 22"/>
            <p:cNvSpPr>
              <a:spLocks noChangeShapeType="1"/>
            </p:cNvSpPr>
            <p:nvPr/>
          </p:nvSpPr>
          <p:spPr bwMode="auto">
            <a:xfrm>
              <a:off x="4691675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7" name="Line 23"/>
            <p:cNvSpPr>
              <a:spLocks noChangeShapeType="1"/>
            </p:cNvSpPr>
            <p:nvPr/>
          </p:nvSpPr>
          <p:spPr bwMode="auto">
            <a:xfrm>
              <a:off x="5045568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8" name="Freeform 24"/>
            <p:cNvSpPr>
              <a:spLocks/>
            </p:cNvSpPr>
            <p:nvPr/>
          </p:nvSpPr>
          <p:spPr bwMode="auto">
            <a:xfrm>
              <a:off x="4695650" y="2474827"/>
              <a:ext cx="282321" cy="282319"/>
            </a:xfrm>
            <a:custGeom>
              <a:avLst/>
              <a:gdLst/>
              <a:ahLst/>
              <a:cxnLst>
                <a:cxn ang="0">
                  <a:pos x="71" y="38"/>
                </a:cxn>
                <a:cxn ang="0">
                  <a:pos x="70" y="43"/>
                </a:cxn>
                <a:cxn ang="0">
                  <a:pos x="70" y="48"/>
                </a:cxn>
                <a:cxn ang="0">
                  <a:pos x="67" y="52"/>
                </a:cxn>
                <a:cxn ang="0">
                  <a:pos x="64" y="57"/>
                </a:cxn>
                <a:cxn ang="0">
                  <a:pos x="59" y="62"/>
                </a:cxn>
                <a:cxn ang="0">
                  <a:pos x="54" y="66"/>
                </a:cxn>
                <a:cxn ang="0">
                  <a:pos x="50" y="68"/>
                </a:cxn>
                <a:cxn ang="0">
                  <a:pos x="45" y="69"/>
                </a:cxn>
                <a:cxn ang="0">
                  <a:pos x="40" y="71"/>
                </a:cxn>
                <a:cxn ang="0">
                  <a:pos x="36" y="71"/>
                </a:cxn>
                <a:cxn ang="0">
                  <a:pos x="31" y="71"/>
                </a:cxn>
                <a:cxn ang="0">
                  <a:pos x="26" y="69"/>
                </a:cxn>
                <a:cxn ang="0">
                  <a:pos x="22" y="68"/>
                </a:cxn>
                <a:cxn ang="0">
                  <a:pos x="17" y="66"/>
                </a:cxn>
                <a:cxn ang="0">
                  <a:pos x="12" y="62"/>
                </a:cxn>
                <a:cxn ang="0">
                  <a:pos x="8" y="57"/>
                </a:cxn>
                <a:cxn ang="0">
                  <a:pos x="5" y="52"/>
                </a:cxn>
                <a:cxn ang="0">
                  <a:pos x="2" y="48"/>
                </a:cxn>
                <a:cxn ang="0">
                  <a:pos x="2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2" y="25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1" y="11"/>
                </a:cxn>
                <a:cxn ang="0">
                  <a:pos x="16" y="6"/>
                </a:cxn>
                <a:cxn ang="0">
                  <a:pos x="20" y="3"/>
                </a:cxn>
                <a:cxn ang="0">
                  <a:pos x="25" y="1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8" y="1"/>
                </a:cxn>
                <a:cxn ang="0">
                  <a:pos x="53" y="4"/>
                </a:cxn>
                <a:cxn ang="0">
                  <a:pos x="57" y="8"/>
                </a:cxn>
                <a:cxn ang="0">
                  <a:pos x="62" y="12"/>
                </a:cxn>
                <a:cxn ang="0">
                  <a:pos x="67" y="17"/>
                </a:cxn>
                <a:cxn ang="0">
                  <a:pos x="68" y="21"/>
                </a:cxn>
                <a:cxn ang="0">
                  <a:pos x="70" y="26"/>
                </a:cxn>
                <a:cxn ang="0">
                  <a:pos x="71" y="31"/>
                </a:cxn>
                <a:cxn ang="0">
                  <a:pos x="71" y="35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lnTo>
                    <a:pt x="71" y="37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70" y="45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5"/>
                  </a:lnTo>
                  <a:lnTo>
                    <a:pt x="64" y="57"/>
                  </a:lnTo>
                  <a:lnTo>
                    <a:pt x="62" y="59"/>
                  </a:lnTo>
                  <a:lnTo>
                    <a:pt x="61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6" y="65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1" y="68"/>
                  </a:lnTo>
                  <a:lnTo>
                    <a:pt x="50" y="68"/>
                  </a:lnTo>
                  <a:lnTo>
                    <a:pt x="48" y="69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3" y="69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0" y="71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1" y="60"/>
                  </a:lnTo>
                  <a:lnTo>
                    <a:pt x="9" y="59"/>
                  </a:lnTo>
                  <a:lnTo>
                    <a:pt x="8" y="57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70" y="23"/>
                  </a:lnTo>
                  <a:lnTo>
                    <a:pt x="70" y="25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1" y="34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99" name="Oval 25"/>
            <p:cNvSpPr>
              <a:spLocks noChangeArrowheads="1"/>
            </p:cNvSpPr>
            <p:nvPr/>
          </p:nvSpPr>
          <p:spPr bwMode="auto">
            <a:xfrm>
              <a:off x="4695650" y="2474827"/>
              <a:ext cx="282321" cy="28231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0" name="Oval 26"/>
            <p:cNvSpPr>
              <a:spLocks noChangeArrowheads="1"/>
            </p:cNvSpPr>
            <p:nvPr/>
          </p:nvSpPr>
          <p:spPr bwMode="auto">
            <a:xfrm>
              <a:off x="4659864" y="2423133"/>
              <a:ext cx="405587" cy="40160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1" name="Freeform 27"/>
            <p:cNvSpPr>
              <a:spLocks/>
            </p:cNvSpPr>
            <p:nvPr/>
          </p:nvSpPr>
          <p:spPr bwMode="auto">
            <a:xfrm>
              <a:off x="4707581" y="2462897"/>
              <a:ext cx="322085" cy="326060"/>
            </a:xfrm>
            <a:custGeom>
              <a:avLst/>
              <a:gdLst/>
              <a:ahLst/>
              <a:cxnLst>
                <a:cxn ang="0">
                  <a:pos x="81" y="45"/>
                </a:cxn>
                <a:cxn ang="0">
                  <a:pos x="79" y="49"/>
                </a:cxn>
                <a:cxn ang="0">
                  <a:pos x="79" y="54"/>
                </a:cxn>
                <a:cxn ang="0">
                  <a:pos x="76" y="58"/>
                </a:cxn>
                <a:cxn ang="0">
                  <a:pos x="73" y="63"/>
                </a:cxn>
                <a:cxn ang="0">
                  <a:pos x="70" y="68"/>
                </a:cxn>
                <a:cxn ang="0">
                  <a:pos x="65" y="72"/>
                </a:cxn>
                <a:cxn ang="0">
                  <a:pos x="61" y="75"/>
                </a:cxn>
                <a:cxn ang="0">
                  <a:pos x="56" y="79"/>
                </a:cxn>
                <a:cxn ang="0">
                  <a:pos x="51" y="80"/>
                </a:cxn>
                <a:cxn ang="0">
                  <a:pos x="47" y="82"/>
                </a:cxn>
                <a:cxn ang="0">
                  <a:pos x="42" y="82"/>
                </a:cxn>
                <a:cxn ang="0">
                  <a:pos x="37" y="82"/>
                </a:cxn>
                <a:cxn ang="0">
                  <a:pos x="33" y="80"/>
                </a:cxn>
                <a:cxn ang="0">
                  <a:pos x="28" y="80"/>
                </a:cxn>
                <a:cxn ang="0">
                  <a:pos x="23" y="77"/>
                </a:cxn>
                <a:cxn ang="0">
                  <a:pos x="19" y="75"/>
                </a:cxn>
                <a:cxn ang="0">
                  <a:pos x="14" y="71"/>
                </a:cxn>
                <a:cxn ang="0">
                  <a:pos x="9" y="66"/>
                </a:cxn>
                <a:cxn ang="0">
                  <a:pos x="6" y="62"/>
                </a:cxn>
                <a:cxn ang="0">
                  <a:pos x="3" y="57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9"/>
                </a:cxn>
                <a:cxn ang="0">
                  <a:pos x="3" y="24"/>
                </a:cxn>
                <a:cxn ang="0">
                  <a:pos x="6" y="20"/>
                </a:cxn>
                <a:cxn ang="0">
                  <a:pos x="9" y="15"/>
                </a:cxn>
                <a:cxn ang="0">
                  <a:pos x="14" y="11"/>
                </a:cxn>
                <a:cxn ang="0">
                  <a:pos x="19" y="6"/>
                </a:cxn>
                <a:cxn ang="0">
                  <a:pos x="23" y="4"/>
                </a:cxn>
                <a:cxn ang="0">
                  <a:pos x="28" y="1"/>
                </a:cxn>
                <a:cxn ang="0">
                  <a:pos x="33" y="1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56" y="3"/>
                </a:cxn>
                <a:cxn ang="0">
                  <a:pos x="61" y="6"/>
                </a:cxn>
                <a:cxn ang="0">
                  <a:pos x="65" y="9"/>
                </a:cxn>
                <a:cxn ang="0">
                  <a:pos x="70" y="14"/>
                </a:cxn>
                <a:cxn ang="0">
                  <a:pos x="73" y="18"/>
                </a:cxn>
                <a:cxn ang="0">
                  <a:pos x="76" y="23"/>
                </a:cxn>
                <a:cxn ang="0">
                  <a:pos x="79" y="28"/>
                </a:cxn>
                <a:cxn ang="0">
                  <a:pos x="79" y="32"/>
                </a:cxn>
                <a:cxn ang="0">
                  <a:pos x="81" y="37"/>
                </a:cxn>
                <a:cxn ang="0">
                  <a:pos x="81" y="41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3"/>
                  </a:lnTo>
                  <a:lnTo>
                    <a:pt x="81" y="45"/>
                  </a:lnTo>
                  <a:lnTo>
                    <a:pt x="81" y="46"/>
                  </a:lnTo>
                  <a:lnTo>
                    <a:pt x="81" y="48"/>
                  </a:lnTo>
                  <a:lnTo>
                    <a:pt x="79" y="49"/>
                  </a:lnTo>
                  <a:lnTo>
                    <a:pt x="79" y="51"/>
                  </a:lnTo>
                  <a:lnTo>
                    <a:pt x="79" y="52"/>
                  </a:lnTo>
                  <a:lnTo>
                    <a:pt x="79" y="54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5" y="62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4" y="74"/>
                  </a:lnTo>
                  <a:lnTo>
                    <a:pt x="62" y="75"/>
                  </a:lnTo>
                  <a:lnTo>
                    <a:pt x="61" y="75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9"/>
                  </a:lnTo>
                  <a:lnTo>
                    <a:pt x="54" y="79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2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6" y="82"/>
                  </a:lnTo>
                  <a:lnTo>
                    <a:pt x="34" y="82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5"/>
                  </a:lnTo>
                  <a:lnTo>
                    <a:pt x="19" y="75"/>
                  </a:lnTo>
                  <a:lnTo>
                    <a:pt x="17" y="74"/>
                  </a:lnTo>
                  <a:lnTo>
                    <a:pt x="16" y="72"/>
                  </a:lnTo>
                  <a:lnTo>
                    <a:pt x="14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68" y="12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3" y="17"/>
                  </a:lnTo>
                  <a:lnTo>
                    <a:pt x="73" y="18"/>
                  </a:lnTo>
                  <a:lnTo>
                    <a:pt x="75" y="20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81" y="34"/>
                  </a:lnTo>
                  <a:lnTo>
                    <a:pt x="81" y="35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2" name="Oval 28"/>
            <p:cNvSpPr>
              <a:spLocks noChangeArrowheads="1"/>
            </p:cNvSpPr>
            <p:nvPr/>
          </p:nvSpPr>
          <p:spPr bwMode="auto">
            <a:xfrm>
              <a:off x="4707581" y="2462897"/>
              <a:ext cx="322085" cy="32606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3" name="Oval 29"/>
            <p:cNvSpPr>
              <a:spLocks noChangeArrowheads="1"/>
            </p:cNvSpPr>
            <p:nvPr/>
          </p:nvSpPr>
          <p:spPr bwMode="auto">
            <a:xfrm>
              <a:off x="4636006" y="2399275"/>
              <a:ext cx="453303" cy="4493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4" name="Freeform 30"/>
            <p:cNvSpPr>
              <a:spLocks/>
            </p:cNvSpPr>
            <p:nvPr/>
          </p:nvSpPr>
          <p:spPr bwMode="auto">
            <a:xfrm>
              <a:off x="4516716" y="2105026"/>
              <a:ext cx="23858" cy="8747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5" name="Freeform 31"/>
            <p:cNvSpPr>
              <a:spLocks/>
            </p:cNvSpPr>
            <p:nvPr/>
          </p:nvSpPr>
          <p:spPr bwMode="auto">
            <a:xfrm>
              <a:off x="4472975" y="2049357"/>
              <a:ext cx="27836" cy="9145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6" name="Line 32"/>
            <p:cNvSpPr>
              <a:spLocks noChangeShapeType="1"/>
            </p:cNvSpPr>
            <p:nvPr/>
          </p:nvSpPr>
          <p:spPr bwMode="auto">
            <a:xfrm flipH="1" flipV="1">
              <a:off x="4500811" y="2049357"/>
              <a:ext cx="39763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7" name="Freeform 33"/>
            <p:cNvSpPr>
              <a:spLocks/>
            </p:cNvSpPr>
            <p:nvPr/>
          </p:nvSpPr>
          <p:spPr bwMode="auto">
            <a:xfrm>
              <a:off x="4719508" y="2319748"/>
              <a:ext cx="39763" cy="103385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5" y="15"/>
                </a:cxn>
                <a:cxn ang="0">
                  <a:pos x="3" y="14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8" name="Freeform 34"/>
            <p:cNvSpPr>
              <a:spLocks/>
            </p:cNvSpPr>
            <p:nvPr/>
          </p:nvSpPr>
          <p:spPr bwMode="auto">
            <a:xfrm>
              <a:off x="4973994" y="2319748"/>
              <a:ext cx="35788" cy="1113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5" y="11"/>
                </a:cxn>
                <a:cxn ang="0">
                  <a:pos x="5" y="10"/>
                </a:cxn>
                <a:cxn ang="0">
                  <a:pos x="6" y="9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6" y="0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1" y="16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09" name="Freeform 35"/>
            <p:cNvSpPr>
              <a:spLocks/>
            </p:cNvSpPr>
            <p:nvPr/>
          </p:nvSpPr>
          <p:spPr bwMode="auto">
            <a:xfrm>
              <a:off x="4719508" y="2295890"/>
              <a:ext cx="286296" cy="318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4" y="2"/>
                </a:cxn>
                <a:cxn ang="0">
                  <a:pos x="45" y="3"/>
                </a:cxn>
                <a:cxn ang="0">
                  <a:pos x="46" y="4"/>
                </a:cxn>
                <a:cxn ang="0">
                  <a:pos x="46" y="5"/>
                </a:cxn>
              </a:cxnLst>
              <a:rect l="0" t="0" r="r" b="b"/>
              <a:pathLst>
                <a:path w="46" h="5">
                  <a:moveTo>
                    <a:pt x="0" y="5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6" y="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0" name="Line 36"/>
            <p:cNvSpPr>
              <a:spLocks noChangeShapeType="1"/>
            </p:cNvSpPr>
            <p:nvPr/>
          </p:nvSpPr>
          <p:spPr bwMode="auto">
            <a:xfrm flipH="1">
              <a:off x="5045568" y="2860531"/>
              <a:ext cx="9941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1" name="Line 37"/>
            <p:cNvSpPr>
              <a:spLocks noChangeShapeType="1"/>
            </p:cNvSpPr>
            <p:nvPr/>
          </p:nvSpPr>
          <p:spPr bwMode="auto">
            <a:xfrm flipH="1">
              <a:off x="4596243" y="2860531"/>
              <a:ext cx="87479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2" name="Line 38"/>
            <p:cNvSpPr>
              <a:spLocks noChangeShapeType="1"/>
            </p:cNvSpPr>
            <p:nvPr/>
          </p:nvSpPr>
          <p:spPr bwMode="auto">
            <a:xfrm flipH="1" flipV="1">
              <a:off x="4234395" y="2419158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3" name="Line 39"/>
            <p:cNvSpPr>
              <a:spLocks noChangeShapeType="1"/>
            </p:cNvSpPr>
            <p:nvPr/>
          </p:nvSpPr>
          <p:spPr bwMode="auto">
            <a:xfrm flipH="1" flipV="1">
              <a:off x="4234395" y="2069240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4" name="Line 40"/>
            <p:cNvSpPr>
              <a:spLocks noChangeShapeType="1"/>
            </p:cNvSpPr>
            <p:nvPr/>
          </p:nvSpPr>
          <p:spPr bwMode="auto">
            <a:xfrm>
              <a:off x="4596243" y="3409265"/>
              <a:ext cx="13519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5" name="Line 41"/>
            <p:cNvSpPr>
              <a:spLocks noChangeShapeType="1"/>
            </p:cNvSpPr>
            <p:nvPr/>
          </p:nvSpPr>
          <p:spPr bwMode="auto">
            <a:xfrm>
              <a:off x="4997852" y="3409265"/>
              <a:ext cx="14712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6" name="Freeform 42"/>
            <p:cNvSpPr>
              <a:spLocks/>
            </p:cNvSpPr>
            <p:nvPr/>
          </p:nvSpPr>
          <p:spPr bwMode="auto">
            <a:xfrm>
              <a:off x="4592265" y="3409265"/>
              <a:ext cx="11930" cy="795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3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2" y="13"/>
                  </a:lnTo>
                  <a:lnTo>
                    <a:pt x="0" y="1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7" name="Line 43"/>
            <p:cNvSpPr>
              <a:spLocks noChangeShapeType="1"/>
            </p:cNvSpPr>
            <p:nvPr/>
          </p:nvSpPr>
          <p:spPr bwMode="auto">
            <a:xfrm flipH="1">
              <a:off x="5129072" y="3488792"/>
              <a:ext cx="1193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8" name="Line 44"/>
            <p:cNvSpPr>
              <a:spLocks noChangeShapeType="1"/>
            </p:cNvSpPr>
            <p:nvPr/>
          </p:nvSpPr>
          <p:spPr bwMode="auto">
            <a:xfrm>
              <a:off x="5141000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19" name="Line 45"/>
            <p:cNvSpPr>
              <a:spLocks noChangeShapeType="1"/>
            </p:cNvSpPr>
            <p:nvPr/>
          </p:nvSpPr>
          <p:spPr bwMode="auto">
            <a:xfrm>
              <a:off x="5057498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0" name="Line 46"/>
            <p:cNvSpPr>
              <a:spLocks noChangeShapeType="1"/>
            </p:cNvSpPr>
            <p:nvPr/>
          </p:nvSpPr>
          <p:spPr bwMode="auto">
            <a:xfrm>
              <a:off x="4675770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1" name="Line 47"/>
            <p:cNvSpPr>
              <a:spLocks noChangeShapeType="1"/>
            </p:cNvSpPr>
            <p:nvPr/>
          </p:nvSpPr>
          <p:spPr bwMode="auto">
            <a:xfrm flipH="1">
              <a:off x="4675770" y="3468912"/>
              <a:ext cx="381728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2" name="Freeform 48"/>
            <p:cNvSpPr>
              <a:spLocks/>
            </p:cNvSpPr>
            <p:nvPr/>
          </p:nvSpPr>
          <p:spPr bwMode="auto">
            <a:xfrm>
              <a:off x="4695650" y="3409265"/>
              <a:ext cx="349918" cy="3578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57" h="6">
                  <a:moveTo>
                    <a:pt x="57" y="0"/>
                  </a:moveTo>
                  <a:lnTo>
                    <a:pt x="5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3" name="Line 49"/>
            <p:cNvSpPr>
              <a:spLocks noChangeShapeType="1"/>
            </p:cNvSpPr>
            <p:nvPr/>
          </p:nvSpPr>
          <p:spPr bwMode="auto">
            <a:xfrm>
              <a:off x="4592265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4" name="Line 50"/>
            <p:cNvSpPr>
              <a:spLocks noChangeShapeType="1"/>
            </p:cNvSpPr>
            <p:nvPr/>
          </p:nvSpPr>
          <p:spPr bwMode="auto">
            <a:xfrm>
              <a:off x="4683722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5" name="Line 51"/>
            <p:cNvSpPr>
              <a:spLocks noChangeShapeType="1"/>
            </p:cNvSpPr>
            <p:nvPr/>
          </p:nvSpPr>
          <p:spPr bwMode="auto">
            <a:xfrm>
              <a:off x="5045568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6" name="Freeform 52"/>
            <p:cNvSpPr>
              <a:spLocks/>
            </p:cNvSpPr>
            <p:nvPr/>
          </p:nvSpPr>
          <p:spPr bwMode="auto">
            <a:xfrm>
              <a:off x="4683722" y="2880413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7" name="Freeform 53"/>
            <p:cNvSpPr>
              <a:spLocks/>
            </p:cNvSpPr>
            <p:nvPr/>
          </p:nvSpPr>
          <p:spPr bwMode="auto">
            <a:xfrm>
              <a:off x="4683722" y="2892341"/>
              <a:ext cx="361848" cy="874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6" y="13"/>
                </a:cxn>
                <a:cxn ang="0">
                  <a:pos x="19" y="13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7" y="14"/>
                </a:cxn>
                <a:cxn ang="0">
                  <a:pos x="30" y="14"/>
                </a:cxn>
                <a:cxn ang="0">
                  <a:pos x="33" y="14"/>
                </a:cxn>
                <a:cxn ang="0">
                  <a:pos x="36" y="14"/>
                </a:cxn>
                <a:cxn ang="0">
                  <a:pos x="39" y="14"/>
                </a:cxn>
                <a:cxn ang="0">
                  <a:pos x="41" y="13"/>
                </a:cxn>
                <a:cxn ang="0">
                  <a:pos x="44" y="13"/>
                </a:cxn>
                <a:cxn ang="0">
                  <a:pos x="46" y="13"/>
                </a:cxn>
                <a:cxn ang="0">
                  <a:pos x="48" y="13"/>
                </a:cxn>
                <a:cxn ang="0">
                  <a:pos x="51" y="12"/>
                </a:cxn>
                <a:cxn ang="0">
                  <a:pos x="52" y="12"/>
                </a:cxn>
                <a:cxn ang="0">
                  <a:pos x="54" y="11"/>
                </a:cxn>
                <a:cxn ang="0">
                  <a:pos x="55" y="11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8"/>
                </a:cxn>
                <a:cxn ang="0">
                  <a:pos x="57" y="0"/>
                </a:cxn>
              </a:cxnLst>
              <a:rect l="0" t="0" r="r" b="b"/>
              <a:pathLst>
                <a:path w="59" h="14">
                  <a:moveTo>
                    <a:pt x="0" y="8"/>
                  </a:moveTo>
                  <a:lnTo>
                    <a:pt x="1" y="9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51" y="12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57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8" name="Line 54"/>
            <p:cNvSpPr>
              <a:spLocks noChangeShapeType="1"/>
            </p:cNvSpPr>
            <p:nvPr/>
          </p:nvSpPr>
          <p:spPr bwMode="auto">
            <a:xfrm flipV="1">
              <a:off x="4683722" y="289234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29" name="Freeform 55"/>
            <p:cNvSpPr>
              <a:spLocks/>
            </p:cNvSpPr>
            <p:nvPr/>
          </p:nvSpPr>
          <p:spPr bwMode="auto">
            <a:xfrm>
              <a:off x="4683722" y="300367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0" name="Freeform 56"/>
            <p:cNvSpPr>
              <a:spLocks/>
            </p:cNvSpPr>
            <p:nvPr/>
          </p:nvSpPr>
          <p:spPr bwMode="auto">
            <a:xfrm>
              <a:off x="4683722" y="3063325"/>
              <a:ext cx="361848" cy="318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4" y="5"/>
                </a:cxn>
                <a:cxn ang="0">
                  <a:pos x="27" y="5"/>
                </a:cxn>
                <a:cxn ang="0">
                  <a:pos x="30" y="5"/>
                </a:cxn>
                <a:cxn ang="0">
                  <a:pos x="33" y="5"/>
                </a:cxn>
                <a:cxn ang="0">
                  <a:pos x="36" y="5"/>
                </a:cxn>
                <a:cxn ang="0">
                  <a:pos x="39" y="5"/>
                </a:cxn>
                <a:cxn ang="0">
                  <a:pos x="41" y="5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51" y="4"/>
                </a:cxn>
                <a:cxn ang="0">
                  <a:pos x="52" y="3"/>
                </a:cxn>
                <a:cxn ang="0">
                  <a:pos x="54" y="3"/>
                </a:cxn>
                <a:cxn ang="0">
                  <a:pos x="55" y="2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1" name="Freeform 57"/>
            <p:cNvSpPr>
              <a:spLocks/>
            </p:cNvSpPr>
            <p:nvPr/>
          </p:nvSpPr>
          <p:spPr bwMode="auto">
            <a:xfrm>
              <a:off x="4683722" y="3118994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6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6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5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3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2" name="Freeform 58"/>
            <p:cNvSpPr>
              <a:spLocks/>
            </p:cNvSpPr>
            <p:nvPr/>
          </p:nvSpPr>
          <p:spPr bwMode="auto">
            <a:xfrm>
              <a:off x="4683722" y="3182615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3" name="Freeform 59"/>
            <p:cNvSpPr>
              <a:spLocks/>
            </p:cNvSpPr>
            <p:nvPr/>
          </p:nvSpPr>
          <p:spPr bwMode="auto">
            <a:xfrm>
              <a:off x="4683722" y="324225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4" name="Line 60"/>
            <p:cNvSpPr>
              <a:spLocks noChangeShapeType="1"/>
            </p:cNvSpPr>
            <p:nvPr/>
          </p:nvSpPr>
          <p:spPr bwMode="auto">
            <a:xfrm flipH="1" flipV="1">
              <a:off x="5033640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5" name="Line 61"/>
            <p:cNvSpPr>
              <a:spLocks noChangeShapeType="1"/>
            </p:cNvSpPr>
            <p:nvPr/>
          </p:nvSpPr>
          <p:spPr bwMode="auto">
            <a:xfrm flipH="1" flipV="1">
              <a:off x="5033640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6" name="Line 62"/>
            <p:cNvSpPr>
              <a:spLocks noChangeShapeType="1"/>
            </p:cNvSpPr>
            <p:nvPr/>
          </p:nvSpPr>
          <p:spPr bwMode="auto">
            <a:xfrm flipH="1" flipV="1">
              <a:off x="5033640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7" name="Line 63"/>
            <p:cNvSpPr>
              <a:spLocks noChangeShapeType="1"/>
            </p:cNvSpPr>
            <p:nvPr/>
          </p:nvSpPr>
          <p:spPr bwMode="auto">
            <a:xfrm flipH="1" flipV="1">
              <a:off x="5033640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8" name="Line 64"/>
            <p:cNvSpPr>
              <a:spLocks noChangeShapeType="1"/>
            </p:cNvSpPr>
            <p:nvPr/>
          </p:nvSpPr>
          <p:spPr bwMode="auto">
            <a:xfrm flipH="1" flipV="1">
              <a:off x="5033640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39" name="Line 65"/>
            <p:cNvSpPr>
              <a:spLocks noChangeShapeType="1"/>
            </p:cNvSpPr>
            <p:nvPr/>
          </p:nvSpPr>
          <p:spPr bwMode="auto">
            <a:xfrm flipH="1" flipV="1">
              <a:off x="5033640" y="331781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0" name="Line 66"/>
            <p:cNvSpPr>
              <a:spLocks noChangeShapeType="1"/>
            </p:cNvSpPr>
            <p:nvPr/>
          </p:nvSpPr>
          <p:spPr bwMode="auto">
            <a:xfrm flipH="1" flipV="1">
              <a:off x="5033640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1" name="Line 67"/>
            <p:cNvSpPr>
              <a:spLocks noChangeShapeType="1"/>
            </p:cNvSpPr>
            <p:nvPr/>
          </p:nvSpPr>
          <p:spPr bwMode="auto">
            <a:xfrm flipV="1">
              <a:off x="4683722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2" name="Line 68"/>
            <p:cNvSpPr>
              <a:spLocks noChangeShapeType="1"/>
            </p:cNvSpPr>
            <p:nvPr/>
          </p:nvSpPr>
          <p:spPr bwMode="auto">
            <a:xfrm flipV="1">
              <a:off x="4691675" y="3317811"/>
              <a:ext cx="11930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3" name="Line 69"/>
            <p:cNvSpPr>
              <a:spLocks noChangeShapeType="1"/>
            </p:cNvSpPr>
            <p:nvPr/>
          </p:nvSpPr>
          <p:spPr bwMode="auto">
            <a:xfrm flipV="1">
              <a:off x="4683722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4" name="Line 70"/>
            <p:cNvSpPr>
              <a:spLocks noChangeShapeType="1"/>
            </p:cNvSpPr>
            <p:nvPr/>
          </p:nvSpPr>
          <p:spPr bwMode="auto">
            <a:xfrm flipV="1">
              <a:off x="4683722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5" name="Line 71"/>
            <p:cNvSpPr>
              <a:spLocks noChangeShapeType="1"/>
            </p:cNvSpPr>
            <p:nvPr/>
          </p:nvSpPr>
          <p:spPr bwMode="auto">
            <a:xfrm flipV="1">
              <a:off x="4683722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6" name="Line 72"/>
            <p:cNvSpPr>
              <a:spLocks noChangeShapeType="1"/>
            </p:cNvSpPr>
            <p:nvPr/>
          </p:nvSpPr>
          <p:spPr bwMode="auto">
            <a:xfrm flipV="1">
              <a:off x="4683722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7" name="Line 73"/>
            <p:cNvSpPr>
              <a:spLocks noChangeShapeType="1"/>
            </p:cNvSpPr>
            <p:nvPr/>
          </p:nvSpPr>
          <p:spPr bwMode="auto">
            <a:xfrm flipV="1">
              <a:off x="4683722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8" name="Freeform 74"/>
            <p:cNvSpPr>
              <a:spLocks/>
            </p:cNvSpPr>
            <p:nvPr/>
          </p:nvSpPr>
          <p:spPr bwMode="auto">
            <a:xfrm>
              <a:off x="4592265" y="2407228"/>
              <a:ext cx="99410" cy="100203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1"/>
                </a:cxn>
                <a:cxn ang="0">
                  <a:pos x="0" y="163"/>
                </a:cxn>
              </a:cxnLst>
              <a:rect l="0" t="0" r="r" b="b"/>
              <a:pathLst>
                <a:path w="16" h="163">
                  <a:moveTo>
                    <a:pt x="16" y="0"/>
                  </a:moveTo>
                  <a:lnTo>
                    <a:pt x="0" y="11"/>
                  </a:lnTo>
                  <a:lnTo>
                    <a:pt x="0" y="16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49" name="Line 75"/>
            <p:cNvSpPr>
              <a:spLocks noChangeShapeType="1"/>
            </p:cNvSpPr>
            <p:nvPr/>
          </p:nvSpPr>
          <p:spPr bwMode="auto">
            <a:xfrm>
              <a:off x="5144978" y="2474827"/>
              <a:ext cx="3978" cy="9344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0" name="Rectangle 76"/>
            <p:cNvSpPr>
              <a:spLocks noChangeArrowheads="1"/>
            </p:cNvSpPr>
            <p:nvPr/>
          </p:nvSpPr>
          <p:spPr bwMode="auto">
            <a:xfrm>
              <a:off x="4751319" y="2319748"/>
              <a:ext cx="234605" cy="63621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1" name="Rectangle 77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2" name="Rectangle 78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3" name="Freeform 79"/>
            <p:cNvSpPr>
              <a:spLocks/>
            </p:cNvSpPr>
            <p:nvPr/>
          </p:nvSpPr>
          <p:spPr bwMode="auto">
            <a:xfrm>
              <a:off x="4596243" y="2411205"/>
              <a:ext cx="95432" cy="9980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0"/>
                </a:cxn>
                <a:cxn ang="0">
                  <a:pos x="0" y="162"/>
                </a:cxn>
              </a:cxnLst>
              <a:rect l="0" t="0" r="r" b="b"/>
              <a:pathLst>
                <a:path w="15" h="162">
                  <a:moveTo>
                    <a:pt x="15" y="0"/>
                  </a:moveTo>
                  <a:lnTo>
                    <a:pt x="0" y="10"/>
                  </a:lnTo>
                  <a:lnTo>
                    <a:pt x="0" y="162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4" name="Line 80"/>
            <p:cNvSpPr>
              <a:spLocks noChangeShapeType="1"/>
            </p:cNvSpPr>
            <p:nvPr/>
          </p:nvSpPr>
          <p:spPr bwMode="auto">
            <a:xfrm>
              <a:off x="4325852" y="1949950"/>
              <a:ext cx="365823" cy="445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5" name="Line 81"/>
            <p:cNvSpPr>
              <a:spLocks noChangeShapeType="1"/>
            </p:cNvSpPr>
            <p:nvPr/>
          </p:nvSpPr>
          <p:spPr bwMode="auto">
            <a:xfrm>
              <a:off x="4449117" y="2105026"/>
              <a:ext cx="23858" cy="3181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6" name="Line 82"/>
            <p:cNvSpPr>
              <a:spLocks noChangeShapeType="1"/>
            </p:cNvSpPr>
            <p:nvPr/>
          </p:nvSpPr>
          <p:spPr bwMode="auto">
            <a:xfrm>
              <a:off x="4516716" y="2192506"/>
              <a:ext cx="23858" cy="2783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7" name="Freeform 83"/>
            <p:cNvSpPr>
              <a:spLocks/>
            </p:cNvSpPr>
            <p:nvPr/>
          </p:nvSpPr>
          <p:spPr bwMode="auto">
            <a:xfrm>
              <a:off x="4683722" y="3305881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8" name="Freeform 84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3"/>
                </a:cxn>
                <a:cxn ang="0">
                  <a:pos x="51" y="3"/>
                </a:cxn>
                <a:cxn ang="0">
                  <a:pos x="54" y="3"/>
                </a:cxn>
                <a:cxn ang="0">
                  <a:pos x="56" y="3"/>
                </a:cxn>
                <a:cxn ang="0">
                  <a:pos x="57" y="3"/>
                </a:cxn>
                <a:cxn ang="0">
                  <a:pos x="59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3" y="2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8"/>
                </a:cxn>
                <a:cxn ang="0">
                  <a:pos x="56" y="8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8"/>
                  </a:lnTo>
                  <a:lnTo>
                    <a:pt x="56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59" name="Freeform 85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6" y="2"/>
                </a:cxn>
                <a:cxn ang="0">
                  <a:pos x="37" y="2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0" name="Freeform 86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3" y="3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31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7"/>
                </a:cxn>
                <a:cxn ang="0">
                  <a:pos x="53" y="7"/>
                </a:cxn>
                <a:cxn ang="0">
                  <a:pos x="50" y="7"/>
                </a:cxn>
                <a:cxn ang="0">
                  <a:pos x="48" y="7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1" name="Freeform 87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2" name="Freeform 88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2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3" name="Freeform 89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4" name="Freeform 90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4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5" name="Freeform 91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6" name="Freeform 92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7" name="Freeform 93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8" name="Freeform 94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69" name="Freeform 95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0" name="Freeform 96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1" name="Freeform 97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2" name="Freeform 98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3" name="Freeform 99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4" name="Rectangle 100"/>
            <p:cNvSpPr>
              <a:spLocks noChangeArrowheads="1"/>
            </p:cNvSpPr>
            <p:nvPr/>
          </p:nvSpPr>
          <p:spPr bwMode="auto">
            <a:xfrm>
              <a:off x="4842776" y="3194543"/>
              <a:ext cx="43741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5" name="Freeform 101"/>
            <p:cNvSpPr>
              <a:spLocks/>
            </p:cNvSpPr>
            <p:nvPr/>
          </p:nvSpPr>
          <p:spPr bwMode="auto">
            <a:xfrm>
              <a:off x="4683722" y="3357574"/>
              <a:ext cx="357870" cy="6759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1"/>
                </a:cxn>
                <a:cxn ang="0">
                  <a:pos x="58" y="2"/>
                </a:cxn>
                <a:cxn ang="0">
                  <a:pos x="57" y="3"/>
                </a:cxn>
                <a:cxn ang="0">
                  <a:pos x="56" y="4"/>
                </a:cxn>
                <a:cxn ang="0">
                  <a:pos x="55" y="5"/>
                </a:cxn>
                <a:cxn ang="0">
                  <a:pos x="54" y="6"/>
                </a:cxn>
                <a:cxn ang="0">
                  <a:pos x="53" y="6"/>
                </a:cxn>
                <a:cxn ang="0">
                  <a:pos x="52" y="7"/>
                </a:cxn>
                <a:cxn ang="0">
                  <a:pos x="51" y="7"/>
                </a:cxn>
                <a:cxn ang="0">
                  <a:pos x="50" y="8"/>
                </a:cxn>
                <a:cxn ang="0">
                  <a:pos x="49" y="8"/>
                </a:cxn>
                <a:cxn ang="0">
                  <a:pos x="48" y="8"/>
                </a:cxn>
                <a:cxn ang="0">
                  <a:pos x="47" y="9"/>
                </a:cxn>
                <a:cxn ang="0">
                  <a:pos x="46" y="9"/>
                </a:cxn>
                <a:cxn ang="0">
                  <a:pos x="45" y="9"/>
                </a:cxn>
                <a:cxn ang="0">
                  <a:pos x="44" y="9"/>
                </a:cxn>
                <a:cxn ang="0">
                  <a:pos x="43" y="10"/>
                </a:cxn>
                <a:cxn ang="0">
                  <a:pos x="42" y="10"/>
                </a:cxn>
                <a:cxn ang="0">
                  <a:pos x="41" y="10"/>
                </a:cxn>
                <a:cxn ang="0">
                  <a:pos x="40" y="10"/>
                </a:cxn>
                <a:cxn ang="0">
                  <a:pos x="39" y="10"/>
                </a:cxn>
                <a:cxn ang="0">
                  <a:pos x="38" y="10"/>
                </a:cxn>
                <a:cxn ang="0">
                  <a:pos x="37" y="11"/>
                </a:cxn>
                <a:cxn ang="0">
                  <a:pos x="36" y="11"/>
                </a:cxn>
                <a:cxn ang="0">
                  <a:pos x="35" y="11"/>
                </a:cxn>
                <a:cxn ang="0">
                  <a:pos x="34" y="11"/>
                </a:cxn>
                <a:cxn ang="0">
                  <a:pos x="33" y="11"/>
                </a:cxn>
                <a:cxn ang="0">
                  <a:pos x="32" y="11"/>
                </a:cxn>
                <a:cxn ang="0">
                  <a:pos x="31" y="11"/>
                </a:cxn>
                <a:cxn ang="0">
                  <a:pos x="30" y="11"/>
                </a:cxn>
                <a:cxn ang="0">
                  <a:pos x="29" y="11"/>
                </a:cxn>
                <a:cxn ang="0">
                  <a:pos x="28" y="11"/>
                </a:cxn>
                <a:cxn ang="0">
                  <a:pos x="27" y="11"/>
                </a:cxn>
                <a:cxn ang="0">
                  <a:pos x="26" y="11"/>
                </a:cxn>
                <a:cxn ang="0">
                  <a:pos x="25" y="11"/>
                </a:cxn>
                <a:cxn ang="0">
                  <a:pos x="24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21" y="11"/>
                </a:cxn>
                <a:cxn ang="0">
                  <a:pos x="20" y="10"/>
                </a:cxn>
                <a:cxn ang="0">
                  <a:pos x="19" y="10"/>
                </a:cxn>
                <a:cxn ang="0">
                  <a:pos x="18" y="10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5" y="10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2" y="9"/>
                </a:cxn>
                <a:cxn ang="0">
                  <a:pos x="11" y="9"/>
                </a:cxn>
                <a:cxn ang="0">
                  <a:pos x="10" y="8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58" h="11">
                  <a:moveTo>
                    <a:pt x="58" y="0"/>
                  </a:moveTo>
                  <a:lnTo>
                    <a:pt x="58" y="1"/>
                  </a:lnTo>
                  <a:lnTo>
                    <a:pt x="58" y="2"/>
                  </a:lnTo>
                  <a:lnTo>
                    <a:pt x="57" y="3"/>
                  </a:lnTo>
                  <a:lnTo>
                    <a:pt x="56" y="4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6" name="Rectangle 102"/>
            <p:cNvSpPr>
              <a:spLocks noChangeArrowheads="1"/>
            </p:cNvSpPr>
            <p:nvPr/>
          </p:nvSpPr>
          <p:spPr bwMode="auto">
            <a:xfrm>
              <a:off x="4850729" y="3397338"/>
              <a:ext cx="31811" cy="2385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7" name="Line 103"/>
            <p:cNvSpPr>
              <a:spLocks noChangeShapeType="1"/>
            </p:cNvSpPr>
            <p:nvPr/>
          </p:nvSpPr>
          <p:spPr bwMode="auto">
            <a:xfrm>
              <a:off x="5129072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8" name="Line 104"/>
            <p:cNvSpPr>
              <a:spLocks noChangeShapeType="1"/>
            </p:cNvSpPr>
            <p:nvPr/>
          </p:nvSpPr>
          <p:spPr bwMode="auto">
            <a:xfrm flipH="1" flipV="1">
              <a:off x="5021710" y="3409265"/>
              <a:ext cx="23858" cy="3578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79" name="Line 105"/>
            <p:cNvSpPr>
              <a:spLocks noChangeShapeType="1"/>
            </p:cNvSpPr>
            <p:nvPr/>
          </p:nvSpPr>
          <p:spPr bwMode="auto">
            <a:xfrm flipH="1" flipV="1">
              <a:off x="4636006" y="3409265"/>
              <a:ext cx="39763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0" name="Line 106"/>
            <p:cNvSpPr>
              <a:spLocks noChangeShapeType="1"/>
            </p:cNvSpPr>
            <p:nvPr/>
          </p:nvSpPr>
          <p:spPr bwMode="auto">
            <a:xfrm flipH="1" flipV="1">
              <a:off x="5073404" y="3409265"/>
              <a:ext cx="55669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1" name="Freeform 107"/>
            <p:cNvSpPr>
              <a:spLocks/>
            </p:cNvSpPr>
            <p:nvPr/>
          </p:nvSpPr>
          <p:spPr bwMode="auto">
            <a:xfrm>
              <a:off x="4596243" y="3488792"/>
              <a:ext cx="536807" cy="3181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7" h="5">
                  <a:moveTo>
                    <a:pt x="87" y="0"/>
                  </a:moveTo>
                  <a:lnTo>
                    <a:pt x="87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2" name="Freeform 108"/>
            <p:cNvSpPr>
              <a:spLocks/>
            </p:cNvSpPr>
            <p:nvPr/>
          </p:nvSpPr>
          <p:spPr bwMode="auto">
            <a:xfrm>
              <a:off x="4242348" y="2995726"/>
              <a:ext cx="353895" cy="524877"/>
            </a:xfrm>
            <a:custGeom>
              <a:avLst/>
              <a:gdLst/>
              <a:ahLst/>
              <a:cxnLst>
                <a:cxn ang="0">
                  <a:pos x="58" y="8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58" h="85">
                  <a:moveTo>
                    <a:pt x="58" y="85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3" name="Line 109"/>
            <p:cNvSpPr>
              <a:spLocks noChangeShapeType="1"/>
            </p:cNvSpPr>
            <p:nvPr/>
          </p:nvSpPr>
          <p:spPr bwMode="auto">
            <a:xfrm flipH="1" flipV="1">
              <a:off x="4234395" y="2983798"/>
              <a:ext cx="357870" cy="50499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4" name="Oval 110"/>
            <p:cNvSpPr>
              <a:spLocks noChangeArrowheads="1"/>
            </p:cNvSpPr>
            <p:nvPr/>
          </p:nvSpPr>
          <p:spPr bwMode="auto">
            <a:xfrm>
              <a:off x="4954113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5" name="Oval 111"/>
            <p:cNvSpPr>
              <a:spLocks noChangeArrowheads="1"/>
            </p:cNvSpPr>
            <p:nvPr/>
          </p:nvSpPr>
          <p:spPr bwMode="auto">
            <a:xfrm>
              <a:off x="4966041" y="2343606"/>
              <a:ext cx="7953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6" name="Oval 112"/>
            <p:cNvSpPr>
              <a:spLocks noChangeArrowheads="1"/>
            </p:cNvSpPr>
            <p:nvPr/>
          </p:nvSpPr>
          <p:spPr bwMode="auto">
            <a:xfrm>
              <a:off x="4954113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7" name="Oval 113"/>
            <p:cNvSpPr>
              <a:spLocks noChangeArrowheads="1"/>
            </p:cNvSpPr>
            <p:nvPr/>
          </p:nvSpPr>
          <p:spPr bwMode="auto">
            <a:xfrm>
              <a:off x="4954113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8" name="Oval 114"/>
            <p:cNvSpPr>
              <a:spLocks noChangeArrowheads="1"/>
            </p:cNvSpPr>
            <p:nvPr/>
          </p:nvSpPr>
          <p:spPr bwMode="auto">
            <a:xfrm>
              <a:off x="4954113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89" name="Oval 115"/>
            <p:cNvSpPr>
              <a:spLocks noChangeArrowheads="1"/>
            </p:cNvSpPr>
            <p:nvPr/>
          </p:nvSpPr>
          <p:spPr bwMode="auto">
            <a:xfrm>
              <a:off x="4938208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0" name="Oval 116"/>
            <p:cNvSpPr>
              <a:spLocks noChangeArrowheads="1"/>
            </p:cNvSpPr>
            <p:nvPr/>
          </p:nvSpPr>
          <p:spPr bwMode="auto">
            <a:xfrm>
              <a:off x="493820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1" name="Oval 117"/>
            <p:cNvSpPr>
              <a:spLocks noChangeArrowheads="1"/>
            </p:cNvSpPr>
            <p:nvPr/>
          </p:nvSpPr>
          <p:spPr bwMode="auto">
            <a:xfrm>
              <a:off x="4938208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2" name="Oval 118"/>
            <p:cNvSpPr>
              <a:spLocks noChangeArrowheads="1"/>
            </p:cNvSpPr>
            <p:nvPr/>
          </p:nvSpPr>
          <p:spPr bwMode="auto">
            <a:xfrm>
              <a:off x="4938208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3" name="Oval 119"/>
            <p:cNvSpPr>
              <a:spLocks noChangeArrowheads="1"/>
            </p:cNvSpPr>
            <p:nvPr/>
          </p:nvSpPr>
          <p:spPr bwMode="auto">
            <a:xfrm>
              <a:off x="4818918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4" name="Oval 120"/>
            <p:cNvSpPr>
              <a:spLocks noChangeArrowheads="1"/>
            </p:cNvSpPr>
            <p:nvPr/>
          </p:nvSpPr>
          <p:spPr bwMode="auto">
            <a:xfrm>
              <a:off x="4818918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5" name="Oval 121"/>
            <p:cNvSpPr>
              <a:spLocks noChangeArrowheads="1"/>
            </p:cNvSpPr>
            <p:nvPr/>
          </p:nvSpPr>
          <p:spPr bwMode="auto">
            <a:xfrm>
              <a:off x="4799035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6" name="Oval 122"/>
            <p:cNvSpPr>
              <a:spLocks noChangeArrowheads="1"/>
            </p:cNvSpPr>
            <p:nvPr/>
          </p:nvSpPr>
          <p:spPr bwMode="auto">
            <a:xfrm>
              <a:off x="4799035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7" name="Oval 123"/>
            <p:cNvSpPr>
              <a:spLocks noChangeArrowheads="1"/>
            </p:cNvSpPr>
            <p:nvPr/>
          </p:nvSpPr>
          <p:spPr bwMode="auto">
            <a:xfrm>
              <a:off x="4830846" y="2327701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8" name="Oval 124"/>
            <p:cNvSpPr>
              <a:spLocks noChangeArrowheads="1"/>
            </p:cNvSpPr>
            <p:nvPr/>
          </p:nvSpPr>
          <p:spPr bwMode="auto">
            <a:xfrm>
              <a:off x="477120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799" name="Oval 125"/>
            <p:cNvSpPr>
              <a:spLocks noChangeArrowheads="1"/>
            </p:cNvSpPr>
            <p:nvPr/>
          </p:nvSpPr>
          <p:spPr bwMode="auto">
            <a:xfrm>
              <a:off x="477120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0" name="Oval 126"/>
            <p:cNvSpPr>
              <a:spLocks noChangeArrowheads="1"/>
            </p:cNvSpPr>
            <p:nvPr/>
          </p:nvSpPr>
          <p:spPr bwMode="auto">
            <a:xfrm>
              <a:off x="4787107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1" name="Oval 127"/>
            <p:cNvSpPr>
              <a:spLocks noChangeArrowheads="1"/>
            </p:cNvSpPr>
            <p:nvPr/>
          </p:nvSpPr>
          <p:spPr bwMode="auto">
            <a:xfrm>
              <a:off x="4783130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2" name="Oval 128"/>
            <p:cNvSpPr>
              <a:spLocks noChangeArrowheads="1"/>
            </p:cNvSpPr>
            <p:nvPr/>
          </p:nvSpPr>
          <p:spPr bwMode="auto">
            <a:xfrm>
              <a:off x="483879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3" name="Oval 129"/>
            <p:cNvSpPr>
              <a:spLocks noChangeArrowheads="1"/>
            </p:cNvSpPr>
            <p:nvPr/>
          </p:nvSpPr>
          <p:spPr bwMode="auto">
            <a:xfrm>
              <a:off x="4830846" y="2351559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4" name="Oval 130"/>
            <p:cNvSpPr>
              <a:spLocks noChangeArrowheads="1"/>
            </p:cNvSpPr>
            <p:nvPr/>
          </p:nvSpPr>
          <p:spPr bwMode="auto">
            <a:xfrm>
              <a:off x="475927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5" name="Oval 131"/>
            <p:cNvSpPr>
              <a:spLocks noChangeArrowheads="1"/>
            </p:cNvSpPr>
            <p:nvPr/>
          </p:nvSpPr>
          <p:spPr bwMode="auto">
            <a:xfrm>
              <a:off x="475927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806" name="Line 132"/>
            <p:cNvSpPr>
              <a:spLocks noChangeShapeType="1"/>
            </p:cNvSpPr>
            <p:nvPr/>
          </p:nvSpPr>
          <p:spPr bwMode="auto">
            <a:xfrm>
              <a:off x="5041593" y="2343606"/>
              <a:ext cx="103385" cy="13121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07" name="グループ化 215"/>
          <p:cNvGrpSpPr>
            <a:grpSpLocks noChangeAspect="1"/>
          </p:cNvGrpSpPr>
          <p:nvPr/>
        </p:nvGrpSpPr>
        <p:grpSpPr>
          <a:xfrm>
            <a:off x="3260038" y="4880126"/>
            <a:ext cx="360632" cy="756000"/>
            <a:chOff x="3238183" y="2986088"/>
            <a:chExt cx="439738" cy="768350"/>
          </a:xfrm>
        </p:grpSpPr>
        <p:sp>
          <p:nvSpPr>
            <p:cNvPr id="583" name="Rectangle 351"/>
            <p:cNvSpPr>
              <a:spLocks noChangeArrowheads="1"/>
            </p:cNvSpPr>
            <p:nvPr/>
          </p:nvSpPr>
          <p:spPr bwMode="auto">
            <a:xfrm>
              <a:off x="3417571" y="3255963"/>
              <a:ext cx="255588" cy="4984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4" name="Freeform 352"/>
            <p:cNvSpPr>
              <a:spLocks/>
            </p:cNvSpPr>
            <p:nvPr/>
          </p:nvSpPr>
          <p:spPr bwMode="auto">
            <a:xfrm>
              <a:off x="3244533" y="3017838"/>
              <a:ext cx="255588" cy="495300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2">
                  <a:moveTo>
                    <a:pt x="0" y="202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5" name="Line 353"/>
            <p:cNvSpPr>
              <a:spLocks noChangeShapeType="1"/>
            </p:cNvSpPr>
            <p:nvPr/>
          </p:nvSpPr>
          <p:spPr bwMode="auto">
            <a:xfrm>
              <a:off x="3244533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6" name="Line 354"/>
            <p:cNvSpPr>
              <a:spLocks noChangeShapeType="1"/>
            </p:cNvSpPr>
            <p:nvPr/>
          </p:nvSpPr>
          <p:spPr bwMode="auto">
            <a:xfrm>
              <a:off x="3500121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7" name="Oval 355"/>
            <p:cNvSpPr>
              <a:spLocks noChangeArrowheads="1"/>
            </p:cNvSpPr>
            <p:nvPr/>
          </p:nvSpPr>
          <p:spPr bwMode="auto">
            <a:xfrm>
              <a:off x="3244533" y="2994025"/>
              <a:ext cx="22225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8" name="Oval 356"/>
            <p:cNvSpPr>
              <a:spLocks noChangeArrowheads="1"/>
            </p:cNvSpPr>
            <p:nvPr/>
          </p:nvSpPr>
          <p:spPr bwMode="auto">
            <a:xfrm>
              <a:off x="3238183" y="2987675"/>
              <a:ext cx="36513" cy="381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9" name="Oval 357"/>
            <p:cNvSpPr>
              <a:spLocks noChangeArrowheads="1"/>
            </p:cNvSpPr>
            <p:nvPr/>
          </p:nvSpPr>
          <p:spPr bwMode="auto">
            <a:xfrm>
              <a:off x="3412808" y="3221038"/>
              <a:ext cx="23813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0" name="Oval 358"/>
            <p:cNvSpPr>
              <a:spLocks noChangeArrowheads="1"/>
            </p:cNvSpPr>
            <p:nvPr/>
          </p:nvSpPr>
          <p:spPr bwMode="auto">
            <a:xfrm>
              <a:off x="3404871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1" name="Oval 359"/>
            <p:cNvSpPr>
              <a:spLocks noChangeArrowheads="1"/>
            </p:cNvSpPr>
            <p:nvPr/>
          </p:nvSpPr>
          <p:spPr bwMode="auto">
            <a:xfrm>
              <a:off x="3647758" y="3221038"/>
              <a:ext cx="22225" cy="254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2" name="Oval 360"/>
            <p:cNvSpPr>
              <a:spLocks noChangeArrowheads="1"/>
            </p:cNvSpPr>
            <p:nvPr/>
          </p:nvSpPr>
          <p:spPr bwMode="auto">
            <a:xfrm>
              <a:off x="3641408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3" name="Oval 361"/>
            <p:cNvSpPr>
              <a:spLocks noChangeArrowheads="1"/>
            </p:cNvSpPr>
            <p:nvPr/>
          </p:nvSpPr>
          <p:spPr bwMode="auto">
            <a:xfrm>
              <a:off x="3476308" y="2994025"/>
              <a:ext cx="23813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4" name="Oval 362"/>
            <p:cNvSpPr>
              <a:spLocks noChangeArrowheads="1"/>
            </p:cNvSpPr>
            <p:nvPr/>
          </p:nvSpPr>
          <p:spPr bwMode="auto">
            <a:xfrm>
              <a:off x="3468371" y="29860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5" name="Oval 363"/>
            <p:cNvSpPr>
              <a:spLocks noChangeArrowheads="1"/>
            </p:cNvSpPr>
            <p:nvPr/>
          </p:nvSpPr>
          <p:spPr bwMode="auto">
            <a:xfrm>
              <a:off x="3431858" y="3279775"/>
              <a:ext cx="9525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6" name="Oval 364"/>
            <p:cNvSpPr>
              <a:spLocks noChangeArrowheads="1"/>
            </p:cNvSpPr>
            <p:nvPr/>
          </p:nvSpPr>
          <p:spPr bwMode="auto">
            <a:xfrm>
              <a:off x="3427096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7" name="Oval 365"/>
            <p:cNvSpPr>
              <a:spLocks noChangeArrowheads="1"/>
            </p:cNvSpPr>
            <p:nvPr/>
          </p:nvSpPr>
          <p:spPr bwMode="auto">
            <a:xfrm>
              <a:off x="3428683" y="3724275"/>
              <a:ext cx="11113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8" name="Oval 366"/>
            <p:cNvSpPr>
              <a:spLocks noChangeArrowheads="1"/>
            </p:cNvSpPr>
            <p:nvPr/>
          </p:nvSpPr>
          <p:spPr bwMode="auto">
            <a:xfrm>
              <a:off x="3650933" y="3282950"/>
              <a:ext cx="9525" cy="7938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99" name="Oval 367"/>
            <p:cNvSpPr>
              <a:spLocks noChangeArrowheads="1"/>
            </p:cNvSpPr>
            <p:nvPr/>
          </p:nvSpPr>
          <p:spPr bwMode="auto">
            <a:xfrm>
              <a:off x="3650933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0" name="Oval 368"/>
            <p:cNvSpPr>
              <a:spLocks noChangeArrowheads="1"/>
            </p:cNvSpPr>
            <p:nvPr/>
          </p:nvSpPr>
          <p:spPr bwMode="auto">
            <a:xfrm>
              <a:off x="3650933" y="3727450"/>
              <a:ext cx="9525" cy="95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1" name="Rectangle 369"/>
            <p:cNvSpPr>
              <a:spLocks noChangeArrowheads="1"/>
            </p:cNvSpPr>
            <p:nvPr/>
          </p:nvSpPr>
          <p:spPr bwMode="auto">
            <a:xfrm>
              <a:off x="3498216" y="3364548"/>
              <a:ext cx="92075" cy="508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2" name="Rectangle 370"/>
            <p:cNvSpPr>
              <a:spLocks noChangeArrowheads="1"/>
            </p:cNvSpPr>
            <p:nvPr/>
          </p:nvSpPr>
          <p:spPr bwMode="auto">
            <a:xfrm>
              <a:off x="3511868" y="3546475"/>
              <a:ext cx="65088" cy="285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3" name="Line 371"/>
            <p:cNvSpPr>
              <a:spLocks noChangeShapeType="1"/>
            </p:cNvSpPr>
            <p:nvPr/>
          </p:nvSpPr>
          <p:spPr bwMode="auto">
            <a:xfrm>
              <a:off x="3542666" y="3546475"/>
              <a:ext cx="1588" cy="285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4" name="Freeform 386"/>
            <p:cNvSpPr>
              <a:spLocks/>
            </p:cNvSpPr>
            <p:nvPr/>
          </p:nvSpPr>
          <p:spPr bwMode="auto">
            <a:xfrm>
              <a:off x="3408046" y="3241675"/>
              <a:ext cx="255588" cy="498475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3">
                  <a:moveTo>
                    <a:pt x="0" y="203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5" name="Line 387"/>
            <p:cNvSpPr>
              <a:spLocks noChangeShapeType="1"/>
            </p:cNvSpPr>
            <p:nvPr/>
          </p:nvSpPr>
          <p:spPr bwMode="auto">
            <a:xfrm>
              <a:off x="3266758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6" name="Line 388"/>
            <p:cNvSpPr>
              <a:spLocks noChangeShapeType="1"/>
            </p:cNvSpPr>
            <p:nvPr/>
          </p:nvSpPr>
          <p:spPr bwMode="auto">
            <a:xfrm>
              <a:off x="3257233" y="3517900"/>
              <a:ext cx="125413" cy="174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7" name="Line 389"/>
            <p:cNvSpPr>
              <a:spLocks noChangeShapeType="1"/>
            </p:cNvSpPr>
            <p:nvPr/>
          </p:nvSpPr>
          <p:spPr bwMode="auto">
            <a:xfrm>
              <a:off x="3244533" y="3513138"/>
              <a:ext cx="173038" cy="2413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8" name="Oval 390"/>
            <p:cNvSpPr>
              <a:spLocks noChangeArrowheads="1"/>
            </p:cNvSpPr>
            <p:nvPr/>
          </p:nvSpPr>
          <p:spPr bwMode="auto">
            <a:xfrm>
              <a:off x="3396933" y="3695700"/>
              <a:ext cx="15875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09" name="Line 391"/>
            <p:cNvSpPr>
              <a:spLocks noChangeShapeType="1"/>
            </p:cNvSpPr>
            <p:nvPr/>
          </p:nvSpPr>
          <p:spPr bwMode="auto">
            <a:xfrm>
              <a:off x="3392171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0" name="Line 392"/>
            <p:cNvSpPr>
              <a:spLocks noChangeShapeType="1"/>
            </p:cNvSpPr>
            <p:nvPr/>
          </p:nvSpPr>
          <p:spPr bwMode="auto">
            <a:xfrm>
              <a:off x="3257233" y="30892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1" name="Line 393"/>
            <p:cNvSpPr>
              <a:spLocks noChangeShapeType="1"/>
            </p:cNvSpPr>
            <p:nvPr/>
          </p:nvSpPr>
          <p:spPr bwMode="auto">
            <a:xfrm>
              <a:off x="3382646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2" name="Line 394"/>
            <p:cNvSpPr>
              <a:spLocks noChangeShapeType="1"/>
            </p:cNvSpPr>
            <p:nvPr/>
          </p:nvSpPr>
          <p:spPr bwMode="auto">
            <a:xfrm flipH="1">
              <a:off x="3382646" y="369252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3" name="Line 395"/>
            <p:cNvSpPr>
              <a:spLocks noChangeShapeType="1"/>
            </p:cNvSpPr>
            <p:nvPr/>
          </p:nvSpPr>
          <p:spPr bwMode="auto">
            <a:xfrm>
              <a:off x="3382646" y="3265488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4" name="Line 396"/>
            <p:cNvSpPr>
              <a:spLocks noChangeShapeType="1"/>
            </p:cNvSpPr>
            <p:nvPr/>
          </p:nvSpPr>
          <p:spPr bwMode="auto">
            <a:xfrm flipH="1">
              <a:off x="3257233" y="308927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5" name="Line 397"/>
            <p:cNvSpPr>
              <a:spLocks noChangeShapeType="1"/>
            </p:cNvSpPr>
            <p:nvPr/>
          </p:nvSpPr>
          <p:spPr bwMode="auto">
            <a:xfrm flipH="1" flipV="1">
              <a:off x="3257233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6" name="Line 398"/>
            <p:cNvSpPr>
              <a:spLocks noChangeShapeType="1"/>
            </p:cNvSpPr>
            <p:nvPr/>
          </p:nvSpPr>
          <p:spPr bwMode="auto">
            <a:xfrm>
              <a:off x="3319146" y="31781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7" name="Line 399"/>
            <p:cNvSpPr>
              <a:spLocks noChangeShapeType="1"/>
            </p:cNvSpPr>
            <p:nvPr/>
          </p:nvSpPr>
          <p:spPr bwMode="auto">
            <a:xfrm flipH="1" flipV="1">
              <a:off x="3279458" y="3209925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8" name="Line 400"/>
            <p:cNvSpPr>
              <a:spLocks noChangeShapeType="1"/>
            </p:cNvSpPr>
            <p:nvPr/>
          </p:nvSpPr>
          <p:spPr bwMode="auto">
            <a:xfrm flipH="1" flipV="1">
              <a:off x="3287396" y="3221038"/>
              <a:ext cx="6350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19" name="Line 401"/>
            <p:cNvSpPr>
              <a:spLocks noChangeShapeType="1"/>
            </p:cNvSpPr>
            <p:nvPr/>
          </p:nvSpPr>
          <p:spPr bwMode="auto">
            <a:xfrm flipH="1" flipV="1">
              <a:off x="3279458" y="3214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0" name="Line 402"/>
            <p:cNvSpPr>
              <a:spLocks noChangeShapeType="1"/>
            </p:cNvSpPr>
            <p:nvPr/>
          </p:nvSpPr>
          <p:spPr bwMode="auto">
            <a:xfrm flipH="1" flipV="1">
              <a:off x="3287396" y="3225800"/>
              <a:ext cx="6350" cy="11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1" name="Line 403"/>
            <p:cNvSpPr>
              <a:spLocks noChangeShapeType="1"/>
            </p:cNvSpPr>
            <p:nvPr/>
          </p:nvSpPr>
          <p:spPr bwMode="auto">
            <a:xfrm flipH="1" flipV="1">
              <a:off x="3279458" y="3224213"/>
              <a:ext cx="4763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2" name="Line 404"/>
            <p:cNvSpPr>
              <a:spLocks noChangeShapeType="1"/>
            </p:cNvSpPr>
            <p:nvPr/>
          </p:nvSpPr>
          <p:spPr bwMode="auto">
            <a:xfrm flipH="1" flipV="1">
              <a:off x="3287396" y="32337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3" name="Line 405"/>
            <p:cNvSpPr>
              <a:spLocks noChangeShapeType="1"/>
            </p:cNvSpPr>
            <p:nvPr/>
          </p:nvSpPr>
          <p:spPr bwMode="auto">
            <a:xfrm flipH="1" flipV="1">
              <a:off x="3279458" y="32321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4" name="Line 406"/>
            <p:cNvSpPr>
              <a:spLocks noChangeShapeType="1"/>
            </p:cNvSpPr>
            <p:nvPr/>
          </p:nvSpPr>
          <p:spPr bwMode="auto">
            <a:xfrm flipH="1" flipV="1">
              <a:off x="3287396" y="32432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5" name="Line 407"/>
            <p:cNvSpPr>
              <a:spLocks noChangeShapeType="1"/>
            </p:cNvSpPr>
            <p:nvPr/>
          </p:nvSpPr>
          <p:spPr bwMode="auto">
            <a:xfrm flipH="1" flipV="1">
              <a:off x="3279458" y="3241675"/>
              <a:ext cx="4763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6" name="Line 408"/>
            <p:cNvSpPr>
              <a:spLocks noChangeShapeType="1"/>
            </p:cNvSpPr>
            <p:nvPr/>
          </p:nvSpPr>
          <p:spPr bwMode="auto">
            <a:xfrm flipH="1" flipV="1">
              <a:off x="3287396" y="325120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7" name="Line 410"/>
            <p:cNvSpPr>
              <a:spLocks noChangeShapeType="1"/>
            </p:cNvSpPr>
            <p:nvPr/>
          </p:nvSpPr>
          <p:spPr bwMode="auto">
            <a:xfrm flipH="1" flipV="1">
              <a:off x="3279458" y="325120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8" name="Line 411"/>
            <p:cNvSpPr>
              <a:spLocks noChangeShapeType="1"/>
            </p:cNvSpPr>
            <p:nvPr/>
          </p:nvSpPr>
          <p:spPr bwMode="auto">
            <a:xfrm flipH="1" flipV="1">
              <a:off x="3287396" y="32607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29" name="Line 412"/>
            <p:cNvSpPr>
              <a:spLocks noChangeShapeType="1"/>
            </p:cNvSpPr>
            <p:nvPr/>
          </p:nvSpPr>
          <p:spPr bwMode="auto">
            <a:xfrm flipH="1" flipV="1">
              <a:off x="3279458" y="32591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0" name="Line 413"/>
            <p:cNvSpPr>
              <a:spLocks noChangeShapeType="1"/>
            </p:cNvSpPr>
            <p:nvPr/>
          </p:nvSpPr>
          <p:spPr bwMode="auto">
            <a:xfrm flipH="1" flipV="1">
              <a:off x="3287396" y="32702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1" name="Line 414"/>
            <p:cNvSpPr>
              <a:spLocks noChangeShapeType="1"/>
            </p:cNvSpPr>
            <p:nvPr/>
          </p:nvSpPr>
          <p:spPr bwMode="auto">
            <a:xfrm flipH="1" flipV="1">
              <a:off x="3279458" y="32654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2" name="Line 415"/>
            <p:cNvSpPr>
              <a:spLocks noChangeShapeType="1"/>
            </p:cNvSpPr>
            <p:nvPr/>
          </p:nvSpPr>
          <p:spPr bwMode="auto">
            <a:xfrm flipH="1" flipV="1">
              <a:off x="3287396" y="3275013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3" name="Line 416"/>
            <p:cNvSpPr>
              <a:spLocks noChangeShapeType="1"/>
            </p:cNvSpPr>
            <p:nvPr/>
          </p:nvSpPr>
          <p:spPr bwMode="auto">
            <a:xfrm flipH="1" flipV="1">
              <a:off x="3279458" y="32734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4" name="Line 417"/>
            <p:cNvSpPr>
              <a:spLocks noChangeShapeType="1"/>
            </p:cNvSpPr>
            <p:nvPr/>
          </p:nvSpPr>
          <p:spPr bwMode="auto">
            <a:xfrm flipH="1" flipV="1">
              <a:off x="3287396" y="32829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5" name="Line 418"/>
            <p:cNvSpPr>
              <a:spLocks noChangeShapeType="1"/>
            </p:cNvSpPr>
            <p:nvPr/>
          </p:nvSpPr>
          <p:spPr bwMode="auto">
            <a:xfrm flipH="1" flipV="1">
              <a:off x="3279458" y="3279775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6" name="Line 419"/>
            <p:cNvSpPr>
              <a:spLocks noChangeShapeType="1"/>
            </p:cNvSpPr>
            <p:nvPr/>
          </p:nvSpPr>
          <p:spPr bwMode="auto">
            <a:xfrm flipH="1" flipV="1">
              <a:off x="3287396" y="32924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7" name="Line 420"/>
            <p:cNvSpPr>
              <a:spLocks noChangeShapeType="1"/>
            </p:cNvSpPr>
            <p:nvPr/>
          </p:nvSpPr>
          <p:spPr bwMode="auto">
            <a:xfrm flipH="1" flipV="1">
              <a:off x="3279458" y="32908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8" name="Line 421"/>
            <p:cNvSpPr>
              <a:spLocks noChangeShapeType="1"/>
            </p:cNvSpPr>
            <p:nvPr/>
          </p:nvSpPr>
          <p:spPr bwMode="auto">
            <a:xfrm flipH="1" flipV="1">
              <a:off x="3287396" y="330041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39" name="Line 422"/>
            <p:cNvSpPr>
              <a:spLocks noChangeShapeType="1"/>
            </p:cNvSpPr>
            <p:nvPr/>
          </p:nvSpPr>
          <p:spPr bwMode="auto">
            <a:xfrm flipH="1" flipV="1">
              <a:off x="3279458" y="3300413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0" name="Line 423"/>
            <p:cNvSpPr>
              <a:spLocks noChangeShapeType="1"/>
            </p:cNvSpPr>
            <p:nvPr/>
          </p:nvSpPr>
          <p:spPr bwMode="auto">
            <a:xfrm flipH="1" flipV="1">
              <a:off x="3287396" y="33099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1" name="Line 424"/>
            <p:cNvSpPr>
              <a:spLocks noChangeShapeType="1"/>
            </p:cNvSpPr>
            <p:nvPr/>
          </p:nvSpPr>
          <p:spPr bwMode="auto">
            <a:xfrm flipH="1" flipV="1">
              <a:off x="3279458" y="33067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2" name="Line 425"/>
            <p:cNvSpPr>
              <a:spLocks noChangeShapeType="1"/>
            </p:cNvSpPr>
            <p:nvPr/>
          </p:nvSpPr>
          <p:spPr bwMode="auto">
            <a:xfrm flipH="1" flipV="1">
              <a:off x="3288983" y="33194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3" name="Line 426"/>
            <p:cNvSpPr>
              <a:spLocks noChangeShapeType="1"/>
            </p:cNvSpPr>
            <p:nvPr/>
          </p:nvSpPr>
          <p:spPr bwMode="auto">
            <a:xfrm flipH="1" flipV="1">
              <a:off x="3279458" y="33147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4" name="Line 427"/>
            <p:cNvSpPr>
              <a:spLocks noChangeShapeType="1"/>
            </p:cNvSpPr>
            <p:nvPr/>
          </p:nvSpPr>
          <p:spPr bwMode="auto">
            <a:xfrm flipH="1" flipV="1">
              <a:off x="3287396" y="3324225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5" name="Line 428"/>
            <p:cNvSpPr>
              <a:spLocks noChangeShapeType="1"/>
            </p:cNvSpPr>
            <p:nvPr/>
          </p:nvSpPr>
          <p:spPr bwMode="auto">
            <a:xfrm flipH="1" flipV="1">
              <a:off x="3279458" y="33226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6" name="Line 429"/>
            <p:cNvSpPr>
              <a:spLocks noChangeShapeType="1"/>
            </p:cNvSpPr>
            <p:nvPr/>
          </p:nvSpPr>
          <p:spPr bwMode="auto">
            <a:xfrm flipH="1" flipV="1">
              <a:off x="3287396" y="333533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7" name="Line 430"/>
            <p:cNvSpPr>
              <a:spLocks noChangeShapeType="1"/>
            </p:cNvSpPr>
            <p:nvPr/>
          </p:nvSpPr>
          <p:spPr bwMode="auto">
            <a:xfrm flipH="1" flipV="1">
              <a:off x="3279458" y="3332163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8" name="Line 431"/>
            <p:cNvSpPr>
              <a:spLocks noChangeShapeType="1"/>
            </p:cNvSpPr>
            <p:nvPr/>
          </p:nvSpPr>
          <p:spPr bwMode="auto">
            <a:xfrm flipH="1" flipV="1">
              <a:off x="3288983" y="3341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49" name="Line 432"/>
            <p:cNvSpPr>
              <a:spLocks noChangeShapeType="1"/>
            </p:cNvSpPr>
            <p:nvPr/>
          </p:nvSpPr>
          <p:spPr bwMode="auto">
            <a:xfrm flipH="1" flipV="1">
              <a:off x="3279458" y="3340100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0" name="Line 433"/>
            <p:cNvSpPr>
              <a:spLocks noChangeShapeType="1"/>
            </p:cNvSpPr>
            <p:nvPr/>
          </p:nvSpPr>
          <p:spPr bwMode="auto">
            <a:xfrm flipH="1" flipV="1">
              <a:off x="3287396" y="33496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1" name="Line 434"/>
            <p:cNvSpPr>
              <a:spLocks noChangeShapeType="1"/>
            </p:cNvSpPr>
            <p:nvPr/>
          </p:nvSpPr>
          <p:spPr bwMode="auto">
            <a:xfrm flipH="1" flipV="1">
              <a:off x="3279458" y="334645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2" name="Line 435"/>
            <p:cNvSpPr>
              <a:spLocks noChangeShapeType="1"/>
            </p:cNvSpPr>
            <p:nvPr/>
          </p:nvSpPr>
          <p:spPr bwMode="auto">
            <a:xfrm flipH="1" flipV="1">
              <a:off x="3287396" y="33591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3" name="Line 436"/>
            <p:cNvSpPr>
              <a:spLocks noChangeShapeType="1"/>
            </p:cNvSpPr>
            <p:nvPr/>
          </p:nvSpPr>
          <p:spPr bwMode="auto">
            <a:xfrm flipH="1" flipV="1">
              <a:off x="3279458" y="3354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4" name="Line 437"/>
            <p:cNvSpPr>
              <a:spLocks noChangeShapeType="1"/>
            </p:cNvSpPr>
            <p:nvPr/>
          </p:nvSpPr>
          <p:spPr bwMode="auto">
            <a:xfrm flipH="1" flipV="1">
              <a:off x="3287396" y="336708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5" name="Line 438"/>
            <p:cNvSpPr>
              <a:spLocks noChangeShapeType="1"/>
            </p:cNvSpPr>
            <p:nvPr/>
          </p:nvSpPr>
          <p:spPr bwMode="auto">
            <a:xfrm flipH="1" flipV="1">
              <a:off x="3279458" y="33623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6" name="Line 439"/>
            <p:cNvSpPr>
              <a:spLocks noChangeShapeType="1"/>
            </p:cNvSpPr>
            <p:nvPr/>
          </p:nvSpPr>
          <p:spPr bwMode="auto">
            <a:xfrm flipH="1" flipV="1">
              <a:off x="3287396" y="33734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7" name="Line 440"/>
            <p:cNvSpPr>
              <a:spLocks noChangeShapeType="1"/>
            </p:cNvSpPr>
            <p:nvPr/>
          </p:nvSpPr>
          <p:spPr bwMode="auto">
            <a:xfrm flipH="1" flipV="1">
              <a:off x="3279458" y="33718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8" name="Line 441"/>
            <p:cNvSpPr>
              <a:spLocks noChangeShapeType="1"/>
            </p:cNvSpPr>
            <p:nvPr/>
          </p:nvSpPr>
          <p:spPr bwMode="auto">
            <a:xfrm flipH="1" flipV="1">
              <a:off x="3287396" y="33813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59" name="Line 442"/>
            <p:cNvSpPr>
              <a:spLocks noChangeShapeType="1"/>
            </p:cNvSpPr>
            <p:nvPr/>
          </p:nvSpPr>
          <p:spPr bwMode="auto">
            <a:xfrm flipH="1" flipV="1">
              <a:off x="3279458" y="3378200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0" name="Line 443"/>
            <p:cNvSpPr>
              <a:spLocks noChangeShapeType="1"/>
            </p:cNvSpPr>
            <p:nvPr/>
          </p:nvSpPr>
          <p:spPr bwMode="auto">
            <a:xfrm flipH="1" flipV="1">
              <a:off x="3287396" y="339090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1" name="Line 444"/>
            <p:cNvSpPr>
              <a:spLocks noChangeShapeType="1"/>
            </p:cNvSpPr>
            <p:nvPr/>
          </p:nvSpPr>
          <p:spPr bwMode="auto">
            <a:xfrm flipH="1" flipV="1">
              <a:off x="3279458" y="33893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2" name="Line 445"/>
            <p:cNvSpPr>
              <a:spLocks noChangeShapeType="1"/>
            </p:cNvSpPr>
            <p:nvPr/>
          </p:nvSpPr>
          <p:spPr bwMode="auto">
            <a:xfrm flipH="1" flipV="1">
              <a:off x="3287396" y="3400425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3" name="Line 446"/>
            <p:cNvSpPr>
              <a:spLocks noChangeShapeType="1"/>
            </p:cNvSpPr>
            <p:nvPr/>
          </p:nvSpPr>
          <p:spPr bwMode="auto">
            <a:xfrm flipH="1" flipV="1">
              <a:off x="3279458" y="33956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4" name="Line 447"/>
            <p:cNvSpPr>
              <a:spLocks noChangeShapeType="1"/>
            </p:cNvSpPr>
            <p:nvPr/>
          </p:nvSpPr>
          <p:spPr bwMode="auto">
            <a:xfrm flipH="1" flipV="1">
              <a:off x="3287396" y="34083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5" name="Line 448"/>
            <p:cNvSpPr>
              <a:spLocks noChangeShapeType="1"/>
            </p:cNvSpPr>
            <p:nvPr/>
          </p:nvSpPr>
          <p:spPr bwMode="auto">
            <a:xfrm flipH="1" flipV="1">
              <a:off x="3279458" y="34036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6" name="Line 449"/>
            <p:cNvSpPr>
              <a:spLocks noChangeShapeType="1"/>
            </p:cNvSpPr>
            <p:nvPr/>
          </p:nvSpPr>
          <p:spPr bwMode="auto">
            <a:xfrm flipH="1" flipV="1">
              <a:off x="3287396" y="3416300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7" name="Line 450"/>
            <p:cNvSpPr>
              <a:spLocks noChangeShapeType="1"/>
            </p:cNvSpPr>
            <p:nvPr/>
          </p:nvSpPr>
          <p:spPr bwMode="auto">
            <a:xfrm flipH="1" flipV="1">
              <a:off x="3279458" y="3413125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8" name="Line 451"/>
            <p:cNvSpPr>
              <a:spLocks noChangeShapeType="1"/>
            </p:cNvSpPr>
            <p:nvPr/>
          </p:nvSpPr>
          <p:spPr bwMode="auto">
            <a:xfrm flipH="1" flipV="1">
              <a:off x="3287396" y="34226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69" name="Line 452"/>
            <p:cNvSpPr>
              <a:spLocks noChangeShapeType="1"/>
            </p:cNvSpPr>
            <p:nvPr/>
          </p:nvSpPr>
          <p:spPr bwMode="auto">
            <a:xfrm flipH="1" flipV="1">
              <a:off x="3279458" y="34210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0" name="Line 453"/>
            <p:cNvSpPr>
              <a:spLocks noChangeShapeType="1"/>
            </p:cNvSpPr>
            <p:nvPr/>
          </p:nvSpPr>
          <p:spPr bwMode="auto">
            <a:xfrm flipH="1" flipV="1">
              <a:off x="3287396" y="343058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1" name="Line 454"/>
            <p:cNvSpPr>
              <a:spLocks noChangeShapeType="1"/>
            </p:cNvSpPr>
            <p:nvPr/>
          </p:nvSpPr>
          <p:spPr bwMode="auto">
            <a:xfrm flipH="1" flipV="1">
              <a:off x="3279458" y="34274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2" name="Line 455"/>
            <p:cNvSpPr>
              <a:spLocks noChangeShapeType="1"/>
            </p:cNvSpPr>
            <p:nvPr/>
          </p:nvSpPr>
          <p:spPr bwMode="auto">
            <a:xfrm flipH="1" flipV="1">
              <a:off x="3287396" y="3440113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3" name="Line 456"/>
            <p:cNvSpPr>
              <a:spLocks noChangeShapeType="1"/>
            </p:cNvSpPr>
            <p:nvPr/>
          </p:nvSpPr>
          <p:spPr bwMode="auto">
            <a:xfrm flipH="1" flipV="1">
              <a:off x="3279458" y="3436938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4" name="Line 457"/>
            <p:cNvSpPr>
              <a:spLocks noChangeShapeType="1"/>
            </p:cNvSpPr>
            <p:nvPr/>
          </p:nvSpPr>
          <p:spPr bwMode="auto">
            <a:xfrm flipH="1" flipV="1">
              <a:off x="3287396" y="34496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5" name="Line 458"/>
            <p:cNvSpPr>
              <a:spLocks noChangeShapeType="1"/>
            </p:cNvSpPr>
            <p:nvPr/>
          </p:nvSpPr>
          <p:spPr bwMode="auto">
            <a:xfrm flipH="1" flipV="1">
              <a:off x="3282633" y="34448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6" name="Line 459"/>
            <p:cNvSpPr>
              <a:spLocks noChangeShapeType="1"/>
            </p:cNvSpPr>
            <p:nvPr/>
          </p:nvSpPr>
          <p:spPr bwMode="auto">
            <a:xfrm flipH="1" flipV="1">
              <a:off x="3288983" y="345757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7" name="Line 460"/>
            <p:cNvSpPr>
              <a:spLocks noChangeShapeType="1"/>
            </p:cNvSpPr>
            <p:nvPr/>
          </p:nvSpPr>
          <p:spPr bwMode="auto">
            <a:xfrm flipH="1" flipV="1">
              <a:off x="3279458" y="34528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8" name="Line 461"/>
            <p:cNvSpPr>
              <a:spLocks noChangeShapeType="1"/>
            </p:cNvSpPr>
            <p:nvPr/>
          </p:nvSpPr>
          <p:spPr bwMode="auto">
            <a:xfrm flipH="1" flipV="1">
              <a:off x="3288983" y="3463925"/>
              <a:ext cx="4763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79" name="Line 462"/>
            <p:cNvSpPr>
              <a:spLocks noChangeShapeType="1"/>
            </p:cNvSpPr>
            <p:nvPr/>
          </p:nvSpPr>
          <p:spPr bwMode="auto">
            <a:xfrm flipH="1" flipV="1">
              <a:off x="3279458" y="34591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0" name="Line 463"/>
            <p:cNvSpPr>
              <a:spLocks noChangeShapeType="1"/>
            </p:cNvSpPr>
            <p:nvPr/>
          </p:nvSpPr>
          <p:spPr bwMode="auto">
            <a:xfrm flipH="1" flipV="1">
              <a:off x="3288983" y="34718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1" name="Line 464"/>
            <p:cNvSpPr>
              <a:spLocks noChangeShapeType="1"/>
            </p:cNvSpPr>
            <p:nvPr/>
          </p:nvSpPr>
          <p:spPr bwMode="auto">
            <a:xfrm flipH="1" flipV="1">
              <a:off x="3282633" y="34702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2" name="Line 465"/>
            <p:cNvSpPr>
              <a:spLocks noChangeShapeType="1"/>
            </p:cNvSpPr>
            <p:nvPr/>
          </p:nvSpPr>
          <p:spPr bwMode="auto">
            <a:xfrm flipH="1" flipV="1">
              <a:off x="3288983" y="3481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3" name="Line 466"/>
            <p:cNvSpPr>
              <a:spLocks noChangeShapeType="1"/>
            </p:cNvSpPr>
            <p:nvPr/>
          </p:nvSpPr>
          <p:spPr bwMode="auto">
            <a:xfrm flipH="1" flipV="1">
              <a:off x="3279458" y="34766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684" name="Line 467"/>
            <p:cNvSpPr>
              <a:spLocks noChangeShapeType="1"/>
            </p:cNvSpPr>
            <p:nvPr/>
          </p:nvSpPr>
          <p:spPr bwMode="auto">
            <a:xfrm flipH="1" flipV="1">
              <a:off x="3288983" y="348932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08" name="グループ化 92"/>
          <p:cNvGrpSpPr>
            <a:grpSpLocks noChangeAspect="1"/>
          </p:cNvGrpSpPr>
          <p:nvPr/>
        </p:nvGrpSpPr>
        <p:grpSpPr>
          <a:xfrm>
            <a:off x="4245677" y="4872971"/>
            <a:ext cx="360000" cy="763155"/>
            <a:chOff x="4234395" y="1809750"/>
            <a:chExt cx="914561" cy="1710853"/>
          </a:xfrm>
        </p:grpSpPr>
        <p:sp>
          <p:nvSpPr>
            <p:cNvPr id="461" name="Freeform 8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2" name="Freeform 9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3" name="Line 10"/>
            <p:cNvSpPr>
              <a:spLocks noChangeShapeType="1"/>
            </p:cNvSpPr>
            <p:nvPr/>
          </p:nvSpPr>
          <p:spPr bwMode="auto">
            <a:xfrm flipH="1" flipV="1">
              <a:off x="4234395" y="2912224"/>
              <a:ext cx="357870" cy="49704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4" name="Freeform 11"/>
            <p:cNvSpPr>
              <a:spLocks/>
            </p:cNvSpPr>
            <p:nvPr/>
          </p:nvSpPr>
          <p:spPr bwMode="auto">
            <a:xfrm>
              <a:off x="4234395" y="2029477"/>
              <a:ext cx="357870" cy="954321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0" y="0"/>
                </a:cxn>
                <a:cxn ang="0">
                  <a:pos x="0" y="155"/>
                </a:cxn>
              </a:cxnLst>
              <a:rect l="0" t="0" r="r" b="b"/>
              <a:pathLst>
                <a:path w="58" h="155">
                  <a:moveTo>
                    <a:pt x="58" y="72"/>
                  </a:moveTo>
                  <a:lnTo>
                    <a:pt x="0" y="0"/>
                  </a:lnTo>
                  <a:lnTo>
                    <a:pt x="0" y="15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5" name="Line 12"/>
            <p:cNvSpPr>
              <a:spLocks noChangeShapeType="1"/>
            </p:cNvSpPr>
            <p:nvPr/>
          </p:nvSpPr>
          <p:spPr bwMode="auto">
            <a:xfrm>
              <a:off x="5045568" y="2407228"/>
              <a:ext cx="99410" cy="6759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6" name="Freeform 13"/>
            <p:cNvSpPr>
              <a:spLocks/>
            </p:cNvSpPr>
            <p:nvPr/>
          </p:nvSpPr>
          <p:spPr bwMode="auto">
            <a:xfrm>
              <a:off x="4234395" y="1961878"/>
              <a:ext cx="497044" cy="44535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" y="0"/>
                </a:cxn>
                <a:cxn ang="0">
                  <a:pos x="74" y="72"/>
                </a:cxn>
                <a:cxn ang="0">
                  <a:pos x="74" y="71"/>
                </a:cxn>
                <a:cxn ang="0">
                  <a:pos x="74" y="70"/>
                </a:cxn>
                <a:cxn ang="0">
                  <a:pos x="74" y="69"/>
                </a:cxn>
                <a:cxn ang="0">
                  <a:pos x="74" y="68"/>
                </a:cxn>
                <a:cxn ang="0">
                  <a:pos x="74" y="66"/>
                </a:cxn>
                <a:cxn ang="0">
                  <a:pos x="74" y="65"/>
                </a:cxn>
                <a:cxn ang="0">
                  <a:pos x="74" y="64"/>
                </a:cxn>
                <a:cxn ang="0">
                  <a:pos x="75" y="63"/>
                </a:cxn>
                <a:cxn ang="0">
                  <a:pos x="75" y="62"/>
                </a:cxn>
                <a:cxn ang="0">
                  <a:pos x="75" y="61"/>
                </a:cxn>
                <a:cxn ang="0">
                  <a:pos x="75" y="60"/>
                </a:cxn>
                <a:cxn ang="0">
                  <a:pos x="75" y="59"/>
                </a:cxn>
                <a:cxn ang="0">
                  <a:pos x="75" y="57"/>
                </a:cxn>
                <a:cxn ang="0">
                  <a:pos x="76" y="56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6" y="53"/>
                </a:cxn>
                <a:cxn ang="0">
                  <a:pos x="77" y="52"/>
                </a:cxn>
                <a:cxn ang="0">
                  <a:pos x="77" y="51"/>
                </a:cxn>
                <a:cxn ang="0">
                  <a:pos x="78" y="50"/>
                </a:cxn>
                <a:cxn ang="0">
                  <a:pos x="79" y="48"/>
                </a:cxn>
                <a:cxn ang="0">
                  <a:pos x="80" y="47"/>
                </a:cxn>
                <a:cxn ang="0">
                  <a:pos x="80" y="46"/>
                </a:cxn>
                <a:cxn ang="0">
                  <a:pos x="81" y="45"/>
                </a:cxn>
              </a:cxnLst>
              <a:rect l="0" t="0" r="r" b="b"/>
              <a:pathLst>
                <a:path w="81" h="72">
                  <a:moveTo>
                    <a:pt x="0" y="11"/>
                  </a:moveTo>
                  <a:lnTo>
                    <a:pt x="15" y="0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5" y="63"/>
                  </a:lnTo>
                  <a:lnTo>
                    <a:pt x="75" y="62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1" y="4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7" name="Freeform 14"/>
            <p:cNvSpPr>
              <a:spLocks/>
            </p:cNvSpPr>
            <p:nvPr/>
          </p:nvSpPr>
          <p:spPr bwMode="auto">
            <a:xfrm>
              <a:off x="4325852" y="1810777"/>
              <a:ext cx="55669" cy="15110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1" y="17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1"/>
                </a:cxn>
                <a:cxn ang="0">
                  <a:pos x="9" y="0"/>
                </a:cxn>
              </a:cxnLst>
              <a:rect l="0" t="0" r="r" b="b"/>
              <a:pathLst>
                <a:path w="9" h="25">
                  <a:moveTo>
                    <a:pt x="0" y="25"/>
                  </a:move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8" name="Freeform 15"/>
            <p:cNvSpPr>
              <a:spLocks/>
            </p:cNvSpPr>
            <p:nvPr/>
          </p:nvSpPr>
          <p:spPr bwMode="auto">
            <a:xfrm>
              <a:off x="4989899" y="2240222"/>
              <a:ext cx="55669" cy="167006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9" y="26"/>
                </a:cxn>
                <a:cxn ang="0">
                  <a:pos x="9" y="25"/>
                </a:cxn>
                <a:cxn ang="0">
                  <a:pos x="9" y="24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9" y="20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7"/>
                </a:cxn>
                <a:cxn ang="0">
                  <a:pos x="8" y="16"/>
                </a:cxn>
                <a:cxn ang="0">
                  <a:pos x="8" y="15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lnTo>
                    <a:pt x="9" y="26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9" name="Line 16"/>
            <p:cNvSpPr>
              <a:spLocks noChangeShapeType="1"/>
            </p:cNvSpPr>
            <p:nvPr/>
          </p:nvSpPr>
          <p:spPr bwMode="auto">
            <a:xfrm flipH="1">
              <a:off x="4381520" y="1810777"/>
              <a:ext cx="25200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0" name="Line 17"/>
            <p:cNvSpPr>
              <a:spLocks noChangeShapeType="1"/>
            </p:cNvSpPr>
            <p:nvPr/>
          </p:nvSpPr>
          <p:spPr bwMode="auto">
            <a:xfrm flipH="1" flipV="1">
              <a:off x="4381521" y="1810777"/>
              <a:ext cx="349918" cy="42944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1" name="Freeform 18"/>
            <p:cNvSpPr>
              <a:spLocks/>
            </p:cNvSpPr>
            <p:nvPr/>
          </p:nvSpPr>
          <p:spPr bwMode="auto">
            <a:xfrm>
              <a:off x="4640580" y="1809750"/>
              <a:ext cx="349322" cy="4304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67"/>
                </a:cxn>
                <a:cxn ang="0">
                  <a:pos x="13" y="67"/>
                </a:cxn>
              </a:cxnLst>
              <a:rect l="0" t="0" r="r" b="b"/>
              <a:pathLst>
                <a:path w="55" h="67">
                  <a:moveTo>
                    <a:pt x="0" y="0"/>
                  </a:moveTo>
                  <a:lnTo>
                    <a:pt x="55" y="67"/>
                  </a:lnTo>
                  <a:lnTo>
                    <a:pt x="13" y="67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2" name="Line 22"/>
            <p:cNvSpPr>
              <a:spLocks noChangeShapeType="1"/>
            </p:cNvSpPr>
            <p:nvPr/>
          </p:nvSpPr>
          <p:spPr bwMode="auto">
            <a:xfrm>
              <a:off x="4691675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3" name="Line 23"/>
            <p:cNvSpPr>
              <a:spLocks noChangeShapeType="1"/>
            </p:cNvSpPr>
            <p:nvPr/>
          </p:nvSpPr>
          <p:spPr bwMode="auto">
            <a:xfrm>
              <a:off x="5045568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4" name="Freeform 24"/>
            <p:cNvSpPr>
              <a:spLocks/>
            </p:cNvSpPr>
            <p:nvPr/>
          </p:nvSpPr>
          <p:spPr bwMode="auto">
            <a:xfrm>
              <a:off x="4695650" y="2474827"/>
              <a:ext cx="282321" cy="282319"/>
            </a:xfrm>
            <a:custGeom>
              <a:avLst/>
              <a:gdLst/>
              <a:ahLst/>
              <a:cxnLst>
                <a:cxn ang="0">
                  <a:pos x="71" y="38"/>
                </a:cxn>
                <a:cxn ang="0">
                  <a:pos x="70" y="43"/>
                </a:cxn>
                <a:cxn ang="0">
                  <a:pos x="70" y="48"/>
                </a:cxn>
                <a:cxn ang="0">
                  <a:pos x="67" y="52"/>
                </a:cxn>
                <a:cxn ang="0">
                  <a:pos x="64" y="57"/>
                </a:cxn>
                <a:cxn ang="0">
                  <a:pos x="59" y="62"/>
                </a:cxn>
                <a:cxn ang="0">
                  <a:pos x="54" y="66"/>
                </a:cxn>
                <a:cxn ang="0">
                  <a:pos x="50" y="68"/>
                </a:cxn>
                <a:cxn ang="0">
                  <a:pos x="45" y="69"/>
                </a:cxn>
                <a:cxn ang="0">
                  <a:pos x="40" y="71"/>
                </a:cxn>
                <a:cxn ang="0">
                  <a:pos x="36" y="71"/>
                </a:cxn>
                <a:cxn ang="0">
                  <a:pos x="31" y="71"/>
                </a:cxn>
                <a:cxn ang="0">
                  <a:pos x="26" y="69"/>
                </a:cxn>
                <a:cxn ang="0">
                  <a:pos x="22" y="68"/>
                </a:cxn>
                <a:cxn ang="0">
                  <a:pos x="17" y="66"/>
                </a:cxn>
                <a:cxn ang="0">
                  <a:pos x="12" y="62"/>
                </a:cxn>
                <a:cxn ang="0">
                  <a:pos x="8" y="57"/>
                </a:cxn>
                <a:cxn ang="0">
                  <a:pos x="5" y="52"/>
                </a:cxn>
                <a:cxn ang="0">
                  <a:pos x="2" y="48"/>
                </a:cxn>
                <a:cxn ang="0">
                  <a:pos x="2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2" y="25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1" y="11"/>
                </a:cxn>
                <a:cxn ang="0">
                  <a:pos x="16" y="6"/>
                </a:cxn>
                <a:cxn ang="0">
                  <a:pos x="20" y="3"/>
                </a:cxn>
                <a:cxn ang="0">
                  <a:pos x="25" y="1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8" y="1"/>
                </a:cxn>
                <a:cxn ang="0">
                  <a:pos x="53" y="4"/>
                </a:cxn>
                <a:cxn ang="0">
                  <a:pos x="57" y="8"/>
                </a:cxn>
                <a:cxn ang="0">
                  <a:pos x="62" y="12"/>
                </a:cxn>
                <a:cxn ang="0">
                  <a:pos x="67" y="17"/>
                </a:cxn>
                <a:cxn ang="0">
                  <a:pos x="68" y="21"/>
                </a:cxn>
                <a:cxn ang="0">
                  <a:pos x="70" y="26"/>
                </a:cxn>
                <a:cxn ang="0">
                  <a:pos x="71" y="31"/>
                </a:cxn>
                <a:cxn ang="0">
                  <a:pos x="71" y="35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lnTo>
                    <a:pt x="71" y="37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70" y="45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5"/>
                  </a:lnTo>
                  <a:lnTo>
                    <a:pt x="64" y="57"/>
                  </a:lnTo>
                  <a:lnTo>
                    <a:pt x="62" y="59"/>
                  </a:lnTo>
                  <a:lnTo>
                    <a:pt x="61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6" y="65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1" y="68"/>
                  </a:lnTo>
                  <a:lnTo>
                    <a:pt x="50" y="68"/>
                  </a:lnTo>
                  <a:lnTo>
                    <a:pt x="48" y="69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3" y="69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0" y="71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1" y="60"/>
                  </a:lnTo>
                  <a:lnTo>
                    <a:pt x="9" y="59"/>
                  </a:lnTo>
                  <a:lnTo>
                    <a:pt x="8" y="57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70" y="23"/>
                  </a:lnTo>
                  <a:lnTo>
                    <a:pt x="70" y="25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1" y="34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5" name="Oval 25"/>
            <p:cNvSpPr>
              <a:spLocks noChangeArrowheads="1"/>
            </p:cNvSpPr>
            <p:nvPr/>
          </p:nvSpPr>
          <p:spPr bwMode="auto">
            <a:xfrm>
              <a:off x="4695650" y="2474827"/>
              <a:ext cx="282321" cy="28231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6" name="Oval 26"/>
            <p:cNvSpPr>
              <a:spLocks noChangeArrowheads="1"/>
            </p:cNvSpPr>
            <p:nvPr/>
          </p:nvSpPr>
          <p:spPr bwMode="auto">
            <a:xfrm>
              <a:off x="4659864" y="2423133"/>
              <a:ext cx="405587" cy="40160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7" name="Freeform 27"/>
            <p:cNvSpPr>
              <a:spLocks/>
            </p:cNvSpPr>
            <p:nvPr/>
          </p:nvSpPr>
          <p:spPr bwMode="auto">
            <a:xfrm>
              <a:off x="4707581" y="2462897"/>
              <a:ext cx="322085" cy="326060"/>
            </a:xfrm>
            <a:custGeom>
              <a:avLst/>
              <a:gdLst/>
              <a:ahLst/>
              <a:cxnLst>
                <a:cxn ang="0">
                  <a:pos x="81" y="45"/>
                </a:cxn>
                <a:cxn ang="0">
                  <a:pos x="79" y="49"/>
                </a:cxn>
                <a:cxn ang="0">
                  <a:pos x="79" y="54"/>
                </a:cxn>
                <a:cxn ang="0">
                  <a:pos x="76" y="58"/>
                </a:cxn>
                <a:cxn ang="0">
                  <a:pos x="73" y="63"/>
                </a:cxn>
                <a:cxn ang="0">
                  <a:pos x="70" y="68"/>
                </a:cxn>
                <a:cxn ang="0">
                  <a:pos x="65" y="72"/>
                </a:cxn>
                <a:cxn ang="0">
                  <a:pos x="61" y="75"/>
                </a:cxn>
                <a:cxn ang="0">
                  <a:pos x="56" y="79"/>
                </a:cxn>
                <a:cxn ang="0">
                  <a:pos x="51" y="80"/>
                </a:cxn>
                <a:cxn ang="0">
                  <a:pos x="47" y="82"/>
                </a:cxn>
                <a:cxn ang="0">
                  <a:pos x="42" y="82"/>
                </a:cxn>
                <a:cxn ang="0">
                  <a:pos x="37" y="82"/>
                </a:cxn>
                <a:cxn ang="0">
                  <a:pos x="33" y="80"/>
                </a:cxn>
                <a:cxn ang="0">
                  <a:pos x="28" y="80"/>
                </a:cxn>
                <a:cxn ang="0">
                  <a:pos x="23" y="77"/>
                </a:cxn>
                <a:cxn ang="0">
                  <a:pos x="19" y="75"/>
                </a:cxn>
                <a:cxn ang="0">
                  <a:pos x="14" y="71"/>
                </a:cxn>
                <a:cxn ang="0">
                  <a:pos x="9" y="66"/>
                </a:cxn>
                <a:cxn ang="0">
                  <a:pos x="6" y="62"/>
                </a:cxn>
                <a:cxn ang="0">
                  <a:pos x="3" y="57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9"/>
                </a:cxn>
                <a:cxn ang="0">
                  <a:pos x="3" y="24"/>
                </a:cxn>
                <a:cxn ang="0">
                  <a:pos x="6" y="20"/>
                </a:cxn>
                <a:cxn ang="0">
                  <a:pos x="9" y="15"/>
                </a:cxn>
                <a:cxn ang="0">
                  <a:pos x="14" y="11"/>
                </a:cxn>
                <a:cxn ang="0">
                  <a:pos x="19" y="6"/>
                </a:cxn>
                <a:cxn ang="0">
                  <a:pos x="23" y="4"/>
                </a:cxn>
                <a:cxn ang="0">
                  <a:pos x="28" y="1"/>
                </a:cxn>
                <a:cxn ang="0">
                  <a:pos x="33" y="1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56" y="3"/>
                </a:cxn>
                <a:cxn ang="0">
                  <a:pos x="61" y="6"/>
                </a:cxn>
                <a:cxn ang="0">
                  <a:pos x="65" y="9"/>
                </a:cxn>
                <a:cxn ang="0">
                  <a:pos x="70" y="14"/>
                </a:cxn>
                <a:cxn ang="0">
                  <a:pos x="73" y="18"/>
                </a:cxn>
                <a:cxn ang="0">
                  <a:pos x="76" y="23"/>
                </a:cxn>
                <a:cxn ang="0">
                  <a:pos x="79" y="28"/>
                </a:cxn>
                <a:cxn ang="0">
                  <a:pos x="79" y="32"/>
                </a:cxn>
                <a:cxn ang="0">
                  <a:pos x="81" y="37"/>
                </a:cxn>
                <a:cxn ang="0">
                  <a:pos x="81" y="41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3"/>
                  </a:lnTo>
                  <a:lnTo>
                    <a:pt x="81" y="45"/>
                  </a:lnTo>
                  <a:lnTo>
                    <a:pt x="81" y="46"/>
                  </a:lnTo>
                  <a:lnTo>
                    <a:pt x="81" y="48"/>
                  </a:lnTo>
                  <a:lnTo>
                    <a:pt x="79" y="49"/>
                  </a:lnTo>
                  <a:lnTo>
                    <a:pt x="79" y="51"/>
                  </a:lnTo>
                  <a:lnTo>
                    <a:pt x="79" y="52"/>
                  </a:lnTo>
                  <a:lnTo>
                    <a:pt x="79" y="54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5" y="62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4" y="74"/>
                  </a:lnTo>
                  <a:lnTo>
                    <a:pt x="62" y="75"/>
                  </a:lnTo>
                  <a:lnTo>
                    <a:pt x="61" y="75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9"/>
                  </a:lnTo>
                  <a:lnTo>
                    <a:pt x="54" y="79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2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6" y="82"/>
                  </a:lnTo>
                  <a:lnTo>
                    <a:pt x="34" y="82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5"/>
                  </a:lnTo>
                  <a:lnTo>
                    <a:pt x="19" y="75"/>
                  </a:lnTo>
                  <a:lnTo>
                    <a:pt x="17" y="74"/>
                  </a:lnTo>
                  <a:lnTo>
                    <a:pt x="16" y="72"/>
                  </a:lnTo>
                  <a:lnTo>
                    <a:pt x="14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68" y="12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3" y="17"/>
                  </a:lnTo>
                  <a:lnTo>
                    <a:pt x="73" y="18"/>
                  </a:lnTo>
                  <a:lnTo>
                    <a:pt x="75" y="20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81" y="34"/>
                  </a:lnTo>
                  <a:lnTo>
                    <a:pt x="81" y="35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8" name="Oval 28"/>
            <p:cNvSpPr>
              <a:spLocks noChangeArrowheads="1"/>
            </p:cNvSpPr>
            <p:nvPr/>
          </p:nvSpPr>
          <p:spPr bwMode="auto">
            <a:xfrm>
              <a:off x="4707581" y="2462897"/>
              <a:ext cx="322085" cy="32606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79" name="Oval 29"/>
            <p:cNvSpPr>
              <a:spLocks noChangeArrowheads="1"/>
            </p:cNvSpPr>
            <p:nvPr/>
          </p:nvSpPr>
          <p:spPr bwMode="auto">
            <a:xfrm>
              <a:off x="4636006" y="2399275"/>
              <a:ext cx="453303" cy="4493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0" name="Freeform 30"/>
            <p:cNvSpPr>
              <a:spLocks/>
            </p:cNvSpPr>
            <p:nvPr/>
          </p:nvSpPr>
          <p:spPr bwMode="auto">
            <a:xfrm>
              <a:off x="4516716" y="2105026"/>
              <a:ext cx="23858" cy="8747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1" name="Freeform 31"/>
            <p:cNvSpPr>
              <a:spLocks/>
            </p:cNvSpPr>
            <p:nvPr/>
          </p:nvSpPr>
          <p:spPr bwMode="auto">
            <a:xfrm>
              <a:off x="4472975" y="2049357"/>
              <a:ext cx="27836" cy="9145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2" name="Line 32"/>
            <p:cNvSpPr>
              <a:spLocks noChangeShapeType="1"/>
            </p:cNvSpPr>
            <p:nvPr/>
          </p:nvSpPr>
          <p:spPr bwMode="auto">
            <a:xfrm flipH="1" flipV="1">
              <a:off x="4500811" y="2049357"/>
              <a:ext cx="39763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3" name="Freeform 33"/>
            <p:cNvSpPr>
              <a:spLocks/>
            </p:cNvSpPr>
            <p:nvPr/>
          </p:nvSpPr>
          <p:spPr bwMode="auto">
            <a:xfrm>
              <a:off x="4719508" y="2319748"/>
              <a:ext cx="39763" cy="103385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5" y="15"/>
                </a:cxn>
                <a:cxn ang="0">
                  <a:pos x="3" y="14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4" name="Freeform 34"/>
            <p:cNvSpPr>
              <a:spLocks/>
            </p:cNvSpPr>
            <p:nvPr/>
          </p:nvSpPr>
          <p:spPr bwMode="auto">
            <a:xfrm>
              <a:off x="4973994" y="2319748"/>
              <a:ext cx="35788" cy="1113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5" y="11"/>
                </a:cxn>
                <a:cxn ang="0">
                  <a:pos x="5" y="10"/>
                </a:cxn>
                <a:cxn ang="0">
                  <a:pos x="6" y="9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6" y="0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1" y="16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5" name="Freeform 35"/>
            <p:cNvSpPr>
              <a:spLocks/>
            </p:cNvSpPr>
            <p:nvPr/>
          </p:nvSpPr>
          <p:spPr bwMode="auto">
            <a:xfrm>
              <a:off x="4719508" y="2295890"/>
              <a:ext cx="286296" cy="318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4" y="2"/>
                </a:cxn>
                <a:cxn ang="0">
                  <a:pos x="45" y="3"/>
                </a:cxn>
                <a:cxn ang="0">
                  <a:pos x="46" y="4"/>
                </a:cxn>
                <a:cxn ang="0">
                  <a:pos x="46" y="5"/>
                </a:cxn>
              </a:cxnLst>
              <a:rect l="0" t="0" r="r" b="b"/>
              <a:pathLst>
                <a:path w="46" h="5">
                  <a:moveTo>
                    <a:pt x="0" y="5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6" y="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6" name="Line 36"/>
            <p:cNvSpPr>
              <a:spLocks noChangeShapeType="1"/>
            </p:cNvSpPr>
            <p:nvPr/>
          </p:nvSpPr>
          <p:spPr bwMode="auto">
            <a:xfrm flipH="1">
              <a:off x="5045568" y="2860531"/>
              <a:ext cx="9941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7" name="Line 37"/>
            <p:cNvSpPr>
              <a:spLocks noChangeShapeType="1"/>
            </p:cNvSpPr>
            <p:nvPr/>
          </p:nvSpPr>
          <p:spPr bwMode="auto">
            <a:xfrm flipH="1">
              <a:off x="4596243" y="2860531"/>
              <a:ext cx="87479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8" name="Line 38"/>
            <p:cNvSpPr>
              <a:spLocks noChangeShapeType="1"/>
            </p:cNvSpPr>
            <p:nvPr/>
          </p:nvSpPr>
          <p:spPr bwMode="auto">
            <a:xfrm flipH="1" flipV="1">
              <a:off x="4234395" y="2419158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89" name="Line 39"/>
            <p:cNvSpPr>
              <a:spLocks noChangeShapeType="1"/>
            </p:cNvSpPr>
            <p:nvPr/>
          </p:nvSpPr>
          <p:spPr bwMode="auto">
            <a:xfrm flipH="1" flipV="1">
              <a:off x="4234395" y="2069240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0" name="Line 40"/>
            <p:cNvSpPr>
              <a:spLocks noChangeShapeType="1"/>
            </p:cNvSpPr>
            <p:nvPr/>
          </p:nvSpPr>
          <p:spPr bwMode="auto">
            <a:xfrm>
              <a:off x="4596243" y="3409265"/>
              <a:ext cx="13519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1" name="Line 41"/>
            <p:cNvSpPr>
              <a:spLocks noChangeShapeType="1"/>
            </p:cNvSpPr>
            <p:nvPr/>
          </p:nvSpPr>
          <p:spPr bwMode="auto">
            <a:xfrm>
              <a:off x="4997852" y="3409265"/>
              <a:ext cx="14712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2" name="Freeform 42"/>
            <p:cNvSpPr>
              <a:spLocks/>
            </p:cNvSpPr>
            <p:nvPr/>
          </p:nvSpPr>
          <p:spPr bwMode="auto">
            <a:xfrm>
              <a:off x="4592265" y="3409265"/>
              <a:ext cx="11930" cy="795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3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2" y="13"/>
                  </a:lnTo>
                  <a:lnTo>
                    <a:pt x="0" y="1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3" name="Line 43"/>
            <p:cNvSpPr>
              <a:spLocks noChangeShapeType="1"/>
            </p:cNvSpPr>
            <p:nvPr/>
          </p:nvSpPr>
          <p:spPr bwMode="auto">
            <a:xfrm flipH="1">
              <a:off x="5129072" y="3488792"/>
              <a:ext cx="1193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4" name="Line 44"/>
            <p:cNvSpPr>
              <a:spLocks noChangeShapeType="1"/>
            </p:cNvSpPr>
            <p:nvPr/>
          </p:nvSpPr>
          <p:spPr bwMode="auto">
            <a:xfrm>
              <a:off x="5141000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5" name="Line 45"/>
            <p:cNvSpPr>
              <a:spLocks noChangeShapeType="1"/>
            </p:cNvSpPr>
            <p:nvPr/>
          </p:nvSpPr>
          <p:spPr bwMode="auto">
            <a:xfrm>
              <a:off x="5057498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6" name="Line 46"/>
            <p:cNvSpPr>
              <a:spLocks noChangeShapeType="1"/>
            </p:cNvSpPr>
            <p:nvPr/>
          </p:nvSpPr>
          <p:spPr bwMode="auto">
            <a:xfrm>
              <a:off x="4675770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7" name="Line 47"/>
            <p:cNvSpPr>
              <a:spLocks noChangeShapeType="1"/>
            </p:cNvSpPr>
            <p:nvPr/>
          </p:nvSpPr>
          <p:spPr bwMode="auto">
            <a:xfrm flipH="1">
              <a:off x="4675770" y="3468912"/>
              <a:ext cx="381728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8" name="Freeform 48"/>
            <p:cNvSpPr>
              <a:spLocks/>
            </p:cNvSpPr>
            <p:nvPr/>
          </p:nvSpPr>
          <p:spPr bwMode="auto">
            <a:xfrm>
              <a:off x="4695650" y="3409265"/>
              <a:ext cx="349918" cy="3578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57" h="6">
                  <a:moveTo>
                    <a:pt x="57" y="0"/>
                  </a:moveTo>
                  <a:lnTo>
                    <a:pt x="5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99" name="Line 49"/>
            <p:cNvSpPr>
              <a:spLocks noChangeShapeType="1"/>
            </p:cNvSpPr>
            <p:nvPr/>
          </p:nvSpPr>
          <p:spPr bwMode="auto">
            <a:xfrm>
              <a:off x="4592265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0" name="Line 50"/>
            <p:cNvSpPr>
              <a:spLocks noChangeShapeType="1"/>
            </p:cNvSpPr>
            <p:nvPr/>
          </p:nvSpPr>
          <p:spPr bwMode="auto">
            <a:xfrm>
              <a:off x="4683722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1" name="Line 51"/>
            <p:cNvSpPr>
              <a:spLocks noChangeShapeType="1"/>
            </p:cNvSpPr>
            <p:nvPr/>
          </p:nvSpPr>
          <p:spPr bwMode="auto">
            <a:xfrm>
              <a:off x="5045568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2" name="Freeform 52"/>
            <p:cNvSpPr>
              <a:spLocks/>
            </p:cNvSpPr>
            <p:nvPr/>
          </p:nvSpPr>
          <p:spPr bwMode="auto">
            <a:xfrm>
              <a:off x="4683722" y="2880413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3" name="Freeform 53"/>
            <p:cNvSpPr>
              <a:spLocks/>
            </p:cNvSpPr>
            <p:nvPr/>
          </p:nvSpPr>
          <p:spPr bwMode="auto">
            <a:xfrm>
              <a:off x="4683722" y="2892341"/>
              <a:ext cx="361848" cy="874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6" y="13"/>
                </a:cxn>
                <a:cxn ang="0">
                  <a:pos x="19" y="13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7" y="14"/>
                </a:cxn>
                <a:cxn ang="0">
                  <a:pos x="30" y="14"/>
                </a:cxn>
                <a:cxn ang="0">
                  <a:pos x="33" y="14"/>
                </a:cxn>
                <a:cxn ang="0">
                  <a:pos x="36" y="14"/>
                </a:cxn>
                <a:cxn ang="0">
                  <a:pos x="39" y="14"/>
                </a:cxn>
                <a:cxn ang="0">
                  <a:pos x="41" y="13"/>
                </a:cxn>
                <a:cxn ang="0">
                  <a:pos x="44" y="13"/>
                </a:cxn>
                <a:cxn ang="0">
                  <a:pos x="46" y="13"/>
                </a:cxn>
                <a:cxn ang="0">
                  <a:pos x="48" y="13"/>
                </a:cxn>
                <a:cxn ang="0">
                  <a:pos x="51" y="12"/>
                </a:cxn>
                <a:cxn ang="0">
                  <a:pos x="52" y="12"/>
                </a:cxn>
                <a:cxn ang="0">
                  <a:pos x="54" y="11"/>
                </a:cxn>
                <a:cxn ang="0">
                  <a:pos x="55" y="11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8"/>
                </a:cxn>
                <a:cxn ang="0">
                  <a:pos x="57" y="0"/>
                </a:cxn>
              </a:cxnLst>
              <a:rect l="0" t="0" r="r" b="b"/>
              <a:pathLst>
                <a:path w="59" h="14">
                  <a:moveTo>
                    <a:pt x="0" y="8"/>
                  </a:moveTo>
                  <a:lnTo>
                    <a:pt x="1" y="9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51" y="12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57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4" name="Line 54"/>
            <p:cNvSpPr>
              <a:spLocks noChangeShapeType="1"/>
            </p:cNvSpPr>
            <p:nvPr/>
          </p:nvSpPr>
          <p:spPr bwMode="auto">
            <a:xfrm flipV="1">
              <a:off x="4683722" y="289234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5" name="Freeform 55"/>
            <p:cNvSpPr>
              <a:spLocks/>
            </p:cNvSpPr>
            <p:nvPr/>
          </p:nvSpPr>
          <p:spPr bwMode="auto">
            <a:xfrm>
              <a:off x="4683722" y="300367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6" name="Freeform 56"/>
            <p:cNvSpPr>
              <a:spLocks/>
            </p:cNvSpPr>
            <p:nvPr/>
          </p:nvSpPr>
          <p:spPr bwMode="auto">
            <a:xfrm>
              <a:off x="4683722" y="3063325"/>
              <a:ext cx="361848" cy="318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4" y="5"/>
                </a:cxn>
                <a:cxn ang="0">
                  <a:pos x="27" y="5"/>
                </a:cxn>
                <a:cxn ang="0">
                  <a:pos x="30" y="5"/>
                </a:cxn>
                <a:cxn ang="0">
                  <a:pos x="33" y="5"/>
                </a:cxn>
                <a:cxn ang="0">
                  <a:pos x="36" y="5"/>
                </a:cxn>
                <a:cxn ang="0">
                  <a:pos x="39" y="5"/>
                </a:cxn>
                <a:cxn ang="0">
                  <a:pos x="41" y="5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51" y="4"/>
                </a:cxn>
                <a:cxn ang="0">
                  <a:pos x="52" y="3"/>
                </a:cxn>
                <a:cxn ang="0">
                  <a:pos x="54" y="3"/>
                </a:cxn>
                <a:cxn ang="0">
                  <a:pos x="55" y="2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7" name="Freeform 57"/>
            <p:cNvSpPr>
              <a:spLocks/>
            </p:cNvSpPr>
            <p:nvPr/>
          </p:nvSpPr>
          <p:spPr bwMode="auto">
            <a:xfrm>
              <a:off x="4683722" y="3118994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6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6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5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3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8" name="Freeform 58"/>
            <p:cNvSpPr>
              <a:spLocks/>
            </p:cNvSpPr>
            <p:nvPr/>
          </p:nvSpPr>
          <p:spPr bwMode="auto">
            <a:xfrm>
              <a:off x="4683722" y="3182615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09" name="Freeform 59"/>
            <p:cNvSpPr>
              <a:spLocks/>
            </p:cNvSpPr>
            <p:nvPr/>
          </p:nvSpPr>
          <p:spPr bwMode="auto">
            <a:xfrm>
              <a:off x="4683722" y="324225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0" name="Line 60"/>
            <p:cNvSpPr>
              <a:spLocks noChangeShapeType="1"/>
            </p:cNvSpPr>
            <p:nvPr/>
          </p:nvSpPr>
          <p:spPr bwMode="auto">
            <a:xfrm flipH="1" flipV="1">
              <a:off x="5033640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1" name="Line 61"/>
            <p:cNvSpPr>
              <a:spLocks noChangeShapeType="1"/>
            </p:cNvSpPr>
            <p:nvPr/>
          </p:nvSpPr>
          <p:spPr bwMode="auto">
            <a:xfrm flipH="1" flipV="1">
              <a:off x="5033640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2" name="Line 62"/>
            <p:cNvSpPr>
              <a:spLocks noChangeShapeType="1"/>
            </p:cNvSpPr>
            <p:nvPr/>
          </p:nvSpPr>
          <p:spPr bwMode="auto">
            <a:xfrm flipH="1" flipV="1">
              <a:off x="5033640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3" name="Line 63"/>
            <p:cNvSpPr>
              <a:spLocks noChangeShapeType="1"/>
            </p:cNvSpPr>
            <p:nvPr/>
          </p:nvSpPr>
          <p:spPr bwMode="auto">
            <a:xfrm flipH="1" flipV="1">
              <a:off x="5033640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4" name="Line 64"/>
            <p:cNvSpPr>
              <a:spLocks noChangeShapeType="1"/>
            </p:cNvSpPr>
            <p:nvPr/>
          </p:nvSpPr>
          <p:spPr bwMode="auto">
            <a:xfrm flipH="1" flipV="1">
              <a:off x="5033640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5" name="Line 65"/>
            <p:cNvSpPr>
              <a:spLocks noChangeShapeType="1"/>
            </p:cNvSpPr>
            <p:nvPr/>
          </p:nvSpPr>
          <p:spPr bwMode="auto">
            <a:xfrm flipH="1" flipV="1">
              <a:off x="5033640" y="331781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6" name="Line 66"/>
            <p:cNvSpPr>
              <a:spLocks noChangeShapeType="1"/>
            </p:cNvSpPr>
            <p:nvPr/>
          </p:nvSpPr>
          <p:spPr bwMode="auto">
            <a:xfrm flipH="1" flipV="1">
              <a:off x="5033640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7" name="Line 67"/>
            <p:cNvSpPr>
              <a:spLocks noChangeShapeType="1"/>
            </p:cNvSpPr>
            <p:nvPr/>
          </p:nvSpPr>
          <p:spPr bwMode="auto">
            <a:xfrm flipV="1">
              <a:off x="4683722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8" name="Line 68"/>
            <p:cNvSpPr>
              <a:spLocks noChangeShapeType="1"/>
            </p:cNvSpPr>
            <p:nvPr/>
          </p:nvSpPr>
          <p:spPr bwMode="auto">
            <a:xfrm flipV="1">
              <a:off x="4691675" y="3317811"/>
              <a:ext cx="11930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19" name="Line 69"/>
            <p:cNvSpPr>
              <a:spLocks noChangeShapeType="1"/>
            </p:cNvSpPr>
            <p:nvPr/>
          </p:nvSpPr>
          <p:spPr bwMode="auto">
            <a:xfrm flipV="1">
              <a:off x="4683722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0" name="Line 70"/>
            <p:cNvSpPr>
              <a:spLocks noChangeShapeType="1"/>
            </p:cNvSpPr>
            <p:nvPr/>
          </p:nvSpPr>
          <p:spPr bwMode="auto">
            <a:xfrm flipV="1">
              <a:off x="4683722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1" name="Line 71"/>
            <p:cNvSpPr>
              <a:spLocks noChangeShapeType="1"/>
            </p:cNvSpPr>
            <p:nvPr/>
          </p:nvSpPr>
          <p:spPr bwMode="auto">
            <a:xfrm flipV="1">
              <a:off x="4683722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2" name="Line 72"/>
            <p:cNvSpPr>
              <a:spLocks noChangeShapeType="1"/>
            </p:cNvSpPr>
            <p:nvPr/>
          </p:nvSpPr>
          <p:spPr bwMode="auto">
            <a:xfrm flipV="1">
              <a:off x="4683722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3" name="Line 73"/>
            <p:cNvSpPr>
              <a:spLocks noChangeShapeType="1"/>
            </p:cNvSpPr>
            <p:nvPr/>
          </p:nvSpPr>
          <p:spPr bwMode="auto">
            <a:xfrm flipV="1">
              <a:off x="4683722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4" name="Freeform 74"/>
            <p:cNvSpPr>
              <a:spLocks/>
            </p:cNvSpPr>
            <p:nvPr/>
          </p:nvSpPr>
          <p:spPr bwMode="auto">
            <a:xfrm>
              <a:off x="4592265" y="2407228"/>
              <a:ext cx="99410" cy="100203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1"/>
                </a:cxn>
                <a:cxn ang="0">
                  <a:pos x="0" y="163"/>
                </a:cxn>
              </a:cxnLst>
              <a:rect l="0" t="0" r="r" b="b"/>
              <a:pathLst>
                <a:path w="16" h="163">
                  <a:moveTo>
                    <a:pt x="16" y="0"/>
                  </a:moveTo>
                  <a:lnTo>
                    <a:pt x="0" y="11"/>
                  </a:lnTo>
                  <a:lnTo>
                    <a:pt x="0" y="16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5" name="Line 75"/>
            <p:cNvSpPr>
              <a:spLocks noChangeShapeType="1"/>
            </p:cNvSpPr>
            <p:nvPr/>
          </p:nvSpPr>
          <p:spPr bwMode="auto">
            <a:xfrm>
              <a:off x="5144978" y="2474827"/>
              <a:ext cx="3978" cy="9344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6" name="Rectangle 76"/>
            <p:cNvSpPr>
              <a:spLocks noChangeArrowheads="1"/>
            </p:cNvSpPr>
            <p:nvPr/>
          </p:nvSpPr>
          <p:spPr bwMode="auto">
            <a:xfrm>
              <a:off x="4751319" y="2319748"/>
              <a:ext cx="234605" cy="63621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7" name="Rectangle 77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8" name="Rectangle 78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29" name="Freeform 79"/>
            <p:cNvSpPr>
              <a:spLocks/>
            </p:cNvSpPr>
            <p:nvPr/>
          </p:nvSpPr>
          <p:spPr bwMode="auto">
            <a:xfrm>
              <a:off x="4596243" y="2411205"/>
              <a:ext cx="95432" cy="9980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0"/>
                </a:cxn>
                <a:cxn ang="0">
                  <a:pos x="0" y="162"/>
                </a:cxn>
              </a:cxnLst>
              <a:rect l="0" t="0" r="r" b="b"/>
              <a:pathLst>
                <a:path w="15" h="162">
                  <a:moveTo>
                    <a:pt x="15" y="0"/>
                  </a:moveTo>
                  <a:lnTo>
                    <a:pt x="0" y="10"/>
                  </a:lnTo>
                  <a:lnTo>
                    <a:pt x="0" y="162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0" name="Line 80"/>
            <p:cNvSpPr>
              <a:spLocks noChangeShapeType="1"/>
            </p:cNvSpPr>
            <p:nvPr/>
          </p:nvSpPr>
          <p:spPr bwMode="auto">
            <a:xfrm>
              <a:off x="4325852" y="1949950"/>
              <a:ext cx="365823" cy="445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1" name="Line 81"/>
            <p:cNvSpPr>
              <a:spLocks noChangeShapeType="1"/>
            </p:cNvSpPr>
            <p:nvPr/>
          </p:nvSpPr>
          <p:spPr bwMode="auto">
            <a:xfrm>
              <a:off x="4449117" y="2105026"/>
              <a:ext cx="23858" cy="3181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2" name="Line 82"/>
            <p:cNvSpPr>
              <a:spLocks noChangeShapeType="1"/>
            </p:cNvSpPr>
            <p:nvPr/>
          </p:nvSpPr>
          <p:spPr bwMode="auto">
            <a:xfrm>
              <a:off x="4516716" y="2192506"/>
              <a:ext cx="23858" cy="2783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3" name="Freeform 83"/>
            <p:cNvSpPr>
              <a:spLocks/>
            </p:cNvSpPr>
            <p:nvPr/>
          </p:nvSpPr>
          <p:spPr bwMode="auto">
            <a:xfrm>
              <a:off x="4683722" y="3305881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4" name="Freeform 84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3"/>
                </a:cxn>
                <a:cxn ang="0">
                  <a:pos x="51" y="3"/>
                </a:cxn>
                <a:cxn ang="0">
                  <a:pos x="54" y="3"/>
                </a:cxn>
                <a:cxn ang="0">
                  <a:pos x="56" y="3"/>
                </a:cxn>
                <a:cxn ang="0">
                  <a:pos x="57" y="3"/>
                </a:cxn>
                <a:cxn ang="0">
                  <a:pos x="59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3" y="2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8"/>
                </a:cxn>
                <a:cxn ang="0">
                  <a:pos x="56" y="8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8"/>
                  </a:lnTo>
                  <a:lnTo>
                    <a:pt x="56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5" name="Freeform 85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6" y="2"/>
                </a:cxn>
                <a:cxn ang="0">
                  <a:pos x="37" y="2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6" name="Freeform 86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3" y="3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31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7"/>
                </a:cxn>
                <a:cxn ang="0">
                  <a:pos x="53" y="7"/>
                </a:cxn>
                <a:cxn ang="0">
                  <a:pos x="50" y="7"/>
                </a:cxn>
                <a:cxn ang="0">
                  <a:pos x="48" y="7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7" name="Freeform 87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8" name="Freeform 88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2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39" name="Freeform 89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0" name="Freeform 90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4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1" name="Freeform 91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2" name="Freeform 92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3" name="Freeform 93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4" name="Freeform 94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5" name="Freeform 95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6" name="Freeform 96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7" name="Freeform 97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8" name="Freeform 98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49" name="Freeform 99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0" name="Rectangle 100"/>
            <p:cNvSpPr>
              <a:spLocks noChangeArrowheads="1"/>
            </p:cNvSpPr>
            <p:nvPr/>
          </p:nvSpPr>
          <p:spPr bwMode="auto">
            <a:xfrm>
              <a:off x="4842776" y="3194543"/>
              <a:ext cx="43741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1" name="Freeform 101"/>
            <p:cNvSpPr>
              <a:spLocks/>
            </p:cNvSpPr>
            <p:nvPr/>
          </p:nvSpPr>
          <p:spPr bwMode="auto">
            <a:xfrm>
              <a:off x="4683722" y="3357574"/>
              <a:ext cx="357870" cy="6759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1"/>
                </a:cxn>
                <a:cxn ang="0">
                  <a:pos x="58" y="2"/>
                </a:cxn>
                <a:cxn ang="0">
                  <a:pos x="57" y="3"/>
                </a:cxn>
                <a:cxn ang="0">
                  <a:pos x="56" y="4"/>
                </a:cxn>
                <a:cxn ang="0">
                  <a:pos x="55" y="5"/>
                </a:cxn>
                <a:cxn ang="0">
                  <a:pos x="54" y="6"/>
                </a:cxn>
                <a:cxn ang="0">
                  <a:pos x="53" y="6"/>
                </a:cxn>
                <a:cxn ang="0">
                  <a:pos x="52" y="7"/>
                </a:cxn>
                <a:cxn ang="0">
                  <a:pos x="51" y="7"/>
                </a:cxn>
                <a:cxn ang="0">
                  <a:pos x="50" y="8"/>
                </a:cxn>
                <a:cxn ang="0">
                  <a:pos x="49" y="8"/>
                </a:cxn>
                <a:cxn ang="0">
                  <a:pos x="48" y="8"/>
                </a:cxn>
                <a:cxn ang="0">
                  <a:pos x="47" y="9"/>
                </a:cxn>
                <a:cxn ang="0">
                  <a:pos x="46" y="9"/>
                </a:cxn>
                <a:cxn ang="0">
                  <a:pos x="45" y="9"/>
                </a:cxn>
                <a:cxn ang="0">
                  <a:pos x="44" y="9"/>
                </a:cxn>
                <a:cxn ang="0">
                  <a:pos x="43" y="10"/>
                </a:cxn>
                <a:cxn ang="0">
                  <a:pos x="42" y="10"/>
                </a:cxn>
                <a:cxn ang="0">
                  <a:pos x="41" y="10"/>
                </a:cxn>
                <a:cxn ang="0">
                  <a:pos x="40" y="10"/>
                </a:cxn>
                <a:cxn ang="0">
                  <a:pos x="39" y="10"/>
                </a:cxn>
                <a:cxn ang="0">
                  <a:pos x="38" y="10"/>
                </a:cxn>
                <a:cxn ang="0">
                  <a:pos x="37" y="11"/>
                </a:cxn>
                <a:cxn ang="0">
                  <a:pos x="36" y="11"/>
                </a:cxn>
                <a:cxn ang="0">
                  <a:pos x="35" y="11"/>
                </a:cxn>
                <a:cxn ang="0">
                  <a:pos x="34" y="11"/>
                </a:cxn>
                <a:cxn ang="0">
                  <a:pos x="33" y="11"/>
                </a:cxn>
                <a:cxn ang="0">
                  <a:pos x="32" y="11"/>
                </a:cxn>
                <a:cxn ang="0">
                  <a:pos x="31" y="11"/>
                </a:cxn>
                <a:cxn ang="0">
                  <a:pos x="30" y="11"/>
                </a:cxn>
                <a:cxn ang="0">
                  <a:pos x="29" y="11"/>
                </a:cxn>
                <a:cxn ang="0">
                  <a:pos x="28" y="11"/>
                </a:cxn>
                <a:cxn ang="0">
                  <a:pos x="27" y="11"/>
                </a:cxn>
                <a:cxn ang="0">
                  <a:pos x="26" y="11"/>
                </a:cxn>
                <a:cxn ang="0">
                  <a:pos x="25" y="11"/>
                </a:cxn>
                <a:cxn ang="0">
                  <a:pos x="24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21" y="11"/>
                </a:cxn>
                <a:cxn ang="0">
                  <a:pos x="20" y="10"/>
                </a:cxn>
                <a:cxn ang="0">
                  <a:pos x="19" y="10"/>
                </a:cxn>
                <a:cxn ang="0">
                  <a:pos x="18" y="10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5" y="10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2" y="9"/>
                </a:cxn>
                <a:cxn ang="0">
                  <a:pos x="11" y="9"/>
                </a:cxn>
                <a:cxn ang="0">
                  <a:pos x="10" y="8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58" h="11">
                  <a:moveTo>
                    <a:pt x="58" y="0"/>
                  </a:moveTo>
                  <a:lnTo>
                    <a:pt x="58" y="1"/>
                  </a:lnTo>
                  <a:lnTo>
                    <a:pt x="58" y="2"/>
                  </a:lnTo>
                  <a:lnTo>
                    <a:pt x="57" y="3"/>
                  </a:lnTo>
                  <a:lnTo>
                    <a:pt x="56" y="4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2" name="Rectangle 102"/>
            <p:cNvSpPr>
              <a:spLocks noChangeArrowheads="1"/>
            </p:cNvSpPr>
            <p:nvPr/>
          </p:nvSpPr>
          <p:spPr bwMode="auto">
            <a:xfrm>
              <a:off x="4850729" y="3397338"/>
              <a:ext cx="31811" cy="2385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3" name="Line 103"/>
            <p:cNvSpPr>
              <a:spLocks noChangeShapeType="1"/>
            </p:cNvSpPr>
            <p:nvPr/>
          </p:nvSpPr>
          <p:spPr bwMode="auto">
            <a:xfrm>
              <a:off x="5129072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4" name="Line 104"/>
            <p:cNvSpPr>
              <a:spLocks noChangeShapeType="1"/>
            </p:cNvSpPr>
            <p:nvPr/>
          </p:nvSpPr>
          <p:spPr bwMode="auto">
            <a:xfrm flipH="1" flipV="1">
              <a:off x="5021710" y="3409265"/>
              <a:ext cx="23858" cy="3578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5" name="Line 105"/>
            <p:cNvSpPr>
              <a:spLocks noChangeShapeType="1"/>
            </p:cNvSpPr>
            <p:nvPr/>
          </p:nvSpPr>
          <p:spPr bwMode="auto">
            <a:xfrm flipH="1" flipV="1">
              <a:off x="4636006" y="3409265"/>
              <a:ext cx="39763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6" name="Line 106"/>
            <p:cNvSpPr>
              <a:spLocks noChangeShapeType="1"/>
            </p:cNvSpPr>
            <p:nvPr/>
          </p:nvSpPr>
          <p:spPr bwMode="auto">
            <a:xfrm flipH="1" flipV="1">
              <a:off x="5073404" y="3409265"/>
              <a:ext cx="55669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7" name="Freeform 107"/>
            <p:cNvSpPr>
              <a:spLocks/>
            </p:cNvSpPr>
            <p:nvPr/>
          </p:nvSpPr>
          <p:spPr bwMode="auto">
            <a:xfrm>
              <a:off x="4596243" y="3488792"/>
              <a:ext cx="536807" cy="3181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7" h="5">
                  <a:moveTo>
                    <a:pt x="87" y="0"/>
                  </a:moveTo>
                  <a:lnTo>
                    <a:pt x="87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8" name="Freeform 108"/>
            <p:cNvSpPr>
              <a:spLocks/>
            </p:cNvSpPr>
            <p:nvPr/>
          </p:nvSpPr>
          <p:spPr bwMode="auto">
            <a:xfrm>
              <a:off x="4242348" y="2995726"/>
              <a:ext cx="353895" cy="524877"/>
            </a:xfrm>
            <a:custGeom>
              <a:avLst/>
              <a:gdLst/>
              <a:ahLst/>
              <a:cxnLst>
                <a:cxn ang="0">
                  <a:pos x="58" y="8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58" h="85">
                  <a:moveTo>
                    <a:pt x="58" y="85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59" name="Line 109"/>
            <p:cNvSpPr>
              <a:spLocks noChangeShapeType="1"/>
            </p:cNvSpPr>
            <p:nvPr/>
          </p:nvSpPr>
          <p:spPr bwMode="auto">
            <a:xfrm flipH="1" flipV="1">
              <a:off x="4234395" y="2983798"/>
              <a:ext cx="357870" cy="50499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0" name="Oval 110"/>
            <p:cNvSpPr>
              <a:spLocks noChangeArrowheads="1"/>
            </p:cNvSpPr>
            <p:nvPr/>
          </p:nvSpPr>
          <p:spPr bwMode="auto">
            <a:xfrm>
              <a:off x="4954113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1" name="Oval 111"/>
            <p:cNvSpPr>
              <a:spLocks noChangeArrowheads="1"/>
            </p:cNvSpPr>
            <p:nvPr/>
          </p:nvSpPr>
          <p:spPr bwMode="auto">
            <a:xfrm>
              <a:off x="4966041" y="2343606"/>
              <a:ext cx="7953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2" name="Oval 112"/>
            <p:cNvSpPr>
              <a:spLocks noChangeArrowheads="1"/>
            </p:cNvSpPr>
            <p:nvPr/>
          </p:nvSpPr>
          <p:spPr bwMode="auto">
            <a:xfrm>
              <a:off x="4954113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3" name="Oval 113"/>
            <p:cNvSpPr>
              <a:spLocks noChangeArrowheads="1"/>
            </p:cNvSpPr>
            <p:nvPr/>
          </p:nvSpPr>
          <p:spPr bwMode="auto">
            <a:xfrm>
              <a:off x="4954113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4" name="Oval 114"/>
            <p:cNvSpPr>
              <a:spLocks noChangeArrowheads="1"/>
            </p:cNvSpPr>
            <p:nvPr/>
          </p:nvSpPr>
          <p:spPr bwMode="auto">
            <a:xfrm>
              <a:off x="4954113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5" name="Oval 115"/>
            <p:cNvSpPr>
              <a:spLocks noChangeArrowheads="1"/>
            </p:cNvSpPr>
            <p:nvPr/>
          </p:nvSpPr>
          <p:spPr bwMode="auto">
            <a:xfrm>
              <a:off x="4938208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6" name="Oval 116"/>
            <p:cNvSpPr>
              <a:spLocks noChangeArrowheads="1"/>
            </p:cNvSpPr>
            <p:nvPr/>
          </p:nvSpPr>
          <p:spPr bwMode="auto">
            <a:xfrm>
              <a:off x="493820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7" name="Oval 117"/>
            <p:cNvSpPr>
              <a:spLocks noChangeArrowheads="1"/>
            </p:cNvSpPr>
            <p:nvPr/>
          </p:nvSpPr>
          <p:spPr bwMode="auto">
            <a:xfrm>
              <a:off x="4938208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8" name="Oval 118"/>
            <p:cNvSpPr>
              <a:spLocks noChangeArrowheads="1"/>
            </p:cNvSpPr>
            <p:nvPr/>
          </p:nvSpPr>
          <p:spPr bwMode="auto">
            <a:xfrm>
              <a:off x="4938208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69" name="Oval 119"/>
            <p:cNvSpPr>
              <a:spLocks noChangeArrowheads="1"/>
            </p:cNvSpPr>
            <p:nvPr/>
          </p:nvSpPr>
          <p:spPr bwMode="auto">
            <a:xfrm>
              <a:off x="4818918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0" name="Oval 120"/>
            <p:cNvSpPr>
              <a:spLocks noChangeArrowheads="1"/>
            </p:cNvSpPr>
            <p:nvPr/>
          </p:nvSpPr>
          <p:spPr bwMode="auto">
            <a:xfrm>
              <a:off x="4818918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1" name="Oval 121"/>
            <p:cNvSpPr>
              <a:spLocks noChangeArrowheads="1"/>
            </p:cNvSpPr>
            <p:nvPr/>
          </p:nvSpPr>
          <p:spPr bwMode="auto">
            <a:xfrm>
              <a:off x="4799035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2" name="Oval 122"/>
            <p:cNvSpPr>
              <a:spLocks noChangeArrowheads="1"/>
            </p:cNvSpPr>
            <p:nvPr/>
          </p:nvSpPr>
          <p:spPr bwMode="auto">
            <a:xfrm>
              <a:off x="4799035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3" name="Oval 123"/>
            <p:cNvSpPr>
              <a:spLocks noChangeArrowheads="1"/>
            </p:cNvSpPr>
            <p:nvPr/>
          </p:nvSpPr>
          <p:spPr bwMode="auto">
            <a:xfrm>
              <a:off x="4830846" y="2327701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4" name="Oval 124"/>
            <p:cNvSpPr>
              <a:spLocks noChangeArrowheads="1"/>
            </p:cNvSpPr>
            <p:nvPr/>
          </p:nvSpPr>
          <p:spPr bwMode="auto">
            <a:xfrm>
              <a:off x="477120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5" name="Oval 125"/>
            <p:cNvSpPr>
              <a:spLocks noChangeArrowheads="1"/>
            </p:cNvSpPr>
            <p:nvPr/>
          </p:nvSpPr>
          <p:spPr bwMode="auto">
            <a:xfrm>
              <a:off x="477120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6" name="Oval 126"/>
            <p:cNvSpPr>
              <a:spLocks noChangeArrowheads="1"/>
            </p:cNvSpPr>
            <p:nvPr/>
          </p:nvSpPr>
          <p:spPr bwMode="auto">
            <a:xfrm>
              <a:off x="4787107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7" name="Oval 127"/>
            <p:cNvSpPr>
              <a:spLocks noChangeArrowheads="1"/>
            </p:cNvSpPr>
            <p:nvPr/>
          </p:nvSpPr>
          <p:spPr bwMode="auto">
            <a:xfrm>
              <a:off x="4783130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8" name="Oval 128"/>
            <p:cNvSpPr>
              <a:spLocks noChangeArrowheads="1"/>
            </p:cNvSpPr>
            <p:nvPr/>
          </p:nvSpPr>
          <p:spPr bwMode="auto">
            <a:xfrm>
              <a:off x="483879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79" name="Oval 129"/>
            <p:cNvSpPr>
              <a:spLocks noChangeArrowheads="1"/>
            </p:cNvSpPr>
            <p:nvPr/>
          </p:nvSpPr>
          <p:spPr bwMode="auto">
            <a:xfrm>
              <a:off x="4830846" y="2351559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0" name="Oval 130"/>
            <p:cNvSpPr>
              <a:spLocks noChangeArrowheads="1"/>
            </p:cNvSpPr>
            <p:nvPr/>
          </p:nvSpPr>
          <p:spPr bwMode="auto">
            <a:xfrm>
              <a:off x="475927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1" name="Oval 131"/>
            <p:cNvSpPr>
              <a:spLocks noChangeArrowheads="1"/>
            </p:cNvSpPr>
            <p:nvPr/>
          </p:nvSpPr>
          <p:spPr bwMode="auto">
            <a:xfrm>
              <a:off x="475927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582" name="Line 132"/>
            <p:cNvSpPr>
              <a:spLocks noChangeShapeType="1"/>
            </p:cNvSpPr>
            <p:nvPr/>
          </p:nvSpPr>
          <p:spPr bwMode="auto">
            <a:xfrm>
              <a:off x="5041593" y="2343606"/>
              <a:ext cx="103385" cy="13121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09" name="グループ化 215"/>
          <p:cNvGrpSpPr>
            <a:grpSpLocks noChangeAspect="1"/>
          </p:cNvGrpSpPr>
          <p:nvPr/>
        </p:nvGrpSpPr>
        <p:grpSpPr>
          <a:xfrm>
            <a:off x="4603928" y="4880126"/>
            <a:ext cx="360632" cy="756000"/>
            <a:chOff x="3238183" y="2986088"/>
            <a:chExt cx="439738" cy="768350"/>
          </a:xfrm>
        </p:grpSpPr>
        <p:sp>
          <p:nvSpPr>
            <p:cNvPr id="359" name="Rectangle 351"/>
            <p:cNvSpPr>
              <a:spLocks noChangeArrowheads="1"/>
            </p:cNvSpPr>
            <p:nvPr/>
          </p:nvSpPr>
          <p:spPr bwMode="auto">
            <a:xfrm>
              <a:off x="3417571" y="3255963"/>
              <a:ext cx="255588" cy="4984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0" name="Freeform 352"/>
            <p:cNvSpPr>
              <a:spLocks/>
            </p:cNvSpPr>
            <p:nvPr/>
          </p:nvSpPr>
          <p:spPr bwMode="auto">
            <a:xfrm>
              <a:off x="3244533" y="3017838"/>
              <a:ext cx="255588" cy="495300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2">
                  <a:moveTo>
                    <a:pt x="0" y="202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1" name="Line 353"/>
            <p:cNvSpPr>
              <a:spLocks noChangeShapeType="1"/>
            </p:cNvSpPr>
            <p:nvPr/>
          </p:nvSpPr>
          <p:spPr bwMode="auto">
            <a:xfrm>
              <a:off x="3244533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2" name="Line 354"/>
            <p:cNvSpPr>
              <a:spLocks noChangeShapeType="1"/>
            </p:cNvSpPr>
            <p:nvPr/>
          </p:nvSpPr>
          <p:spPr bwMode="auto">
            <a:xfrm>
              <a:off x="3500121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3" name="Oval 355"/>
            <p:cNvSpPr>
              <a:spLocks noChangeArrowheads="1"/>
            </p:cNvSpPr>
            <p:nvPr/>
          </p:nvSpPr>
          <p:spPr bwMode="auto">
            <a:xfrm>
              <a:off x="3244533" y="2994025"/>
              <a:ext cx="22225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4" name="Oval 356"/>
            <p:cNvSpPr>
              <a:spLocks noChangeArrowheads="1"/>
            </p:cNvSpPr>
            <p:nvPr/>
          </p:nvSpPr>
          <p:spPr bwMode="auto">
            <a:xfrm>
              <a:off x="3238183" y="2987675"/>
              <a:ext cx="36513" cy="381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5" name="Oval 357"/>
            <p:cNvSpPr>
              <a:spLocks noChangeArrowheads="1"/>
            </p:cNvSpPr>
            <p:nvPr/>
          </p:nvSpPr>
          <p:spPr bwMode="auto">
            <a:xfrm>
              <a:off x="3412808" y="3221038"/>
              <a:ext cx="23813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6" name="Oval 358"/>
            <p:cNvSpPr>
              <a:spLocks noChangeArrowheads="1"/>
            </p:cNvSpPr>
            <p:nvPr/>
          </p:nvSpPr>
          <p:spPr bwMode="auto">
            <a:xfrm>
              <a:off x="3404871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7" name="Oval 359"/>
            <p:cNvSpPr>
              <a:spLocks noChangeArrowheads="1"/>
            </p:cNvSpPr>
            <p:nvPr/>
          </p:nvSpPr>
          <p:spPr bwMode="auto">
            <a:xfrm>
              <a:off x="3647758" y="3221038"/>
              <a:ext cx="22225" cy="254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8" name="Oval 360"/>
            <p:cNvSpPr>
              <a:spLocks noChangeArrowheads="1"/>
            </p:cNvSpPr>
            <p:nvPr/>
          </p:nvSpPr>
          <p:spPr bwMode="auto">
            <a:xfrm>
              <a:off x="3641408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69" name="Oval 361"/>
            <p:cNvSpPr>
              <a:spLocks noChangeArrowheads="1"/>
            </p:cNvSpPr>
            <p:nvPr/>
          </p:nvSpPr>
          <p:spPr bwMode="auto">
            <a:xfrm>
              <a:off x="3476308" y="2994025"/>
              <a:ext cx="23813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0" name="Oval 362"/>
            <p:cNvSpPr>
              <a:spLocks noChangeArrowheads="1"/>
            </p:cNvSpPr>
            <p:nvPr/>
          </p:nvSpPr>
          <p:spPr bwMode="auto">
            <a:xfrm>
              <a:off x="3468371" y="29860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1" name="Oval 363"/>
            <p:cNvSpPr>
              <a:spLocks noChangeArrowheads="1"/>
            </p:cNvSpPr>
            <p:nvPr/>
          </p:nvSpPr>
          <p:spPr bwMode="auto">
            <a:xfrm>
              <a:off x="3431858" y="3279775"/>
              <a:ext cx="9525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2" name="Oval 364"/>
            <p:cNvSpPr>
              <a:spLocks noChangeArrowheads="1"/>
            </p:cNvSpPr>
            <p:nvPr/>
          </p:nvSpPr>
          <p:spPr bwMode="auto">
            <a:xfrm>
              <a:off x="3427096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3" name="Oval 365"/>
            <p:cNvSpPr>
              <a:spLocks noChangeArrowheads="1"/>
            </p:cNvSpPr>
            <p:nvPr/>
          </p:nvSpPr>
          <p:spPr bwMode="auto">
            <a:xfrm>
              <a:off x="3428683" y="3724275"/>
              <a:ext cx="11113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4" name="Oval 366"/>
            <p:cNvSpPr>
              <a:spLocks noChangeArrowheads="1"/>
            </p:cNvSpPr>
            <p:nvPr/>
          </p:nvSpPr>
          <p:spPr bwMode="auto">
            <a:xfrm>
              <a:off x="3650933" y="3282950"/>
              <a:ext cx="9525" cy="7938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5" name="Oval 367"/>
            <p:cNvSpPr>
              <a:spLocks noChangeArrowheads="1"/>
            </p:cNvSpPr>
            <p:nvPr/>
          </p:nvSpPr>
          <p:spPr bwMode="auto">
            <a:xfrm>
              <a:off x="3650933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6" name="Oval 368"/>
            <p:cNvSpPr>
              <a:spLocks noChangeArrowheads="1"/>
            </p:cNvSpPr>
            <p:nvPr/>
          </p:nvSpPr>
          <p:spPr bwMode="auto">
            <a:xfrm>
              <a:off x="3650933" y="3727450"/>
              <a:ext cx="9525" cy="95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7" name="Rectangle 369"/>
            <p:cNvSpPr>
              <a:spLocks noChangeArrowheads="1"/>
            </p:cNvSpPr>
            <p:nvPr/>
          </p:nvSpPr>
          <p:spPr bwMode="auto">
            <a:xfrm>
              <a:off x="3498216" y="3364548"/>
              <a:ext cx="92075" cy="508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8" name="Rectangle 370"/>
            <p:cNvSpPr>
              <a:spLocks noChangeArrowheads="1"/>
            </p:cNvSpPr>
            <p:nvPr/>
          </p:nvSpPr>
          <p:spPr bwMode="auto">
            <a:xfrm>
              <a:off x="3511868" y="3546475"/>
              <a:ext cx="65088" cy="285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79" name="Line 371"/>
            <p:cNvSpPr>
              <a:spLocks noChangeShapeType="1"/>
            </p:cNvSpPr>
            <p:nvPr/>
          </p:nvSpPr>
          <p:spPr bwMode="auto">
            <a:xfrm>
              <a:off x="3542666" y="3546475"/>
              <a:ext cx="1588" cy="285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0" name="Freeform 386"/>
            <p:cNvSpPr>
              <a:spLocks/>
            </p:cNvSpPr>
            <p:nvPr/>
          </p:nvSpPr>
          <p:spPr bwMode="auto">
            <a:xfrm>
              <a:off x="3408046" y="3241675"/>
              <a:ext cx="255588" cy="498475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3">
                  <a:moveTo>
                    <a:pt x="0" y="203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1" name="Line 387"/>
            <p:cNvSpPr>
              <a:spLocks noChangeShapeType="1"/>
            </p:cNvSpPr>
            <p:nvPr/>
          </p:nvSpPr>
          <p:spPr bwMode="auto">
            <a:xfrm>
              <a:off x="3266758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2" name="Line 388"/>
            <p:cNvSpPr>
              <a:spLocks noChangeShapeType="1"/>
            </p:cNvSpPr>
            <p:nvPr/>
          </p:nvSpPr>
          <p:spPr bwMode="auto">
            <a:xfrm>
              <a:off x="3257233" y="3517900"/>
              <a:ext cx="125413" cy="174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3" name="Line 389"/>
            <p:cNvSpPr>
              <a:spLocks noChangeShapeType="1"/>
            </p:cNvSpPr>
            <p:nvPr/>
          </p:nvSpPr>
          <p:spPr bwMode="auto">
            <a:xfrm>
              <a:off x="3244533" y="3513138"/>
              <a:ext cx="173038" cy="2413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4" name="Oval 390"/>
            <p:cNvSpPr>
              <a:spLocks noChangeArrowheads="1"/>
            </p:cNvSpPr>
            <p:nvPr/>
          </p:nvSpPr>
          <p:spPr bwMode="auto">
            <a:xfrm>
              <a:off x="3396933" y="3695700"/>
              <a:ext cx="15875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5" name="Line 391"/>
            <p:cNvSpPr>
              <a:spLocks noChangeShapeType="1"/>
            </p:cNvSpPr>
            <p:nvPr/>
          </p:nvSpPr>
          <p:spPr bwMode="auto">
            <a:xfrm>
              <a:off x="3392171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6" name="Line 392"/>
            <p:cNvSpPr>
              <a:spLocks noChangeShapeType="1"/>
            </p:cNvSpPr>
            <p:nvPr/>
          </p:nvSpPr>
          <p:spPr bwMode="auto">
            <a:xfrm>
              <a:off x="3257233" y="30892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7" name="Line 393"/>
            <p:cNvSpPr>
              <a:spLocks noChangeShapeType="1"/>
            </p:cNvSpPr>
            <p:nvPr/>
          </p:nvSpPr>
          <p:spPr bwMode="auto">
            <a:xfrm>
              <a:off x="3382646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8" name="Line 394"/>
            <p:cNvSpPr>
              <a:spLocks noChangeShapeType="1"/>
            </p:cNvSpPr>
            <p:nvPr/>
          </p:nvSpPr>
          <p:spPr bwMode="auto">
            <a:xfrm flipH="1">
              <a:off x="3382646" y="369252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89" name="Line 395"/>
            <p:cNvSpPr>
              <a:spLocks noChangeShapeType="1"/>
            </p:cNvSpPr>
            <p:nvPr/>
          </p:nvSpPr>
          <p:spPr bwMode="auto">
            <a:xfrm>
              <a:off x="3382646" y="3265488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0" name="Line 396"/>
            <p:cNvSpPr>
              <a:spLocks noChangeShapeType="1"/>
            </p:cNvSpPr>
            <p:nvPr/>
          </p:nvSpPr>
          <p:spPr bwMode="auto">
            <a:xfrm flipH="1">
              <a:off x="3257233" y="308927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1" name="Line 397"/>
            <p:cNvSpPr>
              <a:spLocks noChangeShapeType="1"/>
            </p:cNvSpPr>
            <p:nvPr/>
          </p:nvSpPr>
          <p:spPr bwMode="auto">
            <a:xfrm flipH="1" flipV="1">
              <a:off x="3257233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2" name="Line 398"/>
            <p:cNvSpPr>
              <a:spLocks noChangeShapeType="1"/>
            </p:cNvSpPr>
            <p:nvPr/>
          </p:nvSpPr>
          <p:spPr bwMode="auto">
            <a:xfrm>
              <a:off x="3319146" y="31781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3" name="Line 399"/>
            <p:cNvSpPr>
              <a:spLocks noChangeShapeType="1"/>
            </p:cNvSpPr>
            <p:nvPr/>
          </p:nvSpPr>
          <p:spPr bwMode="auto">
            <a:xfrm flipH="1" flipV="1">
              <a:off x="3279458" y="3209925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4" name="Line 400"/>
            <p:cNvSpPr>
              <a:spLocks noChangeShapeType="1"/>
            </p:cNvSpPr>
            <p:nvPr/>
          </p:nvSpPr>
          <p:spPr bwMode="auto">
            <a:xfrm flipH="1" flipV="1">
              <a:off x="3287396" y="3221038"/>
              <a:ext cx="6350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5" name="Line 401"/>
            <p:cNvSpPr>
              <a:spLocks noChangeShapeType="1"/>
            </p:cNvSpPr>
            <p:nvPr/>
          </p:nvSpPr>
          <p:spPr bwMode="auto">
            <a:xfrm flipH="1" flipV="1">
              <a:off x="3279458" y="3214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6" name="Line 402"/>
            <p:cNvSpPr>
              <a:spLocks noChangeShapeType="1"/>
            </p:cNvSpPr>
            <p:nvPr/>
          </p:nvSpPr>
          <p:spPr bwMode="auto">
            <a:xfrm flipH="1" flipV="1">
              <a:off x="3287396" y="3225800"/>
              <a:ext cx="6350" cy="11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7" name="Line 403"/>
            <p:cNvSpPr>
              <a:spLocks noChangeShapeType="1"/>
            </p:cNvSpPr>
            <p:nvPr/>
          </p:nvSpPr>
          <p:spPr bwMode="auto">
            <a:xfrm flipH="1" flipV="1">
              <a:off x="3279458" y="3224213"/>
              <a:ext cx="4763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8" name="Line 404"/>
            <p:cNvSpPr>
              <a:spLocks noChangeShapeType="1"/>
            </p:cNvSpPr>
            <p:nvPr/>
          </p:nvSpPr>
          <p:spPr bwMode="auto">
            <a:xfrm flipH="1" flipV="1">
              <a:off x="3287396" y="32337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99" name="Line 405"/>
            <p:cNvSpPr>
              <a:spLocks noChangeShapeType="1"/>
            </p:cNvSpPr>
            <p:nvPr/>
          </p:nvSpPr>
          <p:spPr bwMode="auto">
            <a:xfrm flipH="1" flipV="1">
              <a:off x="3279458" y="32321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0" name="Line 406"/>
            <p:cNvSpPr>
              <a:spLocks noChangeShapeType="1"/>
            </p:cNvSpPr>
            <p:nvPr/>
          </p:nvSpPr>
          <p:spPr bwMode="auto">
            <a:xfrm flipH="1" flipV="1">
              <a:off x="3287396" y="32432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1" name="Line 407"/>
            <p:cNvSpPr>
              <a:spLocks noChangeShapeType="1"/>
            </p:cNvSpPr>
            <p:nvPr/>
          </p:nvSpPr>
          <p:spPr bwMode="auto">
            <a:xfrm flipH="1" flipV="1">
              <a:off x="3279458" y="3241675"/>
              <a:ext cx="4763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2" name="Line 408"/>
            <p:cNvSpPr>
              <a:spLocks noChangeShapeType="1"/>
            </p:cNvSpPr>
            <p:nvPr/>
          </p:nvSpPr>
          <p:spPr bwMode="auto">
            <a:xfrm flipH="1" flipV="1">
              <a:off x="3287396" y="325120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3" name="Line 410"/>
            <p:cNvSpPr>
              <a:spLocks noChangeShapeType="1"/>
            </p:cNvSpPr>
            <p:nvPr/>
          </p:nvSpPr>
          <p:spPr bwMode="auto">
            <a:xfrm flipH="1" flipV="1">
              <a:off x="3279458" y="325120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4" name="Line 411"/>
            <p:cNvSpPr>
              <a:spLocks noChangeShapeType="1"/>
            </p:cNvSpPr>
            <p:nvPr/>
          </p:nvSpPr>
          <p:spPr bwMode="auto">
            <a:xfrm flipH="1" flipV="1">
              <a:off x="3287396" y="32607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5" name="Line 412"/>
            <p:cNvSpPr>
              <a:spLocks noChangeShapeType="1"/>
            </p:cNvSpPr>
            <p:nvPr/>
          </p:nvSpPr>
          <p:spPr bwMode="auto">
            <a:xfrm flipH="1" flipV="1">
              <a:off x="3279458" y="32591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6" name="Line 413"/>
            <p:cNvSpPr>
              <a:spLocks noChangeShapeType="1"/>
            </p:cNvSpPr>
            <p:nvPr/>
          </p:nvSpPr>
          <p:spPr bwMode="auto">
            <a:xfrm flipH="1" flipV="1">
              <a:off x="3287396" y="32702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7" name="Line 414"/>
            <p:cNvSpPr>
              <a:spLocks noChangeShapeType="1"/>
            </p:cNvSpPr>
            <p:nvPr/>
          </p:nvSpPr>
          <p:spPr bwMode="auto">
            <a:xfrm flipH="1" flipV="1">
              <a:off x="3279458" y="32654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8" name="Line 415"/>
            <p:cNvSpPr>
              <a:spLocks noChangeShapeType="1"/>
            </p:cNvSpPr>
            <p:nvPr/>
          </p:nvSpPr>
          <p:spPr bwMode="auto">
            <a:xfrm flipH="1" flipV="1">
              <a:off x="3287396" y="3275013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09" name="Line 416"/>
            <p:cNvSpPr>
              <a:spLocks noChangeShapeType="1"/>
            </p:cNvSpPr>
            <p:nvPr/>
          </p:nvSpPr>
          <p:spPr bwMode="auto">
            <a:xfrm flipH="1" flipV="1">
              <a:off x="3279458" y="32734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0" name="Line 417"/>
            <p:cNvSpPr>
              <a:spLocks noChangeShapeType="1"/>
            </p:cNvSpPr>
            <p:nvPr/>
          </p:nvSpPr>
          <p:spPr bwMode="auto">
            <a:xfrm flipH="1" flipV="1">
              <a:off x="3287396" y="32829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1" name="Line 418"/>
            <p:cNvSpPr>
              <a:spLocks noChangeShapeType="1"/>
            </p:cNvSpPr>
            <p:nvPr/>
          </p:nvSpPr>
          <p:spPr bwMode="auto">
            <a:xfrm flipH="1" flipV="1">
              <a:off x="3279458" y="3279775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2" name="Line 419"/>
            <p:cNvSpPr>
              <a:spLocks noChangeShapeType="1"/>
            </p:cNvSpPr>
            <p:nvPr/>
          </p:nvSpPr>
          <p:spPr bwMode="auto">
            <a:xfrm flipH="1" flipV="1">
              <a:off x="3287396" y="32924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3" name="Line 420"/>
            <p:cNvSpPr>
              <a:spLocks noChangeShapeType="1"/>
            </p:cNvSpPr>
            <p:nvPr/>
          </p:nvSpPr>
          <p:spPr bwMode="auto">
            <a:xfrm flipH="1" flipV="1">
              <a:off x="3279458" y="32908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4" name="Line 421"/>
            <p:cNvSpPr>
              <a:spLocks noChangeShapeType="1"/>
            </p:cNvSpPr>
            <p:nvPr/>
          </p:nvSpPr>
          <p:spPr bwMode="auto">
            <a:xfrm flipH="1" flipV="1">
              <a:off x="3287396" y="330041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5" name="Line 422"/>
            <p:cNvSpPr>
              <a:spLocks noChangeShapeType="1"/>
            </p:cNvSpPr>
            <p:nvPr/>
          </p:nvSpPr>
          <p:spPr bwMode="auto">
            <a:xfrm flipH="1" flipV="1">
              <a:off x="3279458" y="3300413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6" name="Line 423"/>
            <p:cNvSpPr>
              <a:spLocks noChangeShapeType="1"/>
            </p:cNvSpPr>
            <p:nvPr/>
          </p:nvSpPr>
          <p:spPr bwMode="auto">
            <a:xfrm flipH="1" flipV="1">
              <a:off x="3287396" y="33099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7" name="Line 424"/>
            <p:cNvSpPr>
              <a:spLocks noChangeShapeType="1"/>
            </p:cNvSpPr>
            <p:nvPr/>
          </p:nvSpPr>
          <p:spPr bwMode="auto">
            <a:xfrm flipH="1" flipV="1">
              <a:off x="3279458" y="33067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8" name="Line 425"/>
            <p:cNvSpPr>
              <a:spLocks noChangeShapeType="1"/>
            </p:cNvSpPr>
            <p:nvPr/>
          </p:nvSpPr>
          <p:spPr bwMode="auto">
            <a:xfrm flipH="1" flipV="1">
              <a:off x="3288983" y="33194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19" name="Line 426"/>
            <p:cNvSpPr>
              <a:spLocks noChangeShapeType="1"/>
            </p:cNvSpPr>
            <p:nvPr/>
          </p:nvSpPr>
          <p:spPr bwMode="auto">
            <a:xfrm flipH="1" flipV="1">
              <a:off x="3279458" y="33147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0" name="Line 427"/>
            <p:cNvSpPr>
              <a:spLocks noChangeShapeType="1"/>
            </p:cNvSpPr>
            <p:nvPr/>
          </p:nvSpPr>
          <p:spPr bwMode="auto">
            <a:xfrm flipH="1" flipV="1">
              <a:off x="3287396" y="3324225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1" name="Line 428"/>
            <p:cNvSpPr>
              <a:spLocks noChangeShapeType="1"/>
            </p:cNvSpPr>
            <p:nvPr/>
          </p:nvSpPr>
          <p:spPr bwMode="auto">
            <a:xfrm flipH="1" flipV="1">
              <a:off x="3279458" y="33226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2" name="Line 429"/>
            <p:cNvSpPr>
              <a:spLocks noChangeShapeType="1"/>
            </p:cNvSpPr>
            <p:nvPr/>
          </p:nvSpPr>
          <p:spPr bwMode="auto">
            <a:xfrm flipH="1" flipV="1">
              <a:off x="3287396" y="333533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3" name="Line 430"/>
            <p:cNvSpPr>
              <a:spLocks noChangeShapeType="1"/>
            </p:cNvSpPr>
            <p:nvPr/>
          </p:nvSpPr>
          <p:spPr bwMode="auto">
            <a:xfrm flipH="1" flipV="1">
              <a:off x="3279458" y="3332163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4" name="Line 431"/>
            <p:cNvSpPr>
              <a:spLocks noChangeShapeType="1"/>
            </p:cNvSpPr>
            <p:nvPr/>
          </p:nvSpPr>
          <p:spPr bwMode="auto">
            <a:xfrm flipH="1" flipV="1">
              <a:off x="3288983" y="3341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5" name="Line 432"/>
            <p:cNvSpPr>
              <a:spLocks noChangeShapeType="1"/>
            </p:cNvSpPr>
            <p:nvPr/>
          </p:nvSpPr>
          <p:spPr bwMode="auto">
            <a:xfrm flipH="1" flipV="1">
              <a:off x="3279458" y="3340100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6" name="Line 433"/>
            <p:cNvSpPr>
              <a:spLocks noChangeShapeType="1"/>
            </p:cNvSpPr>
            <p:nvPr/>
          </p:nvSpPr>
          <p:spPr bwMode="auto">
            <a:xfrm flipH="1" flipV="1">
              <a:off x="3287396" y="33496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7" name="Line 434"/>
            <p:cNvSpPr>
              <a:spLocks noChangeShapeType="1"/>
            </p:cNvSpPr>
            <p:nvPr/>
          </p:nvSpPr>
          <p:spPr bwMode="auto">
            <a:xfrm flipH="1" flipV="1">
              <a:off x="3279458" y="334645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8" name="Line 435"/>
            <p:cNvSpPr>
              <a:spLocks noChangeShapeType="1"/>
            </p:cNvSpPr>
            <p:nvPr/>
          </p:nvSpPr>
          <p:spPr bwMode="auto">
            <a:xfrm flipH="1" flipV="1">
              <a:off x="3287396" y="33591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29" name="Line 436"/>
            <p:cNvSpPr>
              <a:spLocks noChangeShapeType="1"/>
            </p:cNvSpPr>
            <p:nvPr/>
          </p:nvSpPr>
          <p:spPr bwMode="auto">
            <a:xfrm flipH="1" flipV="1">
              <a:off x="3279458" y="3354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0" name="Line 437"/>
            <p:cNvSpPr>
              <a:spLocks noChangeShapeType="1"/>
            </p:cNvSpPr>
            <p:nvPr/>
          </p:nvSpPr>
          <p:spPr bwMode="auto">
            <a:xfrm flipH="1" flipV="1">
              <a:off x="3287396" y="336708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1" name="Line 438"/>
            <p:cNvSpPr>
              <a:spLocks noChangeShapeType="1"/>
            </p:cNvSpPr>
            <p:nvPr/>
          </p:nvSpPr>
          <p:spPr bwMode="auto">
            <a:xfrm flipH="1" flipV="1">
              <a:off x="3279458" y="33623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2" name="Line 439"/>
            <p:cNvSpPr>
              <a:spLocks noChangeShapeType="1"/>
            </p:cNvSpPr>
            <p:nvPr/>
          </p:nvSpPr>
          <p:spPr bwMode="auto">
            <a:xfrm flipH="1" flipV="1">
              <a:off x="3287396" y="33734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3" name="Line 440"/>
            <p:cNvSpPr>
              <a:spLocks noChangeShapeType="1"/>
            </p:cNvSpPr>
            <p:nvPr/>
          </p:nvSpPr>
          <p:spPr bwMode="auto">
            <a:xfrm flipH="1" flipV="1">
              <a:off x="3279458" y="33718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4" name="Line 441"/>
            <p:cNvSpPr>
              <a:spLocks noChangeShapeType="1"/>
            </p:cNvSpPr>
            <p:nvPr/>
          </p:nvSpPr>
          <p:spPr bwMode="auto">
            <a:xfrm flipH="1" flipV="1">
              <a:off x="3287396" y="33813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5" name="Line 442"/>
            <p:cNvSpPr>
              <a:spLocks noChangeShapeType="1"/>
            </p:cNvSpPr>
            <p:nvPr/>
          </p:nvSpPr>
          <p:spPr bwMode="auto">
            <a:xfrm flipH="1" flipV="1">
              <a:off x="3279458" y="3378200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6" name="Line 443"/>
            <p:cNvSpPr>
              <a:spLocks noChangeShapeType="1"/>
            </p:cNvSpPr>
            <p:nvPr/>
          </p:nvSpPr>
          <p:spPr bwMode="auto">
            <a:xfrm flipH="1" flipV="1">
              <a:off x="3287396" y="339090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7" name="Line 444"/>
            <p:cNvSpPr>
              <a:spLocks noChangeShapeType="1"/>
            </p:cNvSpPr>
            <p:nvPr/>
          </p:nvSpPr>
          <p:spPr bwMode="auto">
            <a:xfrm flipH="1" flipV="1">
              <a:off x="3279458" y="33893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8" name="Line 445"/>
            <p:cNvSpPr>
              <a:spLocks noChangeShapeType="1"/>
            </p:cNvSpPr>
            <p:nvPr/>
          </p:nvSpPr>
          <p:spPr bwMode="auto">
            <a:xfrm flipH="1" flipV="1">
              <a:off x="3287396" y="3400425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39" name="Line 446"/>
            <p:cNvSpPr>
              <a:spLocks noChangeShapeType="1"/>
            </p:cNvSpPr>
            <p:nvPr/>
          </p:nvSpPr>
          <p:spPr bwMode="auto">
            <a:xfrm flipH="1" flipV="1">
              <a:off x="3279458" y="33956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0" name="Line 447"/>
            <p:cNvSpPr>
              <a:spLocks noChangeShapeType="1"/>
            </p:cNvSpPr>
            <p:nvPr/>
          </p:nvSpPr>
          <p:spPr bwMode="auto">
            <a:xfrm flipH="1" flipV="1">
              <a:off x="3287396" y="34083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1" name="Line 448"/>
            <p:cNvSpPr>
              <a:spLocks noChangeShapeType="1"/>
            </p:cNvSpPr>
            <p:nvPr/>
          </p:nvSpPr>
          <p:spPr bwMode="auto">
            <a:xfrm flipH="1" flipV="1">
              <a:off x="3279458" y="34036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2" name="Line 449"/>
            <p:cNvSpPr>
              <a:spLocks noChangeShapeType="1"/>
            </p:cNvSpPr>
            <p:nvPr/>
          </p:nvSpPr>
          <p:spPr bwMode="auto">
            <a:xfrm flipH="1" flipV="1">
              <a:off x="3287396" y="3416300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3" name="Line 450"/>
            <p:cNvSpPr>
              <a:spLocks noChangeShapeType="1"/>
            </p:cNvSpPr>
            <p:nvPr/>
          </p:nvSpPr>
          <p:spPr bwMode="auto">
            <a:xfrm flipH="1" flipV="1">
              <a:off x="3279458" y="3413125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4" name="Line 451"/>
            <p:cNvSpPr>
              <a:spLocks noChangeShapeType="1"/>
            </p:cNvSpPr>
            <p:nvPr/>
          </p:nvSpPr>
          <p:spPr bwMode="auto">
            <a:xfrm flipH="1" flipV="1">
              <a:off x="3287396" y="34226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5" name="Line 452"/>
            <p:cNvSpPr>
              <a:spLocks noChangeShapeType="1"/>
            </p:cNvSpPr>
            <p:nvPr/>
          </p:nvSpPr>
          <p:spPr bwMode="auto">
            <a:xfrm flipH="1" flipV="1">
              <a:off x="3279458" y="34210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6" name="Line 453"/>
            <p:cNvSpPr>
              <a:spLocks noChangeShapeType="1"/>
            </p:cNvSpPr>
            <p:nvPr/>
          </p:nvSpPr>
          <p:spPr bwMode="auto">
            <a:xfrm flipH="1" flipV="1">
              <a:off x="3287396" y="343058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7" name="Line 454"/>
            <p:cNvSpPr>
              <a:spLocks noChangeShapeType="1"/>
            </p:cNvSpPr>
            <p:nvPr/>
          </p:nvSpPr>
          <p:spPr bwMode="auto">
            <a:xfrm flipH="1" flipV="1">
              <a:off x="3279458" y="34274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8" name="Line 455"/>
            <p:cNvSpPr>
              <a:spLocks noChangeShapeType="1"/>
            </p:cNvSpPr>
            <p:nvPr/>
          </p:nvSpPr>
          <p:spPr bwMode="auto">
            <a:xfrm flipH="1" flipV="1">
              <a:off x="3287396" y="3440113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49" name="Line 456"/>
            <p:cNvSpPr>
              <a:spLocks noChangeShapeType="1"/>
            </p:cNvSpPr>
            <p:nvPr/>
          </p:nvSpPr>
          <p:spPr bwMode="auto">
            <a:xfrm flipH="1" flipV="1">
              <a:off x="3279458" y="3436938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0" name="Line 457"/>
            <p:cNvSpPr>
              <a:spLocks noChangeShapeType="1"/>
            </p:cNvSpPr>
            <p:nvPr/>
          </p:nvSpPr>
          <p:spPr bwMode="auto">
            <a:xfrm flipH="1" flipV="1">
              <a:off x="3287396" y="34496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1" name="Line 458"/>
            <p:cNvSpPr>
              <a:spLocks noChangeShapeType="1"/>
            </p:cNvSpPr>
            <p:nvPr/>
          </p:nvSpPr>
          <p:spPr bwMode="auto">
            <a:xfrm flipH="1" flipV="1">
              <a:off x="3282633" y="34448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2" name="Line 459"/>
            <p:cNvSpPr>
              <a:spLocks noChangeShapeType="1"/>
            </p:cNvSpPr>
            <p:nvPr/>
          </p:nvSpPr>
          <p:spPr bwMode="auto">
            <a:xfrm flipH="1" flipV="1">
              <a:off x="3288983" y="345757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3" name="Line 460"/>
            <p:cNvSpPr>
              <a:spLocks noChangeShapeType="1"/>
            </p:cNvSpPr>
            <p:nvPr/>
          </p:nvSpPr>
          <p:spPr bwMode="auto">
            <a:xfrm flipH="1" flipV="1">
              <a:off x="3279458" y="34528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4" name="Line 461"/>
            <p:cNvSpPr>
              <a:spLocks noChangeShapeType="1"/>
            </p:cNvSpPr>
            <p:nvPr/>
          </p:nvSpPr>
          <p:spPr bwMode="auto">
            <a:xfrm flipH="1" flipV="1">
              <a:off x="3288983" y="3463925"/>
              <a:ext cx="4763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5" name="Line 462"/>
            <p:cNvSpPr>
              <a:spLocks noChangeShapeType="1"/>
            </p:cNvSpPr>
            <p:nvPr/>
          </p:nvSpPr>
          <p:spPr bwMode="auto">
            <a:xfrm flipH="1" flipV="1">
              <a:off x="3279458" y="34591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6" name="Line 463"/>
            <p:cNvSpPr>
              <a:spLocks noChangeShapeType="1"/>
            </p:cNvSpPr>
            <p:nvPr/>
          </p:nvSpPr>
          <p:spPr bwMode="auto">
            <a:xfrm flipH="1" flipV="1">
              <a:off x="3288983" y="34718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7" name="Line 464"/>
            <p:cNvSpPr>
              <a:spLocks noChangeShapeType="1"/>
            </p:cNvSpPr>
            <p:nvPr/>
          </p:nvSpPr>
          <p:spPr bwMode="auto">
            <a:xfrm flipH="1" flipV="1">
              <a:off x="3282633" y="34702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8" name="Line 465"/>
            <p:cNvSpPr>
              <a:spLocks noChangeShapeType="1"/>
            </p:cNvSpPr>
            <p:nvPr/>
          </p:nvSpPr>
          <p:spPr bwMode="auto">
            <a:xfrm flipH="1" flipV="1">
              <a:off x="3288983" y="3481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59" name="Line 466"/>
            <p:cNvSpPr>
              <a:spLocks noChangeShapeType="1"/>
            </p:cNvSpPr>
            <p:nvPr/>
          </p:nvSpPr>
          <p:spPr bwMode="auto">
            <a:xfrm flipH="1" flipV="1">
              <a:off x="3279458" y="34766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460" name="Line 467"/>
            <p:cNvSpPr>
              <a:spLocks noChangeShapeType="1"/>
            </p:cNvSpPr>
            <p:nvPr/>
          </p:nvSpPr>
          <p:spPr bwMode="auto">
            <a:xfrm flipH="1" flipV="1">
              <a:off x="3288983" y="348932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10" name="グループ化 92"/>
          <p:cNvGrpSpPr>
            <a:grpSpLocks noChangeAspect="1"/>
          </p:cNvGrpSpPr>
          <p:nvPr/>
        </p:nvGrpSpPr>
        <p:grpSpPr>
          <a:xfrm>
            <a:off x="477247" y="4872971"/>
            <a:ext cx="360000" cy="763155"/>
            <a:chOff x="4234395" y="1809750"/>
            <a:chExt cx="914561" cy="1710853"/>
          </a:xfrm>
        </p:grpSpPr>
        <p:sp>
          <p:nvSpPr>
            <p:cNvPr id="237" name="Freeform 8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  <a:cxn ang="0">
                  <a:pos x="0" y="6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  <a:lnTo>
                    <a:pt x="0" y="6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8" name="Freeform 9"/>
            <p:cNvSpPr>
              <a:spLocks/>
            </p:cNvSpPr>
            <p:nvPr/>
          </p:nvSpPr>
          <p:spPr bwMode="auto">
            <a:xfrm>
              <a:off x="4242348" y="2995726"/>
              <a:ext cx="890700" cy="524877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89" y="132"/>
                </a:cxn>
                <a:cxn ang="0">
                  <a:pos x="224" y="132"/>
                </a:cxn>
                <a:cxn ang="0">
                  <a:pos x="224" y="124"/>
                </a:cxn>
                <a:cxn ang="0">
                  <a:pos x="223" y="124"/>
                </a:cxn>
                <a:cxn ang="0">
                  <a:pos x="223" y="104"/>
                </a:cxn>
                <a:cxn ang="0">
                  <a:pos x="205" y="104"/>
                </a:cxn>
                <a:cxn ang="0">
                  <a:pos x="205" y="119"/>
                </a:cxn>
                <a:cxn ang="0">
                  <a:pos x="109" y="119"/>
                </a:cxn>
                <a:cxn ang="0">
                  <a:pos x="99" y="104"/>
                </a:cxn>
                <a:cxn ang="0">
                  <a:pos x="91" y="104"/>
                </a:cxn>
                <a:cxn ang="0">
                  <a:pos x="91" y="124"/>
                </a:cxn>
                <a:cxn ang="0">
                  <a:pos x="88" y="124"/>
                </a:cxn>
                <a:cxn ang="0">
                  <a:pos x="0" y="0"/>
                </a:cxn>
              </a:cxnLst>
              <a:rect l="0" t="0" r="r" b="b"/>
              <a:pathLst>
                <a:path w="224" h="132">
                  <a:moveTo>
                    <a:pt x="0" y="6"/>
                  </a:moveTo>
                  <a:lnTo>
                    <a:pt x="89" y="132"/>
                  </a:lnTo>
                  <a:lnTo>
                    <a:pt x="224" y="132"/>
                  </a:lnTo>
                  <a:lnTo>
                    <a:pt x="224" y="124"/>
                  </a:lnTo>
                  <a:lnTo>
                    <a:pt x="223" y="124"/>
                  </a:lnTo>
                  <a:lnTo>
                    <a:pt x="223" y="104"/>
                  </a:lnTo>
                  <a:lnTo>
                    <a:pt x="205" y="104"/>
                  </a:lnTo>
                  <a:lnTo>
                    <a:pt x="205" y="119"/>
                  </a:lnTo>
                  <a:lnTo>
                    <a:pt x="109" y="119"/>
                  </a:lnTo>
                  <a:lnTo>
                    <a:pt x="99" y="104"/>
                  </a:lnTo>
                  <a:lnTo>
                    <a:pt x="91" y="104"/>
                  </a:lnTo>
                  <a:lnTo>
                    <a:pt x="91" y="124"/>
                  </a:lnTo>
                  <a:lnTo>
                    <a:pt x="88" y="12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9" name="Line 10"/>
            <p:cNvSpPr>
              <a:spLocks noChangeShapeType="1"/>
            </p:cNvSpPr>
            <p:nvPr/>
          </p:nvSpPr>
          <p:spPr bwMode="auto">
            <a:xfrm flipH="1" flipV="1">
              <a:off x="4234395" y="2912224"/>
              <a:ext cx="357870" cy="49704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0" name="Freeform 11"/>
            <p:cNvSpPr>
              <a:spLocks/>
            </p:cNvSpPr>
            <p:nvPr/>
          </p:nvSpPr>
          <p:spPr bwMode="auto">
            <a:xfrm>
              <a:off x="4234395" y="2029477"/>
              <a:ext cx="357870" cy="954321"/>
            </a:xfrm>
            <a:custGeom>
              <a:avLst/>
              <a:gdLst/>
              <a:ahLst/>
              <a:cxnLst>
                <a:cxn ang="0">
                  <a:pos x="58" y="72"/>
                </a:cxn>
                <a:cxn ang="0">
                  <a:pos x="0" y="0"/>
                </a:cxn>
                <a:cxn ang="0">
                  <a:pos x="0" y="155"/>
                </a:cxn>
              </a:cxnLst>
              <a:rect l="0" t="0" r="r" b="b"/>
              <a:pathLst>
                <a:path w="58" h="155">
                  <a:moveTo>
                    <a:pt x="58" y="72"/>
                  </a:moveTo>
                  <a:lnTo>
                    <a:pt x="0" y="0"/>
                  </a:lnTo>
                  <a:lnTo>
                    <a:pt x="0" y="15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1" name="Line 12"/>
            <p:cNvSpPr>
              <a:spLocks noChangeShapeType="1"/>
            </p:cNvSpPr>
            <p:nvPr/>
          </p:nvSpPr>
          <p:spPr bwMode="auto">
            <a:xfrm>
              <a:off x="5045568" y="2407228"/>
              <a:ext cx="99410" cy="6759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2" name="Freeform 13"/>
            <p:cNvSpPr>
              <a:spLocks/>
            </p:cNvSpPr>
            <p:nvPr/>
          </p:nvSpPr>
          <p:spPr bwMode="auto">
            <a:xfrm>
              <a:off x="4234395" y="1961878"/>
              <a:ext cx="497044" cy="445350"/>
            </a:xfrm>
            <a:custGeom>
              <a:avLst/>
              <a:gdLst/>
              <a:ahLst/>
              <a:cxnLst>
                <a:cxn ang="0">
                  <a:pos x="0" y="11"/>
                </a:cxn>
                <a:cxn ang="0">
                  <a:pos x="15" y="0"/>
                </a:cxn>
                <a:cxn ang="0">
                  <a:pos x="74" y="72"/>
                </a:cxn>
                <a:cxn ang="0">
                  <a:pos x="74" y="71"/>
                </a:cxn>
                <a:cxn ang="0">
                  <a:pos x="74" y="70"/>
                </a:cxn>
                <a:cxn ang="0">
                  <a:pos x="74" y="69"/>
                </a:cxn>
                <a:cxn ang="0">
                  <a:pos x="74" y="68"/>
                </a:cxn>
                <a:cxn ang="0">
                  <a:pos x="74" y="66"/>
                </a:cxn>
                <a:cxn ang="0">
                  <a:pos x="74" y="65"/>
                </a:cxn>
                <a:cxn ang="0">
                  <a:pos x="74" y="64"/>
                </a:cxn>
                <a:cxn ang="0">
                  <a:pos x="75" y="63"/>
                </a:cxn>
                <a:cxn ang="0">
                  <a:pos x="75" y="62"/>
                </a:cxn>
                <a:cxn ang="0">
                  <a:pos x="75" y="61"/>
                </a:cxn>
                <a:cxn ang="0">
                  <a:pos x="75" y="60"/>
                </a:cxn>
                <a:cxn ang="0">
                  <a:pos x="75" y="59"/>
                </a:cxn>
                <a:cxn ang="0">
                  <a:pos x="75" y="57"/>
                </a:cxn>
                <a:cxn ang="0">
                  <a:pos x="76" y="56"/>
                </a:cxn>
                <a:cxn ang="0">
                  <a:pos x="76" y="55"/>
                </a:cxn>
                <a:cxn ang="0">
                  <a:pos x="76" y="54"/>
                </a:cxn>
                <a:cxn ang="0">
                  <a:pos x="76" y="53"/>
                </a:cxn>
                <a:cxn ang="0">
                  <a:pos x="77" y="52"/>
                </a:cxn>
                <a:cxn ang="0">
                  <a:pos x="77" y="51"/>
                </a:cxn>
                <a:cxn ang="0">
                  <a:pos x="78" y="50"/>
                </a:cxn>
                <a:cxn ang="0">
                  <a:pos x="79" y="48"/>
                </a:cxn>
                <a:cxn ang="0">
                  <a:pos x="80" y="47"/>
                </a:cxn>
                <a:cxn ang="0">
                  <a:pos x="80" y="46"/>
                </a:cxn>
                <a:cxn ang="0">
                  <a:pos x="81" y="45"/>
                </a:cxn>
              </a:cxnLst>
              <a:rect l="0" t="0" r="r" b="b"/>
              <a:pathLst>
                <a:path w="81" h="72">
                  <a:moveTo>
                    <a:pt x="0" y="11"/>
                  </a:moveTo>
                  <a:lnTo>
                    <a:pt x="15" y="0"/>
                  </a:lnTo>
                  <a:lnTo>
                    <a:pt x="74" y="72"/>
                  </a:lnTo>
                  <a:lnTo>
                    <a:pt x="74" y="71"/>
                  </a:lnTo>
                  <a:lnTo>
                    <a:pt x="74" y="70"/>
                  </a:lnTo>
                  <a:lnTo>
                    <a:pt x="74" y="69"/>
                  </a:lnTo>
                  <a:lnTo>
                    <a:pt x="74" y="68"/>
                  </a:lnTo>
                  <a:lnTo>
                    <a:pt x="74" y="66"/>
                  </a:lnTo>
                  <a:lnTo>
                    <a:pt x="74" y="65"/>
                  </a:lnTo>
                  <a:lnTo>
                    <a:pt x="74" y="64"/>
                  </a:lnTo>
                  <a:lnTo>
                    <a:pt x="75" y="63"/>
                  </a:lnTo>
                  <a:lnTo>
                    <a:pt x="75" y="62"/>
                  </a:lnTo>
                  <a:lnTo>
                    <a:pt x="75" y="61"/>
                  </a:lnTo>
                  <a:lnTo>
                    <a:pt x="75" y="60"/>
                  </a:lnTo>
                  <a:lnTo>
                    <a:pt x="75" y="59"/>
                  </a:lnTo>
                  <a:lnTo>
                    <a:pt x="75" y="57"/>
                  </a:lnTo>
                  <a:lnTo>
                    <a:pt x="76" y="56"/>
                  </a:lnTo>
                  <a:lnTo>
                    <a:pt x="76" y="55"/>
                  </a:lnTo>
                  <a:lnTo>
                    <a:pt x="76" y="54"/>
                  </a:lnTo>
                  <a:lnTo>
                    <a:pt x="76" y="53"/>
                  </a:lnTo>
                  <a:lnTo>
                    <a:pt x="77" y="52"/>
                  </a:lnTo>
                  <a:lnTo>
                    <a:pt x="77" y="51"/>
                  </a:lnTo>
                  <a:lnTo>
                    <a:pt x="78" y="50"/>
                  </a:lnTo>
                  <a:lnTo>
                    <a:pt x="79" y="48"/>
                  </a:lnTo>
                  <a:lnTo>
                    <a:pt x="80" y="47"/>
                  </a:lnTo>
                  <a:lnTo>
                    <a:pt x="80" y="46"/>
                  </a:lnTo>
                  <a:lnTo>
                    <a:pt x="81" y="4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3" name="Freeform 14"/>
            <p:cNvSpPr>
              <a:spLocks/>
            </p:cNvSpPr>
            <p:nvPr/>
          </p:nvSpPr>
          <p:spPr bwMode="auto">
            <a:xfrm>
              <a:off x="4325852" y="1810777"/>
              <a:ext cx="55669" cy="151101"/>
            </a:xfrm>
            <a:custGeom>
              <a:avLst/>
              <a:gdLst/>
              <a:ahLst/>
              <a:cxnLst>
                <a:cxn ang="0">
                  <a:pos x="0" y="25"/>
                </a:cxn>
                <a:cxn ang="0">
                  <a:pos x="0" y="24"/>
                </a:cxn>
                <a:cxn ang="0">
                  <a:pos x="0" y="23"/>
                </a:cxn>
                <a:cxn ang="0">
                  <a:pos x="0" y="22"/>
                </a:cxn>
                <a:cxn ang="0">
                  <a:pos x="1" y="21"/>
                </a:cxn>
                <a:cxn ang="0">
                  <a:pos x="1" y="20"/>
                </a:cxn>
                <a:cxn ang="0">
                  <a:pos x="1" y="19"/>
                </a:cxn>
                <a:cxn ang="0">
                  <a:pos x="1" y="18"/>
                </a:cxn>
                <a:cxn ang="0">
                  <a:pos x="1" y="17"/>
                </a:cxn>
                <a:cxn ang="0">
                  <a:pos x="1" y="15"/>
                </a:cxn>
                <a:cxn ang="0">
                  <a:pos x="1" y="14"/>
                </a:cxn>
                <a:cxn ang="0">
                  <a:pos x="2" y="13"/>
                </a:cxn>
                <a:cxn ang="0">
                  <a:pos x="2" y="12"/>
                </a:cxn>
                <a:cxn ang="0">
                  <a:pos x="2" y="11"/>
                </a:cxn>
                <a:cxn ang="0">
                  <a:pos x="2" y="10"/>
                </a:cxn>
                <a:cxn ang="0">
                  <a:pos x="3" y="9"/>
                </a:cxn>
                <a:cxn ang="0">
                  <a:pos x="3" y="8"/>
                </a:cxn>
                <a:cxn ang="0">
                  <a:pos x="3" y="7"/>
                </a:cxn>
                <a:cxn ang="0">
                  <a:pos x="4" y="6"/>
                </a:cxn>
                <a:cxn ang="0">
                  <a:pos x="5" y="5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7" y="2"/>
                </a:cxn>
                <a:cxn ang="0">
                  <a:pos x="8" y="1"/>
                </a:cxn>
                <a:cxn ang="0">
                  <a:pos x="9" y="0"/>
                </a:cxn>
              </a:cxnLst>
              <a:rect l="0" t="0" r="r" b="b"/>
              <a:pathLst>
                <a:path w="9" h="25">
                  <a:moveTo>
                    <a:pt x="0" y="25"/>
                  </a:moveTo>
                  <a:lnTo>
                    <a:pt x="0" y="24"/>
                  </a:lnTo>
                  <a:lnTo>
                    <a:pt x="0" y="23"/>
                  </a:lnTo>
                  <a:lnTo>
                    <a:pt x="0" y="22"/>
                  </a:lnTo>
                  <a:lnTo>
                    <a:pt x="1" y="21"/>
                  </a:lnTo>
                  <a:lnTo>
                    <a:pt x="1" y="20"/>
                  </a:lnTo>
                  <a:lnTo>
                    <a:pt x="1" y="19"/>
                  </a:lnTo>
                  <a:lnTo>
                    <a:pt x="1" y="18"/>
                  </a:lnTo>
                  <a:lnTo>
                    <a:pt x="1" y="17"/>
                  </a:lnTo>
                  <a:lnTo>
                    <a:pt x="1" y="15"/>
                  </a:lnTo>
                  <a:lnTo>
                    <a:pt x="1" y="14"/>
                  </a:lnTo>
                  <a:lnTo>
                    <a:pt x="2" y="13"/>
                  </a:lnTo>
                  <a:lnTo>
                    <a:pt x="2" y="12"/>
                  </a:lnTo>
                  <a:lnTo>
                    <a:pt x="2" y="11"/>
                  </a:lnTo>
                  <a:lnTo>
                    <a:pt x="2" y="10"/>
                  </a:lnTo>
                  <a:lnTo>
                    <a:pt x="3" y="9"/>
                  </a:lnTo>
                  <a:lnTo>
                    <a:pt x="3" y="8"/>
                  </a:lnTo>
                  <a:lnTo>
                    <a:pt x="3" y="7"/>
                  </a:lnTo>
                  <a:lnTo>
                    <a:pt x="4" y="6"/>
                  </a:lnTo>
                  <a:lnTo>
                    <a:pt x="5" y="5"/>
                  </a:lnTo>
                  <a:lnTo>
                    <a:pt x="6" y="4"/>
                  </a:lnTo>
                  <a:lnTo>
                    <a:pt x="6" y="3"/>
                  </a:lnTo>
                  <a:lnTo>
                    <a:pt x="7" y="2"/>
                  </a:lnTo>
                  <a:lnTo>
                    <a:pt x="8" y="1"/>
                  </a:lnTo>
                  <a:lnTo>
                    <a:pt x="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4" name="Freeform 15"/>
            <p:cNvSpPr>
              <a:spLocks/>
            </p:cNvSpPr>
            <p:nvPr/>
          </p:nvSpPr>
          <p:spPr bwMode="auto">
            <a:xfrm>
              <a:off x="4989899" y="2240222"/>
              <a:ext cx="55669" cy="167006"/>
            </a:xfrm>
            <a:custGeom>
              <a:avLst/>
              <a:gdLst/>
              <a:ahLst/>
              <a:cxnLst>
                <a:cxn ang="0">
                  <a:pos x="9" y="27"/>
                </a:cxn>
                <a:cxn ang="0">
                  <a:pos x="9" y="26"/>
                </a:cxn>
                <a:cxn ang="0">
                  <a:pos x="9" y="25"/>
                </a:cxn>
                <a:cxn ang="0">
                  <a:pos x="9" y="24"/>
                </a:cxn>
                <a:cxn ang="0">
                  <a:pos x="9" y="23"/>
                </a:cxn>
                <a:cxn ang="0">
                  <a:pos x="9" y="21"/>
                </a:cxn>
                <a:cxn ang="0">
                  <a:pos x="9" y="20"/>
                </a:cxn>
                <a:cxn ang="0">
                  <a:pos x="8" y="19"/>
                </a:cxn>
                <a:cxn ang="0">
                  <a:pos x="8" y="18"/>
                </a:cxn>
                <a:cxn ang="0">
                  <a:pos x="8" y="17"/>
                </a:cxn>
                <a:cxn ang="0">
                  <a:pos x="8" y="16"/>
                </a:cxn>
                <a:cxn ang="0">
                  <a:pos x="8" y="15"/>
                </a:cxn>
                <a:cxn ang="0">
                  <a:pos x="7" y="14"/>
                </a:cxn>
                <a:cxn ang="0">
                  <a:pos x="7" y="12"/>
                </a:cxn>
                <a:cxn ang="0">
                  <a:pos x="7" y="11"/>
                </a:cxn>
                <a:cxn ang="0">
                  <a:pos x="6" y="10"/>
                </a:cxn>
                <a:cxn ang="0">
                  <a:pos x="6" y="9"/>
                </a:cxn>
                <a:cxn ang="0">
                  <a:pos x="6" y="8"/>
                </a:cxn>
                <a:cxn ang="0">
                  <a:pos x="5" y="7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9" h="27">
                  <a:moveTo>
                    <a:pt x="9" y="27"/>
                  </a:moveTo>
                  <a:lnTo>
                    <a:pt x="9" y="26"/>
                  </a:lnTo>
                  <a:lnTo>
                    <a:pt x="9" y="25"/>
                  </a:lnTo>
                  <a:lnTo>
                    <a:pt x="9" y="24"/>
                  </a:lnTo>
                  <a:lnTo>
                    <a:pt x="9" y="23"/>
                  </a:lnTo>
                  <a:lnTo>
                    <a:pt x="9" y="21"/>
                  </a:lnTo>
                  <a:lnTo>
                    <a:pt x="9" y="20"/>
                  </a:lnTo>
                  <a:lnTo>
                    <a:pt x="8" y="19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8" y="16"/>
                  </a:lnTo>
                  <a:lnTo>
                    <a:pt x="8" y="15"/>
                  </a:lnTo>
                  <a:lnTo>
                    <a:pt x="7" y="14"/>
                  </a:lnTo>
                  <a:lnTo>
                    <a:pt x="7" y="12"/>
                  </a:lnTo>
                  <a:lnTo>
                    <a:pt x="7" y="11"/>
                  </a:lnTo>
                  <a:lnTo>
                    <a:pt x="6" y="10"/>
                  </a:lnTo>
                  <a:lnTo>
                    <a:pt x="6" y="9"/>
                  </a:lnTo>
                  <a:lnTo>
                    <a:pt x="6" y="8"/>
                  </a:lnTo>
                  <a:lnTo>
                    <a:pt x="5" y="7"/>
                  </a:lnTo>
                  <a:lnTo>
                    <a:pt x="4" y="6"/>
                  </a:lnTo>
                  <a:lnTo>
                    <a:pt x="3" y="5"/>
                  </a:lnTo>
                  <a:lnTo>
                    <a:pt x="3" y="3"/>
                  </a:lnTo>
                  <a:lnTo>
                    <a:pt x="2" y="2"/>
                  </a:lnTo>
                  <a:lnTo>
                    <a:pt x="1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5" name="Line 16"/>
            <p:cNvSpPr>
              <a:spLocks noChangeShapeType="1"/>
            </p:cNvSpPr>
            <p:nvPr/>
          </p:nvSpPr>
          <p:spPr bwMode="auto">
            <a:xfrm flipH="1">
              <a:off x="4381520" y="1810777"/>
              <a:ext cx="25200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6" name="Line 17"/>
            <p:cNvSpPr>
              <a:spLocks noChangeShapeType="1"/>
            </p:cNvSpPr>
            <p:nvPr/>
          </p:nvSpPr>
          <p:spPr bwMode="auto">
            <a:xfrm flipH="1" flipV="1">
              <a:off x="4381521" y="1810777"/>
              <a:ext cx="349918" cy="42944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7" name="Freeform 18"/>
            <p:cNvSpPr>
              <a:spLocks/>
            </p:cNvSpPr>
            <p:nvPr/>
          </p:nvSpPr>
          <p:spPr bwMode="auto">
            <a:xfrm>
              <a:off x="4640580" y="1809750"/>
              <a:ext cx="349322" cy="43047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5" y="67"/>
                </a:cxn>
                <a:cxn ang="0">
                  <a:pos x="13" y="67"/>
                </a:cxn>
              </a:cxnLst>
              <a:rect l="0" t="0" r="r" b="b"/>
              <a:pathLst>
                <a:path w="55" h="67">
                  <a:moveTo>
                    <a:pt x="0" y="0"/>
                  </a:moveTo>
                  <a:lnTo>
                    <a:pt x="55" y="67"/>
                  </a:lnTo>
                  <a:lnTo>
                    <a:pt x="13" y="67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8" name="Line 22"/>
            <p:cNvSpPr>
              <a:spLocks noChangeShapeType="1"/>
            </p:cNvSpPr>
            <p:nvPr/>
          </p:nvSpPr>
          <p:spPr bwMode="auto">
            <a:xfrm>
              <a:off x="4691675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49" name="Line 23"/>
            <p:cNvSpPr>
              <a:spLocks noChangeShapeType="1"/>
            </p:cNvSpPr>
            <p:nvPr/>
          </p:nvSpPr>
          <p:spPr bwMode="auto">
            <a:xfrm>
              <a:off x="5045568" y="2407228"/>
              <a:ext cx="3978" cy="8350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0" name="Freeform 24"/>
            <p:cNvSpPr>
              <a:spLocks/>
            </p:cNvSpPr>
            <p:nvPr/>
          </p:nvSpPr>
          <p:spPr bwMode="auto">
            <a:xfrm>
              <a:off x="4695650" y="2474827"/>
              <a:ext cx="282321" cy="282319"/>
            </a:xfrm>
            <a:custGeom>
              <a:avLst/>
              <a:gdLst/>
              <a:ahLst/>
              <a:cxnLst>
                <a:cxn ang="0">
                  <a:pos x="71" y="38"/>
                </a:cxn>
                <a:cxn ang="0">
                  <a:pos x="70" y="43"/>
                </a:cxn>
                <a:cxn ang="0">
                  <a:pos x="70" y="48"/>
                </a:cxn>
                <a:cxn ang="0">
                  <a:pos x="67" y="52"/>
                </a:cxn>
                <a:cxn ang="0">
                  <a:pos x="64" y="57"/>
                </a:cxn>
                <a:cxn ang="0">
                  <a:pos x="59" y="62"/>
                </a:cxn>
                <a:cxn ang="0">
                  <a:pos x="54" y="66"/>
                </a:cxn>
                <a:cxn ang="0">
                  <a:pos x="50" y="68"/>
                </a:cxn>
                <a:cxn ang="0">
                  <a:pos x="45" y="69"/>
                </a:cxn>
                <a:cxn ang="0">
                  <a:pos x="40" y="71"/>
                </a:cxn>
                <a:cxn ang="0">
                  <a:pos x="36" y="71"/>
                </a:cxn>
                <a:cxn ang="0">
                  <a:pos x="31" y="71"/>
                </a:cxn>
                <a:cxn ang="0">
                  <a:pos x="26" y="69"/>
                </a:cxn>
                <a:cxn ang="0">
                  <a:pos x="22" y="68"/>
                </a:cxn>
                <a:cxn ang="0">
                  <a:pos x="17" y="66"/>
                </a:cxn>
                <a:cxn ang="0">
                  <a:pos x="12" y="62"/>
                </a:cxn>
                <a:cxn ang="0">
                  <a:pos x="8" y="57"/>
                </a:cxn>
                <a:cxn ang="0">
                  <a:pos x="5" y="52"/>
                </a:cxn>
                <a:cxn ang="0">
                  <a:pos x="2" y="48"/>
                </a:cxn>
                <a:cxn ang="0">
                  <a:pos x="2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2" y="25"/>
                </a:cxn>
                <a:cxn ang="0">
                  <a:pos x="3" y="20"/>
                </a:cxn>
                <a:cxn ang="0">
                  <a:pos x="6" y="15"/>
                </a:cxn>
                <a:cxn ang="0">
                  <a:pos x="11" y="11"/>
                </a:cxn>
                <a:cxn ang="0">
                  <a:pos x="16" y="6"/>
                </a:cxn>
                <a:cxn ang="0">
                  <a:pos x="20" y="3"/>
                </a:cxn>
                <a:cxn ang="0">
                  <a:pos x="25" y="1"/>
                </a:cxn>
                <a:cxn ang="0">
                  <a:pos x="30" y="0"/>
                </a:cxn>
                <a:cxn ang="0">
                  <a:pos x="34" y="0"/>
                </a:cxn>
                <a:cxn ang="0">
                  <a:pos x="39" y="0"/>
                </a:cxn>
                <a:cxn ang="0">
                  <a:pos x="43" y="1"/>
                </a:cxn>
                <a:cxn ang="0">
                  <a:pos x="48" y="1"/>
                </a:cxn>
                <a:cxn ang="0">
                  <a:pos x="53" y="4"/>
                </a:cxn>
                <a:cxn ang="0">
                  <a:pos x="57" y="8"/>
                </a:cxn>
                <a:cxn ang="0">
                  <a:pos x="62" y="12"/>
                </a:cxn>
                <a:cxn ang="0">
                  <a:pos x="67" y="17"/>
                </a:cxn>
                <a:cxn ang="0">
                  <a:pos x="68" y="21"/>
                </a:cxn>
                <a:cxn ang="0">
                  <a:pos x="70" y="26"/>
                </a:cxn>
                <a:cxn ang="0">
                  <a:pos x="71" y="31"/>
                </a:cxn>
                <a:cxn ang="0">
                  <a:pos x="71" y="35"/>
                </a:cxn>
              </a:cxnLst>
              <a:rect l="0" t="0" r="r" b="b"/>
              <a:pathLst>
                <a:path w="71" h="71">
                  <a:moveTo>
                    <a:pt x="71" y="35"/>
                  </a:moveTo>
                  <a:lnTo>
                    <a:pt x="71" y="37"/>
                  </a:lnTo>
                  <a:lnTo>
                    <a:pt x="71" y="38"/>
                  </a:lnTo>
                  <a:lnTo>
                    <a:pt x="71" y="40"/>
                  </a:lnTo>
                  <a:lnTo>
                    <a:pt x="71" y="42"/>
                  </a:lnTo>
                  <a:lnTo>
                    <a:pt x="70" y="43"/>
                  </a:lnTo>
                  <a:lnTo>
                    <a:pt x="70" y="45"/>
                  </a:lnTo>
                  <a:lnTo>
                    <a:pt x="70" y="46"/>
                  </a:lnTo>
                  <a:lnTo>
                    <a:pt x="70" y="48"/>
                  </a:lnTo>
                  <a:lnTo>
                    <a:pt x="68" y="49"/>
                  </a:lnTo>
                  <a:lnTo>
                    <a:pt x="68" y="51"/>
                  </a:lnTo>
                  <a:lnTo>
                    <a:pt x="67" y="52"/>
                  </a:lnTo>
                  <a:lnTo>
                    <a:pt x="67" y="54"/>
                  </a:lnTo>
                  <a:lnTo>
                    <a:pt x="65" y="55"/>
                  </a:lnTo>
                  <a:lnTo>
                    <a:pt x="64" y="57"/>
                  </a:lnTo>
                  <a:lnTo>
                    <a:pt x="62" y="59"/>
                  </a:lnTo>
                  <a:lnTo>
                    <a:pt x="61" y="60"/>
                  </a:lnTo>
                  <a:lnTo>
                    <a:pt x="59" y="62"/>
                  </a:lnTo>
                  <a:lnTo>
                    <a:pt x="57" y="63"/>
                  </a:lnTo>
                  <a:lnTo>
                    <a:pt x="56" y="65"/>
                  </a:lnTo>
                  <a:lnTo>
                    <a:pt x="54" y="66"/>
                  </a:lnTo>
                  <a:lnTo>
                    <a:pt x="53" y="66"/>
                  </a:lnTo>
                  <a:lnTo>
                    <a:pt x="51" y="68"/>
                  </a:lnTo>
                  <a:lnTo>
                    <a:pt x="50" y="68"/>
                  </a:lnTo>
                  <a:lnTo>
                    <a:pt x="48" y="69"/>
                  </a:lnTo>
                  <a:lnTo>
                    <a:pt x="47" y="69"/>
                  </a:lnTo>
                  <a:lnTo>
                    <a:pt x="45" y="69"/>
                  </a:lnTo>
                  <a:lnTo>
                    <a:pt x="43" y="69"/>
                  </a:lnTo>
                  <a:lnTo>
                    <a:pt x="42" y="71"/>
                  </a:lnTo>
                  <a:lnTo>
                    <a:pt x="40" y="71"/>
                  </a:lnTo>
                  <a:lnTo>
                    <a:pt x="39" y="71"/>
                  </a:lnTo>
                  <a:lnTo>
                    <a:pt x="37" y="71"/>
                  </a:lnTo>
                  <a:lnTo>
                    <a:pt x="36" y="71"/>
                  </a:lnTo>
                  <a:lnTo>
                    <a:pt x="34" y="71"/>
                  </a:lnTo>
                  <a:lnTo>
                    <a:pt x="33" y="71"/>
                  </a:lnTo>
                  <a:lnTo>
                    <a:pt x="31" y="71"/>
                  </a:lnTo>
                  <a:lnTo>
                    <a:pt x="30" y="71"/>
                  </a:lnTo>
                  <a:lnTo>
                    <a:pt x="28" y="69"/>
                  </a:lnTo>
                  <a:lnTo>
                    <a:pt x="26" y="69"/>
                  </a:lnTo>
                  <a:lnTo>
                    <a:pt x="25" y="69"/>
                  </a:lnTo>
                  <a:lnTo>
                    <a:pt x="23" y="69"/>
                  </a:lnTo>
                  <a:lnTo>
                    <a:pt x="22" y="68"/>
                  </a:lnTo>
                  <a:lnTo>
                    <a:pt x="20" y="68"/>
                  </a:lnTo>
                  <a:lnTo>
                    <a:pt x="19" y="66"/>
                  </a:lnTo>
                  <a:lnTo>
                    <a:pt x="17" y="66"/>
                  </a:lnTo>
                  <a:lnTo>
                    <a:pt x="16" y="65"/>
                  </a:lnTo>
                  <a:lnTo>
                    <a:pt x="14" y="63"/>
                  </a:lnTo>
                  <a:lnTo>
                    <a:pt x="12" y="62"/>
                  </a:lnTo>
                  <a:lnTo>
                    <a:pt x="11" y="60"/>
                  </a:lnTo>
                  <a:lnTo>
                    <a:pt x="9" y="59"/>
                  </a:lnTo>
                  <a:lnTo>
                    <a:pt x="8" y="57"/>
                  </a:lnTo>
                  <a:lnTo>
                    <a:pt x="6" y="55"/>
                  </a:lnTo>
                  <a:lnTo>
                    <a:pt x="5" y="54"/>
                  </a:lnTo>
                  <a:lnTo>
                    <a:pt x="5" y="52"/>
                  </a:lnTo>
                  <a:lnTo>
                    <a:pt x="3" y="51"/>
                  </a:lnTo>
                  <a:lnTo>
                    <a:pt x="3" y="49"/>
                  </a:lnTo>
                  <a:lnTo>
                    <a:pt x="2" y="48"/>
                  </a:lnTo>
                  <a:lnTo>
                    <a:pt x="2" y="46"/>
                  </a:lnTo>
                  <a:lnTo>
                    <a:pt x="2" y="45"/>
                  </a:lnTo>
                  <a:lnTo>
                    <a:pt x="2" y="43"/>
                  </a:lnTo>
                  <a:lnTo>
                    <a:pt x="0" y="42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0" y="32"/>
                  </a:lnTo>
                  <a:lnTo>
                    <a:pt x="0" y="31"/>
                  </a:lnTo>
                  <a:lnTo>
                    <a:pt x="0" y="29"/>
                  </a:lnTo>
                  <a:lnTo>
                    <a:pt x="2" y="28"/>
                  </a:lnTo>
                  <a:lnTo>
                    <a:pt x="2" y="26"/>
                  </a:lnTo>
                  <a:lnTo>
                    <a:pt x="2" y="25"/>
                  </a:lnTo>
                  <a:lnTo>
                    <a:pt x="2" y="23"/>
                  </a:lnTo>
                  <a:lnTo>
                    <a:pt x="3" y="21"/>
                  </a:lnTo>
                  <a:lnTo>
                    <a:pt x="3" y="20"/>
                  </a:lnTo>
                  <a:lnTo>
                    <a:pt x="5" y="18"/>
                  </a:lnTo>
                  <a:lnTo>
                    <a:pt x="5" y="17"/>
                  </a:lnTo>
                  <a:lnTo>
                    <a:pt x="6" y="15"/>
                  </a:lnTo>
                  <a:lnTo>
                    <a:pt x="8" y="14"/>
                  </a:lnTo>
                  <a:lnTo>
                    <a:pt x="9" y="12"/>
                  </a:lnTo>
                  <a:lnTo>
                    <a:pt x="11" y="11"/>
                  </a:lnTo>
                  <a:lnTo>
                    <a:pt x="12" y="9"/>
                  </a:lnTo>
                  <a:lnTo>
                    <a:pt x="14" y="8"/>
                  </a:lnTo>
                  <a:lnTo>
                    <a:pt x="16" y="6"/>
                  </a:lnTo>
                  <a:lnTo>
                    <a:pt x="17" y="4"/>
                  </a:lnTo>
                  <a:lnTo>
                    <a:pt x="19" y="4"/>
                  </a:lnTo>
                  <a:lnTo>
                    <a:pt x="20" y="3"/>
                  </a:lnTo>
                  <a:lnTo>
                    <a:pt x="22" y="3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3" y="1"/>
                  </a:lnTo>
                  <a:lnTo>
                    <a:pt x="45" y="1"/>
                  </a:lnTo>
                  <a:lnTo>
                    <a:pt x="47" y="1"/>
                  </a:lnTo>
                  <a:lnTo>
                    <a:pt x="48" y="1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3" y="4"/>
                  </a:lnTo>
                  <a:lnTo>
                    <a:pt x="54" y="4"/>
                  </a:lnTo>
                  <a:lnTo>
                    <a:pt x="56" y="6"/>
                  </a:lnTo>
                  <a:lnTo>
                    <a:pt x="57" y="8"/>
                  </a:lnTo>
                  <a:lnTo>
                    <a:pt x="59" y="9"/>
                  </a:lnTo>
                  <a:lnTo>
                    <a:pt x="61" y="11"/>
                  </a:lnTo>
                  <a:lnTo>
                    <a:pt x="62" y="12"/>
                  </a:lnTo>
                  <a:lnTo>
                    <a:pt x="64" y="14"/>
                  </a:lnTo>
                  <a:lnTo>
                    <a:pt x="65" y="15"/>
                  </a:lnTo>
                  <a:lnTo>
                    <a:pt x="67" y="17"/>
                  </a:lnTo>
                  <a:lnTo>
                    <a:pt x="67" y="18"/>
                  </a:lnTo>
                  <a:lnTo>
                    <a:pt x="68" y="20"/>
                  </a:lnTo>
                  <a:lnTo>
                    <a:pt x="68" y="21"/>
                  </a:lnTo>
                  <a:lnTo>
                    <a:pt x="70" y="23"/>
                  </a:lnTo>
                  <a:lnTo>
                    <a:pt x="70" y="25"/>
                  </a:lnTo>
                  <a:lnTo>
                    <a:pt x="70" y="26"/>
                  </a:lnTo>
                  <a:lnTo>
                    <a:pt x="70" y="28"/>
                  </a:lnTo>
                  <a:lnTo>
                    <a:pt x="71" y="29"/>
                  </a:lnTo>
                  <a:lnTo>
                    <a:pt x="71" y="31"/>
                  </a:lnTo>
                  <a:lnTo>
                    <a:pt x="71" y="32"/>
                  </a:lnTo>
                  <a:lnTo>
                    <a:pt x="71" y="34"/>
                  </a:lnTo>
                  <a:lnTo>
                    <a:pt x="71" y="35"/>
                  </a:lnTo>
                  <a:close/>
                </a:path>
              </a:pathLst>
            </a:custGeom>
            <a:solidFill>
              <a:srgbClr val="777777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1" name="Oval 25"/>
            <p:cNvSpPr>
              <a:spLocks noChangeArrowheads="1"/>
            </p:cNvSpPr>
            <p:nvPr/>
          </p:nvSpPr>
          <p:spPr bwMode="auto">
            <a:xfrm>
              <a:off x="4695650" y="2474827"/>
              <a:ext cx="282321" cy="28231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2" name="Oval 26"/>
            <p:cNvSpPr>
              <a:spLocks noChangeArrowheads="1"/>
            </p:cNvSpPr>
            <p:nvPr/>
          </p:nvSpPr>
          <p:spPr bwMode="auto">
            <a:xfrm>
              <a:off x="4659864" y="2423133"/>
              <a:ext cx="405587" cy="401609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3" name="Freeform 27"/>
            <p:cNvSpPr>
              <a:spLocks/>
            </p:cNvSpPr>
            <p:nvPr/>
          </p:nvSpPr>
          <p:spPr bwMode="auto">
            <a:xfrm>
              <a:off x="4707581" y="2462897"/>
              <a:ext cx="322085" cy="326060"/>
            </a:xfrm>
            <a:custGeom>
              <a:avLst/>
              <a:gdLst/>
              <a:ahLst/>
              <a:cxnLst>
                <a:cxn ang="0">
                  <a:pos x="81" y="45"/>
                </a:cxn>
                <a:cxn ang="0">
                  <a:pos x="79" y="49"/>
                </a:cxn>
                <a:cxn ang="0">
                  <a:pos x="79" y="54"/>
                </a:cxn>
                <a:cxn ang="0">
                  <a:pos x="76" y="58"/>
                </a:cxn>
                <a:cxn ang="0">
                  <a:pos x="73" y="63"/>
                </a:cxn>
                <a:cxn ang="0">
                  <a:pos x="70" y="68"/>
                </a:cxn>
                <a:cxn ang="0">
                  <a:pos x="65" y="72"/>
                </a:cxn>
                <a:cxn ang="0">
                  <a:pos x="61" y="75"/>
                </a:cxn>
                <a:cxn ang="0">
                  <a:pos x="56" y="79"/>
                </a:cxn>
                <a:cxn ang="0">
                  <a:pos x="51" y="80"/>
                </a:cxn>
                <a:cxn ang="0">
                  <a:pos x="47" y="82"/>
                </a:cxn>
                <a:cxn ang="0">
                  <a:pos x="42" y="82"/>
                </a:cxn>
                <a:cxn ang="0">
                  <a:pos x="37" y="82"/>
                </a:cxn>
                <a:cxn ang="0">
                  <a:pos x="33" y="80"/>
                </a:cxn>
                <a:cxn ang="0">
                  <a:pos x="28" y="80"/>
                </a:cxn>
                <a:cxn ang="0">
                  <a:pos x="23" y="77"/>
                </a:cxn>
                <a:cxn ang="0">
                  <a:pos x="19" y="75"/>
                </a:cxn>
                <a:cxn ang="0">
                  <a:pos x="14" y="71"/>
                </a:cxn>
                <a:cxn ang="0">
                  <a:pos x="9" y="66"/>
                </a:cxn>
                <a:cxn ang="0">
                  <a:pos x="6" y="62"/>
                </a:cxn>
                <a:cxn ang="0">
                  <a:pos x="3" y="57"/>
                </a:cxn>
                <a:cxn ang="0">
                  <a:pos x="2" y="52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0" y="38"/>
                </a:cxn>
                <a:cxn ang="0">
                  <a:pos x="0" y="34"/>
                </a:cxn>
                <a:cxn ang="0">
                  <a:pos x="2" y="29"/>
                </a:cxn>
                <a:cxn ang="0">
                  <a:pos x="3" y="24"/>
                </a:cxn>
                <a:cxn ang="0">
                  <a:pos x="6" y="20"/>
                </a:cxn>
                <a:cxn ang="0">
                  <a:pos x="9" y="15"/>
                </a:cxn>
                <a:cxn ang="0">
                  <a:pos x="14" y="11"/>
                </a:cxn>
                <a:cxn ang="0">
                  <a:pos x="19" y="6"/>
                </a:cxn>
                <a:cxn ang="0">
                  <a:pos x="23" y="4"/>
                </a:cxn>
                <a:cxn ang="0">
                  <a:pos x="28" y="1"/>
                </a:cxn>
                <a:cxn ang="0">
                  <a:pos x="33" y="1"/>
                </a:cxn>
                <a:cxn ang="0">
                  <a:pos x="37" y="0"/>
                </a:cxn>
                <a:cxn ang="0">
                  <a:pos x="42" y="0"/>
                </a:cxn>
                <a:cxn ang="0">
                  <a:pos x="47" y="0"/>
                </a:cxn>
                <a:cxn ang="0">
                  <a:pos x="51" y="1"/>
                </a:cxn>
                <a:cxn ang="0">
                  <a:pos x="56" y="3"/>
                </a:cxn>
                <a:cxn ang="0">
                  <a:pos x="61" y="6"/>
                </a:cxn>
                <a:cxn ang="0">
                  <a:pos x="65" y="9"/>
                </a:cxn>
                <a:cxn ang="0">
                  <a:pos x="70" y="14"/>
                </a:cxn>
                <a:cxn ang="0">
                  <a:pos x="73" y="18"/>
                </a:cxn>
                <a:cxn ang="0">
                  <a:pos x="76" y="23"/>
                </a:cxn>
                <a:cxn ang="0">
                  <a:pos x="79" y="28"/>
                </a:cxn>
                <a:cxn ang="0">
                  <a:pos x="79" y="32"/>
                </a:cxn>
                <a:cxn ang="0">
                  <a:pos x="81" y="37"/>
                </a:cxn>
                <a:cxn ang="0">
                  <a:pos x="81" y="41"/>
                </a:cxn>
              </a:cxnLst>
              <a:rect l="0" t="0" r="r" b="b"/>
              <a:pathLst>
                <a:path w="81" h="82">
                  <a:moveTo>
                    <a:pt x="81" y="41"/>
                  </a:moveTo>
                  <a:lnTo>
                    <a:pt x="81" y="43"/>
                  </a:lnTo>
                  <a:lnTo>
                    <a:pt x="81" y="45"/>
                  </a:lnTo>
                  <a:lnTo>
                    <a:pt x="81" y="46"/>
                  </a:lnTo>
                  <a:lnTo>
                    <a:pt x="81" y="48"/>
                  </a:lnTo>
                  <a:lnTo>
                    <a:pt x="79" y="49"/>
                  </a:lnTo>
                  <a:lnTo>
                    <a:pt x="79" y="51"/>
                  </a:lnTo>
                  <a:lnTo>
                    <a:pt x="79" y="52"/>
                  </a:lnTo>
                  <a:lnTo>
                    <a:pt x="79" y="54"/>
                  </a:lnTo>
                  <a:lnTo>
                    <a:pt x="78" y="55"/>
                  </a:lnTo>
                  <a:lnTo>
                    <a:pt x="78" y="57"/>
                  </a:lnTo>
                  <a:lnTo>
                    <a:pt x="76" y="58"/>
                  </a:lnTo>
                  <a:lnTo>
                    <a:pt x="76" y="60"/>
                  </a:lnTo>
                  <a:lnTo>
                    <a:pt x="75" y="62"/>
                  </a:lnTo>
                  <a:lnTo>
                    <a:pt x="73" y="63"/>
                  </a:lnTo>
                  <a:lnTo>
                    <a:pt x="73" y="65"/>
                  </a:lnTo>
                  <a:lnTo>
                    <a:pt x="71" y="66"/>
                  </a:lnTo>
                  <a:lnTo>
                    <a:pt x="70" y="68"/>
                  </a:lnTo>
                  <a:lnTo>
                    <a:pt x="68" y="69"/>
                  </a:lnTo>
                  <a:lnTo>
                    <a:pt x="67" y="71"/>
                  </a:lnTo>
                  <a:lnTo>
                    <a:pt x="65" y="72"/>
                  </a:lnTo>
                  <a:lnTo>
                    <a:pt x="64" y="74"/>
                  </a:lnTo>
                  <a:lnTo>
                    <a:pt x="62" y="75"/>
                  </a:lnTo>
                  <a:lnTo>
                    <a:pt x="61" y="75"/>
                  </a:lnTo>
                  <a:lnTo>
                    <a:pt x="59" y="77"/>
                  </a:lnTo>
                  <a:lnTo>
                    <a:pt x="58" y="77"/>
                  </a:lnTo>
                  <a:lnTo>
                    <a:pt x="56" y="79"/>
                  </a:lnTo>
                  <a:lnTo>
                    <a:pt x="54" y="79"/>
                  </a:lnTo>
                  <a:lnTo>
                    <a:pt x="53" y="80"/>
                  </a:lnTo>
                  <a:lnTo>
                    <a:pt x="51" y="80"/>
                  </a:lnTo>
                  <a:lnTo>
                    <a:pt x="50" y="80"/>
                  </a:lnTo>
                  <a:lnTo>
                    <a:pt x="48" y="80"/>
                  </a:lnTo>
                  <a:lnTo>
                    <a:pt x="47" y="82"/>
                  </a:lnTo>
                  <a:lnTo>
                    <a:pt x="45" y="82"/>
                  </a:lnTo>
                  <a:lnTo>
                    <a:pt x="44" y="82"/>
                  </a:lnTo>
                  <a:lnTo>
                    <a:pt x="42" y="82"/>
                  </a:lnTo>
                  <a:lnTo>
                    <a:pt x="40" y="82"/>
                  </a:lnTo>
                  <a:lnTo>
                    <a:pt x="39" y="82"/>
                  </a:lnTo>
                  <a:lnTo>
                    <a:pt x="37" y="82"/>
                  </a:lnTo>
                  <a:lnTo>
                    <a:pt x="36" y="82"/>
                  </a:lnTo>
                  <a:lnTo>
                    <a:pt x="34" y="82"/>
                  </a:lnTo>
                  <a:lnTo>
                    <a:pt x="33" y="80"/>
                  </a:lnTo>
                  <a:lnTo>
                    <a:pt x="31" y="80"/>
                  </a:lnTo>
                  <a:lnTo>
                    <a:pt x="30" y="80"/>
                  </a:lnTo>
                  <a:lnTo>
                    <a:pt x="28" y="80"/>
                  </a:lnTo>
                  <a:lnTo>
                    <a:pt x="27" y="79"/>
                  </a:lnTo>
                  <a:lnTo>
                    <a:pt x="25" y="79"/>
                  </a:lnTo>
                  <a:lnTo>
                    <a:pt x="23" y="77"/>
                  </a:lnTo>
                  <a:lnTo>
                    <a:pt x="22" y="77"/>
                  </a:lnTo>
                  <a:lnTo>
                    <a:pt x="20" y="75"/>
                  </a:lnTo>
                  <a:lnTo>
                    <a:pt x="19" y="75"/>
                  </a:lnTo>
                  <a:lnTo>
                    <a:pt x="17" y="74"/>
                  </a:lnTo>
                  <a:lnTo>
                    <a:pt x="16" y="72"/>
                  </a:lnTo>
                  <a:lnTo>
                    <a:pt x="14" y="71"/>
                  </a:lnTo>
                  <a:lnTo>
                    <a:pt x="13" y="69"/>
                  </a:lnTo>
                  <a:lnTo>
                    <a:pt x="11" y="68"/>
                  </a:lnTo>
                  <a:lnTo>
                    <a:pt x="9" y="66"/>
                  </a:lnTo>
                  <a:lnTo>
                    <a:pt x="8" y="65"/>
                  </a:lnTo>
                  <a:lnTo>
                    <a:pt x="8" y="63"/>
                  </a:lnTo>
                  <a:lnTo>
                    <a:pt x="6" y="62"/>
                  </a:lnTo>
                  <a:lnTo>
                    <a:pt x="5" y="60"/>
                  </a:lnTo>
                  <a:lnTo>
                    <a:pt x="5" y="58"/>
                  </a:lnTo>
                  <a:lnTo>
                    <a:pt x="3" y="57"/>
                  </a:lnTo>
                  <a:lnTo>
                    <a:pt x="3" y="55"/>
                  </a:lnTo>
                  <a:lnTo>
                    <a:pt x="2" y="54"/>
                  </a:lnTo>
                  <a:lnTo>
                    <a:pt x="2" y="52"/>
                  </a:lnTo>
                  <a:lnTo>
                    <a:pt x="2" y="51"/>
                  </a:lnTo>
                  <a:lnTo>
                    <a:pt x="2" y="49"/>
                  </a:lnTo>
                  <a:lnTo>
                    <a:pt x="0" y="48"/>
                  </a:lnTo>
                  <a:lnTo>
                    <a:pt x="0" y="46"/>
                  </a:lnTo>
                  <a:lnTo>
                    <a:pt x="0" y="45"/>
                  </a:lnTo>
                  <a:lnTo>
                    <a:pt x="0" y="43"/>
                  </a:lnTo>
                  <a:lnTo>
                    <a:pt x="0" y="41"/>
                  </a:lnTo>
                  <a:lnTo>
                    <a:pt x="0" y="40"/>
                  </a:lnTo>
                  <a:lnTo>
                    <a:pt x="0" y="38"/>
                  </a:lnTo>
                  <a:lnTo>
                    <a:pt x="0" y="37"/>
                  </a:lnTo>
                  <a:lnTo>
                    <a:pt x="0" y="35"/>
                  </a:lnTo>
                  <a:lnTo>
                    <a:pt x="0" y="34"/>
                  </a:lnTo>
                  <a:lnTo>
                    <a:pt x="2" y="32"/>
                  </a:lnTo>
                  <a:lnTo>
                    <a:pt x="2" y="31"/>
                  </a:lnTo>
                  <a:lnTo>
                    <a:pt x="2" y="29"/>
                  </a:lnTo>
                  <a:lnTo>
                    <a:pt x="2" y="28"/>
                  </a:lnTo>
                  <a:lnTo>
                    <a:pt x="3" y="26"/>
                  </a:lnTo>
                  <a:lnTo>
                    <a:pt x="3" y="24"/>
                  </a:lnTo>
                  <a:lnTo>
                    <a:pt x="5" y="23"/>
                  </a:lnTo>
                  <a:lnTo>
                    <a:pt x="5" y="21"/>
                  </a:lnTo>
                  <a:lnTo>
                    <a:pt x="6" y="20"/>
                  </a:lnTo>
                  <a:lnTo>
                    <a:pt x="8" y="18"/>
                  </a:lnTo>
                  <a:lnTo>
                    <a:pt x="8" y="17"/>
                  </a:lnTo>
                  <a:lnTo>
                    <a:pt x="9" y="15"/>
                  </a:lnTo>
                  <a:lnTo>
                    <a:pt x="11" y="14"/>
                  </a:lnTo>
                  <a:lnTo>
                    <a:pt x="13" y="12"/>
                  </a:lnTo>
                  <a:lnTo>
                    <a:pt x="14" y="11"/>
                  </a:lnTo>
                  <a:lnTo>
                    <a:pt x="16" y="9"/>
                  </a:lnTo>
                  <a:lnTo>
                    <a:pt x="17" y="7"/>
                  </a:lnTo>
                  <a:lnTo>
                    <a:pt x="19" y="6"/>
                  </a:lnTo>
                  <a:lnTo>
                    <a:pt x="20" y="6"/>
                  </a:lnTo>
                  <a:lnTo>
                    <a:pt x="22" y="4"/>
                  </a:lnTo>
                  <a:lnTo>
                    <a:pt x="23" y="4"/>
                  </a:lnTo>
                  <a:lnTo>
                    <a:pt x="25" y="3"/>
                  </a:lnTo>
                  <a:lnTo>
                    <a:pt x="27" y="3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3" y="1"/>
                  </a:lnTo>
                  <a:lnTo>
                    <a:pt x="34" y="0"/>
                  </a:lnTo>
                  <a:lnTo>
                    <a:pt x="36" y="0"/>
                  </a:lnTo>
                  <a:lnTo>
                    <a:pt x="37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2" y="0"/>
                  </a:lnTo>
                  <a:lnTo>
                    <a:pt x="44" y="0"/>
                  </a:lnTo>
                  <a:lnTo>
                    <a:pt x="45" y="0"/>
                  </a:lnTo>
                  <a:lnTo>
                    <a:pt x="47" y="0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3" y="1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8" y="4"/>
                  </a:lnTo>
                  <a:lnTo>
                    <a:pt x="59" y="4"/>
                  </a:lnTo>
                  <a:lnTo>
                    <a:pt x="61" y="6"/>
                  </a:lnTo>
                  <a:lnTo>
                    <a:pt x="62" y="6"/>
                  </a:lnTo>
                  <a:lnTo>
                    <a:pt x="64" y="7"/>
                  </a:lnTo>
                  <a:lnTo>
                    <a:pt x="65" y="9"/>
                  </a:lnTo>
                  <a:lnTo>
                    <a:pt x="67" y="11"/>
                  </a:lnTo>
                  <a:lnTo>
                    <a:pt x="68" y="12"/>
                  </a:lnTo>
                  <a:lnTo>
                    <a:pt x="70" y="14"/>
                  </a:lnTo>
                  <a:lnTo>
                    <a:pt x="71" y="15"/>
                  </a:lnTo>
                  <a:lnTo>
                    <a:pt x="73" y="17"/>
                  </a:lnTo>
                  <a:lnTo>
                    <a:pt x="73" y="18"/>
                  </a:lnTo>
                  <a:lnTo>
                    <a:pt x="75" y="20"/>
                  </a:lnTo>
                  <a:lnTo>
                    <a:pt x="76" y="21"/>
                  </a:lnTo>
                  <a:lnTo>
                    <a:pt x="76" y="23"/>
                  </a:lnTo>
                  <a:lnTo>
                    <a:pt x="78" y="24"/>
                  </a:lnTo>
                  <a:lnTo>
                    <a:pt x="78" y="26"/>
                  </a:lnTo>
                  <a:lnTo>
                    <a:pt x="79" y="28"/>
                  </a:lnTo>
                  <a:lnTo>
                    <a:pt x="79" y="29"/>
                  </a:lnTo>
                  <a:lnTo>
                    <a:pt x="79" y="31"/>
                  </a:lnTo>
                  <a:lnTo>
                    <a:pt x="79" y="32"/>
                  </a:lnTo>
                  <a:lnTo>
                    <a:pt x="81" y="34"/>
                  </a:lnTo>
                  <a:lnTo>
                    <a:pt x="81" y="35"/>
                  </a:lnTo>
                  <a:lnTo>
                    <a:pt x="81" y="37"/>
                  </a:lnTo>
                  <a:lnTo>
                    <a:pt x="81" y="38"/>
                  </a:lnTo>
                  <a:lnTo>
                    <a:pt x="81" y="40"/>
                  </a:lnTo>
                  <a:lnTo>
                    <a:pt x="81" y="4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4" name="Oval 28"/>
            <p:cNvSpPr>
              <a:spLocks noChangeArrowheads="1"/>
            </p:cNvSpPr>
            <p:nvPr/>
          </p:nvSpPr>
          <p:spPr bwMode="auto">
            <a:xfrm>
              <a:off x="4707581" y="2462897"/>
              <a:ext cx="322085" cy="32606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5" name="Oval 29"/>
            <p:cNvSpPr>
              <a:spLocks noChangeArrowheads="1"/>
            </p:cNvSpPr>
            <p:nvPr/>
          </p:nvSpPr>
          <p:spPr bwMode="auto">
            <a:xfrm>
              <a:off x="4636006" y="2399275"/>
              <a:ext cx="453303" cy="4493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6" name="Freeform 30"/>
            <p:cNvSpPr>
              <a:spLocks/>
            </p:cNvSpPr>
            <p:nvPr/>
          </p:nvSpPr>
          <p:spPr bwMode="auto">
            <a:xfrm>
              <a:off x="4516716" y="2105026"/>
              <a:ext cx="23858" cy="87479"/>
            </a:xfrm>
            <a:custGeom>
              <a:avLst/>
              <a:gdLst/>
              <a:ahLst/>
              <a:cxnLst>
                <a:cxn ang="0">
                  <a:pos x="0" y="14"/>
                </a:cxn>
                <a:cxn ang="0">
                  <a:pos x="0" y="13"/>
                </a:cxn>
                <a:cxn ang="0">
                  <a:pos x="0" y="12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8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4">
                  <a:moveTo>
                    <a:pt x="0" y="14"/>
                  </a:moveTo>
                  <a:lnTo>
                    <a:pt x="0" y="13"/>
                  </a:lnTo>
                  <a:lnTo>
                    <a:pt x="0" y="12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8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7" name="Freeform 31"/>
            <p:cNvSpPr>
              <a:spLocks/>
            </p:cNvSpPr>
            <p:nvPr/>
          </p:nvSpPr>
          <p:spPr bwMode="auto">
            <a:xfrm>
              <a:off x="4472975" y="2049357"/>
              <a:ext cx="27836" cy="91455"/>
            </a:xfrm>
            <a:custGeom>
              <a:avLst/>
              <a:gdLst/>
              <a:ahLst/>
              <a:cxnLst>
                <a:cxn ang="0">
                  <a:pos x="0" y="15"/>
                </a:cxn>
                <a:cxn ang="0">
                  <a:pos x="0" y="14"/>
                </a:cxn>
                <a:cxn ang="0">
                  <a:pos x="0" y="13"/>
                </a:cxn>
                <a:cxn ang="0">
                  <a:pos x="0" y="11"/>
                </a:cxn>
                <a:cxn ang="0">
                  <a:pos x="0" y="10"/>
                </a:cxn>
                <a:cxn ang="0">
                  <a:pos x="0" y="9"/>
                </a:cxn>
                <a:cxn ang="0">
                  <a:pos x="0" y="7"/>
                </a:cxn>
                <a:cxn ang="0">
                  <a:pos x="1" y="6"/>
                </a:cxn>
                <a:cxn ang="0">
                  <a:pos x="1" y="5"/>
                </a:cxn>
                <a:cxn ang="0">
                  <a:pos x="2" y="4"/>
                </a:cxn>
                <a:cxn ang="0">
                  <a:pos x="3" y="3"/>
                </a:cxn>
                <a:cxn ang="0">
                  <a:pos x="3" y="1"/>
                </a:cxn>
                <a:cxn ang="0">
                  <a:pos x="4" y="0"/>
                </a:cxn>
              </a:cxnLst>
              <a:rect l="0" t="0" r="r" b="b"/>
              <a:pathLst>
                <a:path w="4" h="15">
                  <a:moveTo>
                    <a:pt x="0" y="15"/>
                  </a:moveTo>
                  <a:lnTo>
                    <a:pt x="0" y="14"/>
                  </a:lnTo>
                  <a:lnTo>
                    <a:pt x="0" y="13"/>
                  </a:lnTo>
                  <a:lnTo>
                    <a:pt x="0" y="11"/>
                  </a:lnTo>
                  <a:lnTo>
                    <a:pt x="0" y="10"/>
                  </a:lnTo>
                  <a:lnTo>
                    <a:pt x="0" y="9"/>
                  </a:lnTo>
                  <a:lnTo>
                    <a:pt x="0" y="7"/>
                  </a:lnTo>
                  <a:lnTo>
                    <a:pt x="1" y="6"/>
                  </a:lnTo>
                  <a:lnTo>
                    <a:pt x="1" y="5"/>
                  </a:lnTo>
                  <a:lnTo>
                    <a:pt x="2" y="4"/>
                  </a:lnTo>
                  <a:lnTo>
                    <a:pt x="3" y="3"/>
                  </a:lnTo>
                  <a:lnTo>
                    <a:pt x="3" y="1"/>
                  </a:lnTo>
                  <a:lnTo>
                    <a:pt x="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8" name="Line 32"/>
            <p:cNvSpPr>
              <a:spLocks noChangeShapeType="1"/>
            </p:cNvSpPr>
            <p:nvPr/>
          </p:nvSpPr>
          <p:spPr bwMode="auto">
            <a:xfrm flipH="1" flipV="1">
              <a:off x="4500811" y="2049357"/>
              <a:ext cx="39763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59" name="Freeform 33"/>
            <p:cNvSpPr>
              <a:spLocks/>
            </p:cNvSpPr>
            <p:nvPr/>
          </p:nvSpPr>
          <p:spPr bwMode="auto">
            <a:xfrm>
              <a:off x="4719508" y="2319748"/>
              <a:ext cx="39763" cy="103385"/>
            </a:xfrm>
            <a:custGeom>
              <a:avLst/>
              <a:gdLst/>
              <a:ahLst/>
              <a:cxnLst>
                <a:cxn ang="0">
                  <a:pos x="6" y="17"/>
                </a:cxn>
                <a:cxn ang="0">
                  <a:pos x="5" y="15"/>
                </a:cxn>
                <a:cxn ang="0">
                  <a:pos x="3" y="14"/>
                </a:cxn>
                <a:cxn ang="0">
                  <a:pos x="2" y="12"/>
                </a:cxn>
                <a:cxn ang="0">
                  <a:pos x="2" y="10"/>
                </a:cxn>
                <a:cxn ang="0">
                  <a:pos x="1" y="9"/>
                </a:cxn>
                <a:cxn ang="0">
                  <a:pos x="1" y="8"/>
                </a:cxn>
                <a:cxn ang="0">
                  <a:pos x="0" y="7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1"/>
                </a:cxn>
                <a:cxn ang="0">
                  <a:pos x="0" y="0"/>
                </a:cxn>
              </a:cxnLst>
              <a:rect l="0" t="0" r="r" b="b"/>
              <a:pathLst>
                <a:path w="6" h="17">
                  <a:moveTo>
                    <a:pt x="6" y="17"/>
                  </a:moveTo>
                  <a:lnTo>
                    <a:pt x="5" y="15"/>
                  </a:lnTo>
                  <a:lnTo>
                    <a:pt x="3" y="14"/>
                  </a:lnTo>
                  <a:lnTo>
                    <a:pt x="2" y="12"/>
                  </a:lnTo>
                  <a:lnTo>
                    <a:pt x="2" y="10"/>
                  </a:lnTo>
                  <a:lnTo>
                    <a:pt x="1" y="9"/>
                  </a:lnTo>
                  <a:lnTo>
                    <a:pt x="1" y="8"/>
                  </a:lnTo>
                  <a:lnTo>
                    <a:pt x="0" y="7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1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0" name="Freeform 34"/>
            <p:cNvSpPr>
              <a:spLocks/>
            </p:cNvSpPr>
            <p:nvPr/>
          </p:nvSpPr>
          <p:spPr bwMode="auto">
            <a:xfrm>
              <a:off x="4973994" y="2319748"/>
              <a:ext cx="35788" cy="111337"/>
            </a:xfrm>
            <a:custGeom>
              <a:avLst/>
              <a:gdLst/>
              <a:ahLst/>
              <a:cxnLst>
                <a:cxn ang="0">
                  <a:pos x="0" y="18"/>
                </a:cxn>
                <a:cxn ang="0">
                  <a:pos x="1" y="16"/>
                </a:cxn>
                <a:cxn ang="0">
                  <a:pos x="3" y="14"/>
                </a:cxn>
                <a:cxn ang="0">
                  <a:pos x="4" y="13"/>
                </a:cxn>
                <a:cxn ang="0">
                  <a:pos x="5" y="11"/>
                </a:cxn>
                <a:cxn ang="0">
                  <a:pos x="5" y="10"/>
                </a:cxn>
                <a:cxn ang="0">
                  <a:pos x="6" y="9"/>
                </a:cxn>
                <a:cxn ang="0">
                  <a:pos x="6" y="7"/>
                </a:cxn>
                <a:cxn ang="0">
                  <a:pos x="6" y="6"/>
                </a:cxn>
                <a:cxn ang="0">
                  <a:pos x="6" y="4"/>
                </a:cxn>
                <a:cxn ang="0">
                  <a:pos x="6" y="3"/>
                </a:cxn>
                <a:cxn ang="0">
                  <a:pos x="6" y="1"/>
                </a:cxn>
                <a:cxn ang="0">
                  <a:pos x="6" y="0"/>
                </a:cxn>
              </a:cxnLst>
              <a:rect l="0" t="0" r="r" b="b"/>
              <a:pathLst>
                <a:path w="6" h="18">
                  <a:moveTo>
                    <a:pt x="0" y="18"/>
                  </a:moveTo>
                  <a:lnTo>
                    <a:pt x="1" y="16"/>
                  </a:lnTo>
                  <a:lnTo>
                    <a:pt x="3" y="14"/>
                  </a:lnTo>
                  <a:lnTo>
                    <a:pt x="4" y="13"/>
                  </a:lnTo>
                  <a:lnTo>
                    <a:pt x="5" y="11"/>
                  </a:lnTo>
                  <a:lnTo>
                    <a:pt x="5" y="10"/>
                  </a:lnTo>
                  <a:lnTo>
                    <a:pt x="6" y="9"/>
                  </a:lnTo>
                  <a:lnTo>
                    <a:pt x="6" y="7"/>
                  </a:lnTo>
                  <a:lnTo>
                    <a:pt x="6" y="6"/>
                  </a:lnTo>
                  <a:lnTo>
                    <a:pt x="6" y="4"/>
                  </a:lnTo>
                  <a:lnTo>
                    <a:pt x="6" y="3"/>
                  </a:lnTo>
                  <a:lnTo>
                    <a:pt x="6" y="1"/>
                  </a:lnTo>
                  <a:lnTo>
                    <a:pt x="6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1" name="Freeform 35"/>
            <p:cNvSpPr>
              <a:spLocks/>
            </p:cNvSpPr>
            <p:nvPr/>
          </p:nvSpPr>
          <p:spPr bwMode="auto">
            <a:xfrm>
              <a:off x="4719508" y="2295890"/>
              <a:ext cx="286296" cy="31811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0" y="4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1" y="1"/>
                </a:cxn>
                <a:cxn ang="0">
                  <a:pos x="12" y="0"/>
                </a:cxn>
                <a:cxn ang="0">
                  <a:pos x="13" y="0"/>
                </a:cxn>
                <a:cxn ang="0">
                  <a:pos x="14" y="0"/>
                </a:cxn>
                <a:cxn ang="0">
                  <a:pos x="15" y="0"/>
                </a:cxn>
                <a:cxn ang="0">
                  <a:pos x="16" y="0"/>
                </a:cxn>
                <a:cxn ang="0">
                  <a:pos x="17" y="0"/>
                </a:cxn>
                <a:cxn ang="0">
                  <a:pos x="18" y="0"/>
                </a:cxn>
                <a:cxn ang="0">
                  <a:pos x="19" y="0"/>
                </a:cxn>
                <a:cxn ang="0">
                  <a:pos x="20" y="0"/>
                </a:cxn>
                <a:cxn ang="0">
                  <a:pos x="21" y="0"/>
                </a:cxn>
                <a:cxn ang="0">
                  <a:pos x="22" y="0"/>
                </a:cxn>
                <a:cxn ang="0">
                  <a:pos x="23" y="0"/>
                </a:cxn>
                <a:cxn ang="0">
                  <a:pos x="24" y="0"/>
                </a:cxn>
                <a:cxn ang="0">
                  <a:pos x="25" y="0"/>
                </a:cxn>
                <a:cxn ang="0">
                  <a:pos x="26" y="0"/>
                </a:cxn>
                <a:cxn ang="0">
                  <a:pos x="27" y="0"/>
                </a:cxn>
                <a:cxn ang="0">
                  <a:pos x="28" y="0"/>
                </a:cxn>
                <a:cxn ang="0">
                  <a:pos x="29" y="0"/>
                </a:cxn>
                <a:cxn ang="0">
                  <a:pos x="30" y="0"/>
                </a:cxn>
                <a:cxn ang="0">
                  <a:pos x="31" y="0"/>
                </a:cxn>
                <a:cxn ang="0">
                  <a:pos x="32" y="0"/>
                </a:cxn>
                <a:cxn ang="0">
                  <a:pos x="33" y="0"/>
                </a:cxn>
                <a:cxn ang="0">
                  <a:pos x="34" y="0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4" y="2"/>
                </a:cxn>
                <a:cxn ang="0">
                  <a:pos x="45" y="3"/>
                </a:cxn>
                <a:cxn ang="0">
                  <a:pos x="46" y="4"/>
                </a:cxn>
                <a:cxn ang="0">
                  <a:pos x="46" y="5"/>
                </a:cxn>
              </a:cxnLst>
              <a:rect l="0" t="0" r="r" b="b"/>
              <a:pathLst>
                <a:path w="46" h="5">
                  <a:moveTo>
                    <a:pt x="0" y="5"/>
                  </a:moveTo>
                  <a:lnTo>
                    <a:pt x="0" y="4"/>
                  </a:lnTo>
                  <a:lnTo>
                    <a:pt x="1" y="3"/>
                  </a:lnTo>
                  <a:lnTo>
                    <a:pt x="2" y="2"/>
                  </a:lnTo>
                  <a:lnTo>
                    <a:pt x="3" y="2"/>
                  </a:lnTo>
                  <a:lnTo>
                    <a:pt x="4" y="2"/>
                  </a:lnTo>
                  <a:lnTo>
                    <a:pt x="5" y="1"/>
                  </a:lnTo>
                  <a:lnTo>
                    <a:pt x="6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1" y="1"/>
                  </a:lnTo>
                  <a:lnTo>
                    <a:pt x="12" y="0"/>
                  </a:lnTo>
                  <a:lnTo>
                    <a:pt x="13" y="0"/>
                  </a:lnTo>
                  <a:lnTo>
                    <a:pt x="14" y="0"/>
                  </a:lnTo>
                  <a:lnTo>
                    <a:pt x="15" y="0"/>
                  </a:lnTo>
                  <a:lnTo>
                    <a:pt x="16" y="0"/>
                  </a:lnTo>
                  <a:lnTo>
                    <a:pt x="17" y="0"/>
                  </a:lnTo>
                  <a:lnTo>
                    <a:pt x="18" y="0"/>
                  </a:lnTo>
                  <a:lnTo>
                    <a:pt x="19" y="0"/>
                  </a:lnTo>
                  <a:lnTo>
                    <a:pt x="20" y="0"/>
                  </a:lnTo>
                  <a:lnTo>
                    <a:pt x="21" y="0"/>
                  </a:lnTo>
                  <a:lnTo>
                    <a:pt x="22" y="0"/>
                  </a:lnTo>
                  <a:lnTo>
                    <a:pt x="23" y="0"/>
                  </a:lnTo>
                  <a:lnTo>
                    <a:pt x="24" y="0"/>
                  </a:lnTo>
                  <a:lnTo>
                    <a:pt x="25" y="0"/>
                  </a:lnTo>
                  <a:lnTo>
                    <a:pt x="26" y="0"/>
                  </a:lnTo>
                  <a:lnTo>
                    <a:pt x="27" y="0"/>
                  </a:lnTo>
                  <a:lnTo>
                    <a:pt x="28" y="0"/>
                  </a:lnTo>
                  <a:lnTo>
                    <a:pt x="29" y="0"/>
                  </a:lnTo>
                  <a:lnTo>
                    <a:pt x="30" y="0"/>
                  </a:lnTo>
                  <a:lnTo>
                    <a:pt x="31" y="0"/>
                  </a:lnTo>
                  <a:lnTo>
                    <a:pt x="32" y="0"/>
                  </a:lnTo>
                  <a:lnTo>
                    <a:pt x="33" y="0"/>
                  </a:lnTo>
                  <a:lnTo>
                    <a:pt x="34" y="0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4" y="2"/>
                  </a:lnTo>
                  <a:lnTo>
                    <a:pt x="45" y="3"/>
                  </a:lnTo>
                  <a:lnTo>
                    <a:pt x="46" y="4"/>
                  </a:lnTo>
                  <a:lnTo>
                    <a:pt x="46" y="5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2" name="Line 36"/>
            <p:cNvSpPr>
              <a:spLocks noChangeShapeType="1"/>
            </p:cNvSpPr>
            <p:nvPr/>
          </p:nvSpPr>
          <p:spPr bwMode="auto">
            <a:xfrm flipH="1">
              <a:off x="5045568" y="2860531"/>
              <a:ext cx="9941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3" name="Line 37"/>
            <p:cNvSpPr>
              <a:spLocks noChangeShapeType="1"/>
            </p:cNvSpPr>
            <p:nvPr/>
          </p:nvSpPr>
          <p:spPr bwMode="auto">
            <a:xfrm flipH="1">
              <a:off x="4596243" y="2860531"/>
              <a:ext cx="87479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4" name="Line 38"/>
            <p:cNvSpPr>
              <a:spLocks noChangeShapeType="1"/>
            </p:cNvSpPr>
            <p:nvPr/>
          </p:nvSpPr>
          <p:spPr bwMode="auto">
            <a:xfrm flipH="1" flipV="1">
              <a:off x="4234395" y="2419158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5" name="Line 39"/>
            <p:cNvSpPr>
              <a:spLocks noChangeShapeType="1"/>
            </p:cNvSpPr>
            <p:nvPr/>
          </p:nvSpPr>
          <p:spPr bwMode="auto">
            <a:xfrm flipH="1" flipV="1">
              <a:off x="4234395" y="2069240"/>
              <a:ext cx="357870" cy="44137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6" name="Line 40"/>
            <p:cNvSpPr>
              <a:spLocks noChangeShapeType="1"/>
            </p:cNvSpPr>
            <p:nvPr/>
          </p:nvSpPr>
          <p:spPr bwMode="auto">
            <a:xfrm>
              <a:off x="4596243" y="3409265"/>
              <a:ext cx="13519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7" name="Line 41"/>
            <p:cNvSpPr>
              <a:spLocks noChangeShapeType="1"/>
            </p:cNvSpPr>
            <p:nvPr/>
          </p:nvSpPr>
          <p:spPr bwMode="auto">
            <a:xfrm>
              <a:off x="4997852" y="3409265"/>
              <a:ext cx="147126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8" name="Freeform 42"/>
            <p:cNvSpPr>
              <a:spLocks/>
            </p:cNvSpPr>
            <p:nvPr/>
          </p:nvSpPr>
          <p:spPr bwMode="auto">
            <a:xfrm>
              <a:off x="4592265" y="3409265"/>
              <a:ext cx="11930" cy="79527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13"/>
                </a:cxn>
                <a:cxn ang="0">
                  <a:pos x="0" y="13"/>
                </a:cxn>
              </a:cxnLst>
              <a:rect l="0" t="0" r="r" b="b"/>
              <a:pathLst>
                <a:path w="2" h="13">
                  <a:moveTo>
                    <a:pt x="2" y="0"/>
                  </a:moveTo>
                  <a:lnTo>
                    <a:pt x="2" y="13"/>
                  </a:lnTo>
                  <a:lnTo>
                    <a:pt x="0" y="1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69" name="Line 43"/>
            <p:cNvSpPr>
              <a:spLocks noChangeShapeType="1"/>
            </p:cNvSpPr>
            <p:nvPr/>
          </p:nvSpPr>
          <p:spPr bwMode="auto">
            <a:xfrm flipH="1">
              <a:off x="5129072" y="3488792"/>
              <a:ext cx="11930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0" name="Line 44"/>
            <p:cNvSpPr>
              <a:spLocks noChangeShapeType="1"/>
            </p:cNvSpPr>
            <p:nvPr/>
          </p:nvSpPr>
          <p:spPr bwMode="auto">
            <a:xfrm>
              <a:off x="5141000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1" name="Line 45"/>
            <p:cNvSpPr>
              <a:spLocks noChangeShapeType="1"/>
            </p:cNvSpPr>
            <p:nvPr/>
          </p:nvSpPr>
          <p:spPr bwMode="auto">
            <a:xfrm>
              <a:off x="5057498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2" name="Line 46"/>
            <p:cNvSpPr>
              <a:spLocks noChangeShapeType="1"/>
            </p:cNvSpPr>
            <p:nvPr/>
          </p:nvSpPr>
          <p:spPr bwMode="auto">
            <a:xfrm>
              <a:off x="4675770" y="3409265"/>
              <a:ext cx="3978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3" name="Line 47"/>
            <p:cNvSpPr>
              <a:spLocks noChangeShapeType="1"/>
            </p:cNvSpPr>
            <p:nvPr/>
          </p:nvSpPr>
          <p:spPr bwMode="auto">
            <a:xfrm flipH="1">
              <a:off x="4675770" y="3468912"/>
              <a:ext cx="381728" cy="39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4" name="Freeform 48"/>
            <p:cNvSpPr>
              <a:spLocks/>
            </p:cNvSpPr>
            <p:nvPr/>
          </p:nvSpPr>
          <p:spPr bwMode="auto">
            <a:xfrm>
              <a:off x="4695650" y="3409265"/>
              <a:ext cx="349918" cy="35786"/>
            </a:xfrm>
            <a:custGeom>
              <a:avLst/>
              <a:gdLst/>
              <a:ahLst/>
              <a:cxnLst>
                <a:cxn ang="0">
                  <a:pos x="57" y="0"/>
                </a:cxn>
                <a:cxn ang="0">
                  <a:pos x="57" y="6"/>
                </a:cxn>
                <a:cxn ang="0">
                  <a:pos x="0" y="6"/>
                </a:cxn>
                <a:cxn ang="0">
                  <a:pos x="0" y="0"/>
                </a:cxn>
              </a:cxnLst>
              <a:rect l="0" t="0" r="r" b="b"/>
              <a:pathLst>
                <a:path w="57" h="6">
                  <a:moveTo>
                    <a:pt x="57" y="0"/>
                  </a:moveTo>
                  <a:lnTo>
                    <a:pt x="57" y="6"/>
                  </a:lnTo>
                  <a:lnTo>
                    <a:pt x="0" y="6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5" name="Line 49"/>
            <p:cNvSpPr>
              <a:spLocks noChangeShapeType="1"/>
            </p:cNvSpPr>
            <p:nvPr/>
          </p:nvSpPr>
          <p:spPr bwMode="auto">
            <a:xfrm>
              <a:off x="4592265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6" name="Line 50"/>
            <p:cNvSpPr>
              <a:spLocks noChangeShapeType="1"/>
            </p:cNvSpPr>
            <p:nvPr/>
          </p:nvSpPr>
          <p:spPr bwMode="auto">
            <a:xfrm>
              <a:off x="4683722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7" name="Line 51"/>
            <p:cNvSpPr>
              <a:spLocks noChangeShapeType="1"/>
            </p:cNvSpPr>
            <p:nvPr/>
          </p:nvSpPr>
          <p:spPr bwMode="auto">
            <a:xfrm>
              <a:off x="5045568" y="2769076"/>
              <a:ext cx="3978" cy="1113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8" name="Freeform 52"/>
            <p:cNvSpPr>
              <a:spLocks/>
            </p:cNvSpPr>
            <p:nvPr/>
          </p:nvSpPr>
          <p:spPr bwMode="auto">
            <a:xfrm>
              <a:off x="4683722" y="2880413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9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9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79" name="Freeform 53"/>
            <p:cNvSpPr>
              <a:spLocks/>
            </p:cNvSpPr>
            <p:nvPr/>
          </p:nvSpPr>
          <p:spPr bwMode="auto">
            <a:xfrm>
              <a:off x="4683722" y="2892341"/>
              <a:ext cx="361848" cy="87479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1" y="9"/>
                </a:cxn>
                <a:cxn ang="0">
                  <a:pos x="2" y="10"/>
                </a:cxn>
                <a:cxn ang="0">
                  <a:pos x="4" y="11"/>
                </a:cxn>
                <a:cxn ang="0">
                  <a:pos x="5" y="11"/>
                </a:cxn>
                <a:cxn ang="0">
                  <a:pos x="7" y="12"/>
                </a:cxn>
                <a:cxn ang="0">
                  <a:pos x="9" y="12"/>
                </a:cxn>
                <a:cxn ang="0">
                  <a:pos x="11" y="13"/>
                </a:cxn>
                <a:cxn ang="0">
                  <a:pos x="13" y="13"/>
                </a:cxn>
                <a:cxn ang="0">
                  <a:pos x="16" y="13"/>
                </a:cxn>
                <a:cxn ang="0">
                  <a:pos x="19" y="13"/>
                </a:cxn>
                <a:cxn ang="0">
                  <a:pos x="21" y="14"/>
                </a:cxn>
                <a:cxn ang="0">
                  <a:pos x="24" y="14"/>
                </a:cxn>
                <a:cxn ang="0">
                  <a:pos x="27" y="14"/>
                </a:cxn>
                <a:cxn ang="0">
                  <a:pos x="30" y="14"/>
                </a:cxn>
                <a:cxn ang="0">
                  <a:pos x="33" y="14"/>
                </a:cxn>
                <a:cxn ang="0">
                  <a:pos x="36" y="14"/>
                </a:cxn>
                <a:cxn ang="0">
                  <a:pos x="39" y="14"/>
                </a:cxn>
                <a:cxn ang="0">
                  <a:pos x="41" y="13"/>
                </a:cxn>
                <a:cxn ang="0">
                  <a:pos x="44" y="13"/>
                </a:cxn>
                <a:cxn ang="0">
                  <a:pos x="46" y="13"/>
                </a:cxn>
                <a:cxn ang="0">
                  <a:pos x="48" y="13"/>
                </a:cxn>
                <a:cxn ang="0">
                  <a:pos x="51" y="12"/>
                </a:cxn>
                <a:cxn ang="0">
                  <a:pos x="52" y="12"/>
                </a:cxn>
                <a:cxn ang="0">
                  <a:pos x="54" y="11"/>
                </a:cxn>
                <a:cxn ang="0">
                  <a:pos x="55" y="11"/>
                </a:cxn>
                <a:cxn ang="0">
                  <a:pos x="57" y="10"/>
                </a:cxn>
                <a:cxn ang="0">
                  <a:pos x="58" y="9"/>
                </a:cxn>
                <a:cxn ang="0">
                  <a:pos x="59" y="8"/>
                </a:cxn>
                <a:cxn ang="0">
                  <a:pos x="57" y="0"/>
                </a:cxn>
              </a:cxnLst>
              <a:rect l="0" t="0" r="r" b="b"/>
              <a:pathLst>
                <a:path w="59" h="14">
                  <a:moveTo>
                    <a:pt x="0" y="8"/>
                  </a:moveTo>
                  <a:lnTo>
                    <a:pt x="1" y="9"/>
                  </a:lnTo>
                  <a:lnTo>
                    <a:pt x="2" y="10"/>
                  </a:lnTo>
                  <a:lnTo>
                    <a:pt x="4" y="11"/>
                  </a:lnTo>
                  <a:lnTo>
                    <a:pt x="5" y="11"/>
                  </a:lnTo>
                  <a:lnTo>
                    <a:pt x="7" y="12"/>
                  </a:lnTo>
                  <a:lnTo>
                    <a:pt x="9" y="12"/>
                  </a:lnTo>
                  <a:lnTo>
                    <a:pt x="11" y="13"/>
                  </a:lnTo>
                  <a:lnTo>
                    <a:pt x="13" y="13"/>
                  </a:lnTo>
                  <a:lnTo>
                    <a:pt x="16" y="13"/>
                  </a:lnTo>
                  <a:lnTo>
                    <a:pt x="19" y="13"/>
                  </a:lnTo>
                  <a:lnTo>
                    <a:pt x="21" y="14"/>
                  </a:lnTo>
                  <a:lnTo>
                    <a:pt x="24" y="14"/>
                  </a:lnTo>
                  <a:lnTo>
                    <a:pt x="27" y="14"/>
                  </a:lnTo>
                  <a:lnTo>
                    <a:pt x="30" y="14"/>
                  </a:lnTo>
                  <a:lnTo>
                    <a:pt x="33" y="14"/>
                  </a:lnTo>
                  <a:lnTo>
                    <a:pt x="36" y="14"/>
                  </a:lnTo>
                  <a:lnTo>
                    <a:pt x="39" y="14"/>
                  </a:lnTo>
                  <a:lnTo>
                    <a:pt x="41" y="13"/>
                  </a:lnTo>
                  <a:lnTo>
                    <a:pt x="44" y="13"/>
                  </a:lnTo>
                  <a:lnTo>
                    <a:pt x="46" y="13"/>
                  </a:lnTo>
                  <a:lnTo>
                    <a:pt x="48" y="13"/>
                  </a:lnTo>
                  <a:lnTo>
                    <a:pt x="51" y="12"/>
                  </a:lnTo>
                  <a:lnTo>
                    <a:pt x="52" y="12"/>
                  </a:lnTo>
                  <a:lnTo>
                    <a:pt x="54" y="11"/>
                  </a:lnTo>
                  <a:lnTo>
                    <a:pt x="55" y="11"/>
                  </a:lnTo>
                  <a:lnTo>
                    <a:pt x="57" y="10"/>
                  </a:lnTo>
                  <a:lnTo>
                    <a:pt x="58" y="9"/>
                  </a:lnTo>
                  <a:lnTo>
                    <a:pt x="59" y="8"/>
                  </a:lnTo>
                  <a:lnTo>
                    <a:pt x="57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0" name="Line 54"/>
            <p:cNvSpPr>
              <a:spLocks noChangeShapeType="1"/>
            </p:cNvSpPr>
            <p:nvPr/>
          </p:nvSpPr>
          <p:spPr bwMode="auto">
            <a:xfrm flipV="1">
              <a:off x="4683722" y="289234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1" name="Freeform 55"/>
            <p:cNvSpPr>
              <a:spLocks/>
            </p:cNvSpPr>
            <p:nvPr/>
          </p:nvSpPr>
          <p:spPr bwMode="auto">
            <a:xfrm>
              <a:off x="4683722" y="300367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2" name="Freeform 56"/>
            <p:cNvSpPr>
              <a:spLocks/>
            </p:cNvSpPr>
            <p:nvPr/>
          </p:nvSpPr>
          <p:spPr bwMode="auto">
            <a:xfrm>
              <a:off x="4683722" y="3063325"/>
              <a:ext cx="361848" cy="318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5" y="3"/>
                </a:cxn>
                <a:cxn ang="0">
                  <a:pos x="7" y="3"/>
                </a:cxn>
                <a:cxn ang="0">
                  <a:pos x="9" y="4"/>
                </a:cxn>
                <a:cxn ang="0">
                  <a:pos x="11" y="4"/>
                </a:cxn>
                <a:cxn ang="0">
                  <a:pos x="13" y="4"/>
                </a:cxn>
                <a:cxn ang="0">
                  <a:pos x="16" y="4"/>
                </a:cxn>
                <a:cxn ang="0">
                  <a:pos x="18" y="5"/>
                </a:cxn>
                <a:cxn ang="0">
                  <a:pos x="21" y="5"/>
                </a:cxn>
                <a:cxn ang="0">
                  <a:pos x="24" y="5"/>
                </a:cxn>
                <a:cxn ang="0">
                  <a:pos x="27" y="5"/>
                </a:cxn>
                <a:cxn ang="0">
                  <a:pos x="30" y="5"/>
                </a:cxn>
                <a:cxn ang="0">
                  <a:pos x="33" y="5"/>
                </a:cxn>
                <a:cxn ang="0">
                  <a:pos x="36" y="5"/>
                </a:cxn>
                <a:cxn ang="0">
                  <a:pos x="39" y="5"/>
                </a:cxn>
                <a:cxn ang="0">
                  <a:pos x="41" y="5"/>
                </a:cxn>
                <a:cxn ang="0">
                  <a:pos x="44" y="4"/>
                </a:cxn>
                <a:cxn ang="0">
                  <a:pos x="46" y="4"/>
                </a:cxn>
                <a:cxn ang="0">
                  <a:pos x="48" y="4"/>
                </a:cxn>
                <a:cxn ang="0">
                  <a:pos x="51" y="4"/>
                </a:cxn>
                <a:cxn ang="0">
                  <a:pos x="52" y="3"/>
                </a:cxn>
                <a:cxn ang="0">
                  <a:pos x="54" y="3"/>
                </a:cxn>
                <a:cxn ang="0">
                  <a:pos x="55" y="2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5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2"/>
                  </a:lnTo>
                  <a:lnTo>
                    <a:pt x="5" y="3"/>
                  </a:lnTo>
                  <a:lnTo>
                    <a:pt x="7" y="3"/>
                  </a:lnTo>
                  <a:lnTo>
                    <a:pt x="9" y="4"/>
                  </a:lnTo>
                  <a:lnTo>
                    <a:pt x="11" y="4"/>
                  </a:lnTo>
                  <a:lnTo>
                    <a:pt x="13" y="4"/>
                  </a:lnTo>
                  <a:lnTo>
                    <a:pt x="16" y="4"/>
                  </a:lnTo>
                  <a:lnTo>
                    <a:pt x="18" y="5"/>
                  </a:lnTo>
                  <a:lnTo>
                    <a:pt x="21" y="5"/>
                  </a:lnTo>
                  <a:lnTo>
                    <a:pt x="24" y="5"/>
                  </a:lnTo>
                  <a:lnTo>
                    <a:pt x="27" y="5"/>
                  </a:lnTo>
                  <a:lnTo>
                    <a:pt x="30" y="5"/>
                  </a:lnTo>
                  <a:lnTo>
                    <a:pt x="33" y="5"/>
                  </a:lnTo>
                  <a:lnTo>
                    <a:pt x="36" y="5"/>
                  </a:lnTo>
                  <a:lnTo>
                    <a:pt x="39" y="5"/>
                  </a:lnTo>
                  <a:lnTo>
                    <a:pt x="41" y="5"/>
                  </a:lnTo>
                  <a:lnTo>
                    <a:pt x="44" y="4"/>
                  </a:lnTo>
                  <a:lnTo>
                    <a:pt x="46" y="4"/>
                  </a:lnTo>
                  <a:lnTo>
                    <a:pt x="48" y="4"/>
                  </a:lnTo>
                  <a:lnTo>
                    <a:pt x="51" y="4"/>
                  </a:lnTo>
                  <a:lnTo>
                    <a:pt x="52" y="3"/>
                  </a:lnTo>
                  <a:lnTo>
                    <a:pt x="54" y="3"/>
                  </a:lnTo>
                  <a:lnTo>
                    <a:pt x="55" y="2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3" name="Freeform 57"/>
            <p:cNvSpPr>
              <a:spLocks/>
            </p:cNvSpPr>
            <p:nvPr/>
          </p:nvSpPr>
          <p:spPr bwMode="auto">
            <a:xfrm>
              <a:off x="4683722" y="3118994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4" y="3"/>
                </a:cxn>
                <a:cxn ang="0">
                  <a:pos x="5" y="4"/>
                </a:cxn>
                <a:cxn ang="0">
                  <a:pos x="7" y="4"/>
                </a:cxn>
                <a:cxn ang="0">
                  <a:pos x="9" y="5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6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6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5"/>
                </a:cxn>
                <a:cxn ang="0">
                  <a:pos x="52" y="4"/>
                </a:cxn>
                <a:cxn ang="0">
                  <a:pos x="54" y="4"/>
                </a:cxn>
                <a:cxn ang="0">
                  <a:pos x="55" y="3"/>
                </a:cxn>
                <a:cxn ang="0">
                  <a:pos x="57" y="3"/>
                </a:cxn>
                <a:cxn ang="0">
                  <a:pos x="58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1" y="2"/>
                  </a:lnTo>
                  <a:lnTo>
                    <a:pt x="2" y="3"/>
                  </a:lnTo>
                  <a:lnTo>
                    <a:pt x="4" y="3"/>
                  </a:lnTo>
                  <a:lnTo>
                    <a:pt x="5" y="4"/>
                  </a:lnTo>
                  <a:lnTo>
                    <a:pt x="7" y="4"/>
                  </a:lnTo>
                  <a:lnTo>
                    <a:pt x="9" y="5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6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6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5"/>
                  </a:lnTo>
                  <a:lnTo>
                    <a:pt x="52" y="4"/>
                  </a:lnTo>
                  <a:lnTo>
                    <a:pt x="54" y="4"/>
                  </a:lnTo>
                  <a:lnTo>
                    <a:pt x="55" y="3"/>
                  </a:lnTo>
                  <a:lnTo>
                    <a:pt x="57" y="3"/>
                  </a:lnTo>
                  <a:lnTo>
                    <a:pt x="58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4" name="Freeform 58"/>
            <p:cNvSpPr>
              <a:spLocks/>
            </p:cNvSpPr>
            <p:nvPr/>
          </p:nvSpPr>
          <p:spPr bwMode="auto">
            <a:xfrm>
              <a:off x="4683722" y="3182615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5" name="Freeform 59"/>
            <p:cNvSpPr>
              <a:spLocks/>
            </p:cNvSpPr>
            <p:nvPr/>
          </p:nvSpPr>
          <p:spPr bwMode="auto">
            <a:xfrm>
              <a:off x="4683722" y="3242259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6" name="Line 60"/>
            <p:cNvSpPr>
              <a:spLocks noChangeShapeType="1"/>
            </p:cNvSpPr>
            <p:nvPr/>
          </p:nvSpPr>
          <p:spPr bwMode="auto">
            <a:xfrm flipH="1" flipV="1">
              <a:off x="5033640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7" name="Line 61"/>
            <p:cNvSpPr>
              <a:spLocks noChangeShapeType="1"/>
            </p:cNvSpPr>
            <p:nvPr/>
          </p:nvSpPr>
          <p:spPr bwMode="auto">
            <a:xfrm flipH="1" flipV="1">
              <a:off x="5033640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8" name="Line 62"/>
            <p:cNvSpPr>
              <a:spLocks noChangeShapeType="1"/>
            </p:cNvSpPr>
            <p:nvPr/>
          </p:nvSpPr>
          <p:spPr bwMode="auto">
            <a:xfrm flipH="1" flipV="1">
              <a:off x="5033640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89" name="Line 63"/>
            <p:cNvSpPr>
              <a:spLocks noChangeShapeType="1"/>
            </p:cNvSpPr>
            <p:nvPr/>
          </p:nvSpPr>
          <p:spPr bwMode="auto">
            <a:xfrm flipH="1" flipV="1">
              <a:off x="5033640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0" name="Line 64"/>
            <p:cNvSpPr>
              <a:spLocks noChangeShapeType="1"/>
            </p:cNvSpPr>
            <p:nvPr/>
          </p:nvSpPr>
          <p:spPr bwMode="auto">
            <a:xfrm flipH="1" flipV="1">
              <a:off x="5033640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1" name="Line 65"/>
            <p:cNvSpPr>
              <a:spLocks noChangeShapeType="1"/>
            </p:cNvSpPr>
            <p:nvPr/>
          </p:nvSpPr>
          <p:spPr bwMode="auto">
            <a:xfrm flipH="1" flipV="1">
              <a:off x="5033640" y="3317811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2" name="Line 66"/>
            <p:cNvSpPr>
              <a:spLocks noChangeShapeType="1"/>
            </p:cNvSpPr>
            <p:nvPr/>
          </p:nvSpPr>
          <p:spPr bwMode="auto">
            <a:xfrm flipH="1" flipV="1">
              <a:off x="5033640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3" name="Line 67"/>
            <p:cNvSpPr>
              <a:spLocks noChangeShapeType="1"/>
            </p:cNvSpPr>
            <p:nvPr/>
          </p:nvSpPr>
          <p:spPr bwMode="auto">
            <a:xfrm flipV="1">
              <a:off x="4683722" y="2951988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4" name="Line 68"/>
            <p:cNvSpPr>
              <a:spLocks noChangeShapeType="1"/>
            </p:cNvSpPr>
            <p:nvPr/>
          </p:nvSpPr>
          <p:spPr bwMode="auto">
            <a:xfrm flipV="1">
              <a:off x="4691675" y="3317811"/>
              <a:ext cx="11930" cy="55669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5" name="Line 69"/>
            <p:cNvSpPr>
              <a:spLocks noChangeShapeType="1"/>
            </p:cNvSpPr>
            <p:nvPr/>
          </p:nvSpPr>
          <p:spPr bwMode="auto">
            <a:xfrm flipV="1">
              <a:off x="4683722" y="3015609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6" name="Line 70"/>
            <p:cNvSpPr>
              <a:spLocks noChangeShapeType="1"/>
            </p:cNvSpPr>
            <p:nvPr/>
          </p:nvSpPr>
          <p:spPr bwMode="auto">
            <a:xfrm flipV="1">
              <a:off x="4683722" y="3254189"/>
              <a:ext cx="11930" cy="5169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7" name="Line 71"/>
            <p:cNvSpPr>
              <a:spLocks noChangeShapeType="1"/>
            </p:cNvSpPr>
            <p:nvPr/>
          </p:nvSpPr>
          <p:spPr bwMode="auto">
            <a:xfrm flipV="1">
              <a:off x="4683722" y="3138874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8" name="Line 72"/>
            <p:cNvSpPr>
              <a:spLocks noChangeShapeType="1"/>
            </p:cNvSpPr>
            <p:nvPr/>
          </p:nvSpPr>
          <p:spPr bwMode="auto">
            <a:xfrm flipV="1">
              <a:off x="4683722" y="3194543"/>
              <a:ext cx="11930" cy="4771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99" name="Line 73"/>
            <p:cNvSpPr>
              <a:spLocks noChangeShapeType="1"/>
            </p:cNvSpPr>
            <p:nvPr/>
          </p:nvSpPr>
          <p:spPr bwMode="auto">
            <a:xfrm flipV="1">
              <a:off x="4683722" y="3075253"/>
              <a:ext cx="11930" cy="437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0" name="Freeform 74"/>
            <p:cNvSpPr>
              <a:spLocks/>
            </p:cNvSpPr>
            <p:nvPr/>
          </p:nvSpPr>
          <p:spPr bwMode="auto">
            <a:xfrm>
              <a:off x="4592265" y="2407228"/>
              <a:ext cx="99410" cy="1002037"/>
            </a:xfrm>
            <a:custGeom>
              <a:avLst/>
              <a:gdLst/>
              <a:ahLst/>
              <a:cxnLst>
                <a:cxn ang="0">
                  <a:pos x="16" y="0"/>
                </a:cxn>
                <a:cxn ang="0">
                  <a:pos x="0" y="11"/>
                </a:cxn>
                <a:cxn ang="0">
                  <a:pos x="0" y="163"/>
                </a:cxn>
              </a:cxnLst>
              <a:rect l="0" t="0" r="r" b="b"/>
              <a:pathLst>
                <a:path w="16" h="163">
                  <a:moveTo>
                    <a:pt x="16" y="0"/>
                  </a:moveTo>
                  <a:lnTo>
                    <a:pt x="0" y="11"/>
                  </a:lnTo>
                  <a:lnTo>
                    <a:pt x="0" y="163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1" name="Line 75"/>
            <p:cNvSpPr>
              <a:spLocks noChangeShapeType="1"/>
            </p:cNvSpPr>
            <p:nvPr/>
          </p:nvSpPr>
          <p:spPr bwMode="auto">
            <a:xfrm>
              <a:off x="5144978" y="2474827"/>
              <a:ext cx="3978" cy="9344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2" name="Rectangle 76"/>
            <p:cNvSpPr>
              <a:spLocks noChangeArrowheads="1"/>
            </p:cNvSpPr>
            <p:nvPr/>
          </p:nvSpPr>
          <p:spPr bwMode="auto">
            <a:xfrm>
              <a:off x="4751319" y="2319748"/>
              <a:ext cx="234605" cy="63621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3" name="Rectangle 77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solidFill>
              <a:srgbClr val="CCCCCC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4" name="Rectangle 78"/>
            <p:cNvSpPr>
              <a:spLocks noChangeArrowheads="1"/>
            </p:cNvSpPr>
            <p:nvPr/>
          </p:nvSpPr>
          <p:spPr bwMode="auto">
            <a:xfrm>
              <a:off x="4850729" y="2343606"/>
              <a:ext cx="67599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5" name="Freeform 79"/>
            <p:cNvSpPr>
              <a:spLocks/>
            </p:cNvSpPr>
            <p:nvPr/>
          </p:nvSpPr>
          <p:spPr bwMode="auto">
            <a:xfrm>
              <a:off x="4596243" y="2411205"/>
              <a:ext cx="95432" cy="998060"/>
            </a:xfrm>
            <a:custGeom>
              <a:avLst/>
              <a:gdLst/>
              <a:ahLst/>
              <a:cxnLst>
                <a:cxn ang="0">
                  <a:pos x="15" y="0"/>
                </a:cxn>
                <a:cxn ang="0">
                  <a:pos x="0" y="10"/>
                </a:cxn>
                <a:cxn ang="0">
                  <a:pos x="0" y="162"/>
                </a:cxn>
              </a:cxnLst>
              <a:rect l="0" t="0" r="r" b="b"/>
              <a:pathLst>
                <a:path w="15" h="162">
                  <a:moveTo>
                    <a:pt x="15" y="0"/>
                  </a:moveTo>
                  <a:lnTo>
                    <a:pt x="0" y="10"/>
                  </a:lnTo>
                  <a:lnTo>
                    <a:pt x="0" y="162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6" name="Line 80"/>
            <p:cNvSpPr>
              <a:spLocks noChangeShapeType="1"/>
            </p:cNvSpPr>
            <p:nvPr/>
          </p:nvSpPr>
          <p:spPr bwMode="auto">
            <a:xfrm>
              <a:off x="4325852" y="1949950"/>
              <a:ext cx="365823" cy="445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7" name="Line 81"/>
            <p:cNvSpPr>
              <a:spLocks noChangeShapeType="1"/>
            </p:cNvSpPr>
            <p:nvPr/>
          </p:nvSpPr>
          <p:spPr bwMode="auto">
            <a:xfrm>
              <a:off x="4449117" y="2105026"/>
              <a:ext cx="23858" cy="31811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8" name="Line 82"/>
            <p:cNvSpPr>
              <a:spLocks noChangeShapeType="1"/>
            </p:cNvSpPr>
            <p:nvPr/>
          </p:nvSpPr>
          <p:spPr bwMode="auto">
            <a:xfrm>
              <a:off x="4516716" y="2192506"/>
              <a:ext cx="23858" cy="2783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09" name="Freeform 83"/>
            <p:cNvSpPr>
              <a:spLocks/>
            </p:cNvSpPr>
            <p:nvPr/>
          </p:nvSpPr>
          <p:spPr bwMode="auto">
            <a:xfrm>
              <a:off x="4683722" y="3305881"/>
              <a:ext cx="361848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7" y="4"/>
                </a:cxn>
                <a:cxn ang="0">
                  <a:pos x="9" y="4"/>
                </a:cxn>
                <a:cxn ang="0">
                  <a:pos x="11" y="5"/>
                </a:cxn>
                <a:cxn ang="0">
                  <a:pos x="13" y="5"/>
                </a:cxn>
                <a:cxn ang="0">
                  <a:pos x="16" y="5"/>
                </a:cxn>
                <a:cxn ang="0">
                  <a:pos x="18" y="5"/>
                </a:cxn>
                <a:cxn ang="0">
                  <a:pos x="21" y="6"/>
                </a:cxn>
                <a:cxn ang="0">
                  <a:pos x="24" y="6"/>
                </a:cxn>
                <a:cxn ang="0">
                  <a:pos x="27" y="6"/>
                </a:cxn>
                <a:cxn ang="0">
                  <a:pos x="30" y="6"/>
                </a:cxn>
                <a:cxn ang="0">
                  <a:pos x="33" y="6"/>
                </a:cxn>
                <a:cxn ang="0">
                  <a:pos x="36" y="6"/>
                </a:cxn>
                <a:cxn ang="0">
                  <a:pos x="39" y="6"/>
                </a:cxn>
                <a:cxn ang="0">
                  <a:pos x="41" y="5"/>
                </a:cxn>
                <a:cxn ang="0">
                  <a:pos x="44" y="5"/>
                </a:cxn>
                <a:cxn ang="0">
                  <a:pos x="46" y="5"/>
                </a:cxn>
                <a:cxn ang="0">
                  <a:pos x="48" y="5"/>
                </a:cxn>
                <a:cxn ang="0">
                  <a:pos x="51" y="4"/>
                </a:cxn>
                <a:cxn ang="0">
                  <a:pos x="52" y="4"/>
                </a:cxn>
                <a:cxn ang="0">
                  <a:pos x="54" y="3"/>
                </a:cxn>
                <a:cxn ang="0">
                  <a:pos x="55" y="3"/>
                </a:cxn>
                <a:cxn ang="0">
                  <a:pos x="57" y="2"/>
                </a:cxn>
                <a:cxn ang="0">
                  <a:pos x="58" y="1"/>
                </a:cxn>
                <a:cxn ang="0">
                  <a:pos x="59" y="0"/>
                </a:cxn>
              </a:cxnLst>
              <a:rect l="0" t="0" r="r" b="b"/>
              <a:pathLst>
                <a:path w="59" h="6">
                  <a:moveTo>
                    <a:pt x="0" y="0"/>
                  </a:moveTo>
                  <a:lnTo>
                    <a:pt x="1" y="1"/>
                  </a:lnTo>
                  <a:lnTo>
                    <a:pt x="2" y="2"/>
                  </a:lnTo>
                  <a:lnTo>
                    <a:pt x="4" y="3"/>
                  </a:lnTo>
                  <a:lnTo>
                    <a:pt x="5" y="3"/>
                  </a:lnTo>
                  <a:lnTo>
                    <a:pt x="7" y="4"/>
                  </a:lnTo>
                  <a:lnTo>
                    <a:pt x="9" y="4"/>
                  </a:lnTo>
                  <a:lnTo>
                    <a:pt x="11" y="5"/>
                  </a:lnTo>
                  <a:lnTo>
                    <a:pt x="13" y="5"/>
                  </a:lnTo>
                  <a:lnTo>
                    <a:pt x="16" y="5"/>
                  </a:lnTo>
                  <a:lnTo>
                    <a:pt x="18" y="5"/>
                  </a:lnTo>
                  <a:lnTo>
                    <a:pt x="21" y="6"/>
                  </a:lnTo>
                  <a:lnTo>
                    <a:pt x="24" y="6"/>
                  </a:lnTo>
                  <a:lnTo>
                    <a:pt x="27" y="6"/>
                  </a:lnTo>
                  <a:lnTo>
                    <a:pt x="30" y="6"/>
                  </a:lnTo>
                  <a:lnTo>
                    <a:pt x="33" y="6"/>
                  </a:lnTo>
                  <a:lnTo>
                    <a:pt x="36" y="6"/>
                  </a:lnTo>
                  <a:lnTo>
                    <a:pt x="39" y="6"/>
                  </a:lnTo>
                  <a:lnTo>
                    <a:pt x="41" y="5"/>
                  </a:lnTo>
                  <a:lnTo>
                    <a:pt x="44" y="5"/>
                  </a:lnTo>
                  <a:lnTo>
                    <a:pt x="46" y="5"/>
                  </a:lnTo>
                  <a:lnTo>
                    <a:pt x="48" y="5"/>
                  </a:lnTo>
                  <a:lnTo>
                    <a:pt x="51" y="4"/>
                  </a:lnTo>
                  <a:lnTo>
                    <a:pt x="52" y="4"/>
                  </a:lnTo>
                  <a:lnTo>
                    <a:pt x="54" y="3"/>
                  </a:lnTo>
                  <a:lnTo>
                    <a:pt x="55" y="3"/>
                  </a:lnTo>
                  <a:lnTo>
                    <a:pt x="57" y="2"/>
                  </a:lnTo>
                  <a:lnTo>
                    <a:pt x="58" y="1"/>
                  </a:lnTo>
                  <a:lnTo>
                    <a:pt x="59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0" name="Freeform 84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3"/>
                </a:cxn>
                <a:cxn ang="0">
                  <a:pos x="51" y="3"/>
                </a:cxn>
                <a:cxn ang="0">
                  <a:pos x="54" y="3"/>
                </a:cxn>
                <a:cxn ang="0">
                  <a:pos x="56" y="3"/>
                </a:cxn>
                <a:cxn ang="0">
                  <a:pos x="57" y="3"/>
                </a:cxn>
                <a:cxn ang="0">
                  <a:pos x="59" y="2"/>
                </a:cxn>
                <a:cxn ang="0">
                  <a:pos x="60" y="2"/>
                </a:cxn>
                <a:cxn ang="0">
                  <a:pos x="62" y="2"/>
                </a:cxn>
                <a:cxn ang="0">
                  <a:pos x="63" y="2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8"/>
                </a:cxn>
                <a:cxn ang="0">
                  <a:pos x="56" y="8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8"/>
                </a:cxn>
                <a:cxn ang="0">
                  <a:pos x="5" y="8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3"/>
                  </a:lnTo>
                  <a:lnTo>
                    <a:pt x="51" y="3"/>
                  </a:lnTo>
                  <a:lnTo>
                    <a:pt x="54" y="3"/>
                  </a:lnTo>
                  <a:lnTo>
                    <a:pt x="56" y="3"/>
                  </a:lnTo>
                  <a:lnTo>
                    <a:pt x="57" y="3"/>
                  </a:lnTo>
                  <a:lnTo>
                    <a:pt x="59" y="2"/>
                  </a:lnTo>
                  <a:lnTo>
                    <a:pt x="60" y="2"/>
                  </a:lnTo>
                  <a:lnTo>
                    <a:pt x="62" y="2"/>
                  </a:lnTo>
                  <a:lnTo>
                    <a:pt x="63" y="2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8"/>
                  </a:lnTo>
                  <a:lnTo>
                    <a:pt x="56" y="8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8"/>
                  </a:lnTo>
                  <a:lnTo>
                    <a:pt x="5" y="8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1" name="Freeform 85"/>
            <p:cNvSpPr>
              <a:spLocks/>
            </p:cNvSpPr>
            <p:nvPr/>
          </p:nvSpPr>
          <p:spPr bwMode="auto">
            <a:xfrm>
              <a:off x="4739391" y="2904272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2"/>
                </a:cxn>
                <a:cxn ang="0">
                  <a:pos x="33" y="2"/>
                </a:cxn>
                <a:cxn ang="0">
                  <a:pos x="35" y="2"/>
                </a:cxn>
                <a:cxn ang="0">
                  <a:pos x="36" y="2"/>
                </a:cxn>
                <a:cxn ang="0">
                  <a:pos x="37" y="2"/>
                </a:cxn>
                <a:cxn ang="0">
                  <a:pos x="38" y="1"/>
                </a:cxn>
                <a:cxn ang="0">
                  <a:pos x="39" y="1"/>
                </a:cxn>
                <a:cxn ang="0">
                  <a:pos x="40" y="1"/>
                </a:cxn>
                <a:cxn ang="0">
                  <a:pos x="41" y="1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2"/>
                  </a:lnTo>
                  <a:lnTo>
                    <a:pt x="33" y="2"/>
                  </a:lnTo>
                  <a:lnTo>
                    <a:pt x="35" y="2"/>
                  </a:lnTo>
                  <a:lnTo>
                    <a:pt x="36" y="2"/>
                  </a:lnTo>
                  <a:lnTo>
                    <a:pt x="37" y="2"/>
                  </a:lnTo>
                  <a:lnTo>
                    <a:pt x="38" y="1"/>
                  </a:lnTo>
                  <a:lnTo>
                    <a:pt x="39" y="1"/>
                  </a:lnTo>
                  <a:lnTo>
                    <a:pt x="40" y="1"/>
                  </a:lnTo>
                  <a:lnTo>
                    <a:pt x="41" y="1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2" name="Freeform 86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3"/>
                </a:cxn>
                <a:cxn ang="0">
                  <a:pos x="19" y="3"/>
                </a:cxn>
                <a:cxn ang="0">
                  <a:pos x="22" y="3"/>
                </a:cxn>
                <a:cxn ang="0">
                  <a:pos x="23" y="3"/>
                </a:cxn>
                <a:cxn ang="0">
                  <a:pos x="26" y="3"/>
                </a:cxn>
                <a:cxn ang="0">
                  <a:pos x="28" y="3"/>
                </a:cxn>
                <a:cxn ang="0">
                  <a:pos x="31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7"/>
                </a:cxn>
                <a:cxn ang="0">
                  <a:pos x="53" y="7"/>
                </a:cxn>
                <a:cxn ang="0">
                  <a:pos x="50" y="7"/>
                </a:cxn>
                <a:cxn ang="0">
                  <a:pos x="48" y="7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7"/>
                </a:cxn>
                <a:cxn ang="0">
                  <a:pos x="14" y="7"/>
                </a:cxn>
                <a:cxn ang="0">
                  <a:pos x="11" y="7"/>
                </a:cxn>
                <a:cxn ang="0">
                  <a:pos x="9" y="7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3"/>
                  </a:lnTo>
                  <a:lnTo>
                    <a:pt x="19" y="3"/>
                  </a:lnTo>
                  <a:lnTo>
                    <a:pt x="22" y="3"/>
                  </a:lnTo>
                  <a:lnTo>
                    <a:pt x="23" y="3"/>
                  </a:lnTo>
                  <a:lnTo>
                    <a:pt x="26" y="3"/>
                  </a:lnTo>
                  <a:lnTo>
                    <a:pt x="28" y="3"/>
                  </a:lnTo>
                  <a:lnTo>
                    <a:pt x="31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7"/>
                  </a:lnTo>
                  <a:lnTo>
                    <a:pt x="53" y="7"/>
                  </a:lnTo>
                  <a:lnTo>
                    <a:pt x="50" y="7"/>
                  </a:lnTo>
                  <a:lnTo>
                    <a:pt x="48" y="7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7"/>
                  </a:lnTo>
                  <a:lnTo>
                    <a:pt x="14" y="7"/>
                  </a:lnTo>
                  <a:lnTo>
                    <a:pt x="11" y="7"/>
                  </a:lnTo>
                  <a:lnTo>
                    <a:pt x="9" y="7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3" name="Freeform 87"/>
            <p:cNvSpPr>
              <a:spLocks/>
            </p:cNvSpPr>
            <p:nvPr/>
          </p:nvSpPr>
          <p:spPr bwMode="auto">
            <a:xfrm>
              <a:off x="4739391" y="2967893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7" y="2"/>
                </a:cxn>
                <a:cxn ang="0">
                  <a:pos x="18" y="2"/>
                </a:cxn>
                <a:cxn ang="0">
                  <a:pos x="20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7" y="2"/>
                  </a:lnTo>
                  <a:lnTo>
                    <a:pt x="18" y="2"/>
                  </a:lnTo>
                  <a:lnTo>
                    <a:pt x="20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4" name="Freeform 88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2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2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2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2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5" name="Freeform 89"/>
            <p:cNvSpPr>
              <a:spLocks/>
            </p:cNvSpPr>
            <p:nvPr/>
          </p:nvSpPr>
          <p:spPr bwMode="auto">
            <a:xfrm>
              <a:off x="4739391" y="3027537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6" name="Freeform 90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4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4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7" name="Freeform 91"/>
            <p:cNvSpPr>
              <a:spLocks/>
            </p:cNvSpPr>
            <p:nvPr/>
          </p:nvSpPr>
          <p:spPr bwMode="auto">
            <a:xfrm>
              <a:off x="4739391" y="3087183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8" name="Freeform 92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9" y="1"/>
                </a:cxn>
                <a:cxn ang="0">
                  <a:pos x="20" y="1"/>
                </a:cxn>
                <a:cxn ang="0">
                  <a:pos x="23" y="1"/>
                </a:cxn>
                <a:cxn ang="0">
                  <a:pos x="25" y="1"/>
                </a:cxn>
                <a:cxn ang="0">
                  <a:pos x="28" y="1"/>
                </a:cxn>
                <a:cxn ang="0">
                  <a:pos x="29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9" y="1"/>
                  </a:lnTo>
                  <a:lnTo>
                    <a:pt x="20" y="1"/>
                  </a:lnTo>
                  <a:lnTo>
                    <a:pt x="23" y="1"/>
                  </a:lnTo>
                  <a:lnTo>
                    <a:pt x="25" y="1"/>
                  </a:lnTo>
                  <a:lnTo>
                    <a:pt x="28" y="1"/>
                  </a:lnTo>
                  <a:lnTo>
                    <a:pt x="29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19" name="Freeform 93"/>
            <p:cNvSpPr>
              <a:spLocks/>
            </p:cNvSpPr>
            <p:nvPr/>
          </p:nvSpPr>
          <p:spPr bwMode="auto">
            <a:xfrm>
              <a:off x="4739391" y="3150805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0" name="Freeform 94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2"/>
                </a:cxn>
                <a:cxn ang="0">
                  <a:pos x="8" y="2"/>
                </a:cxn>
                <a:cxn ang="0">
                  <a:pos x="9" y="2"/>
                </a:cxn>
                <a:cxn ang="0">
                  <a:pos x="12" y="2"/>
                </a:cxn>
                <a:cxn ang="0">
                  <a:pos x="14" y="2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20" y="2"/>
                </a:cxn>
                <a:cxn ang="0">
                  <a:pos x="23" y="2"/>
                </a:cxn>
                <a:cxn ang="0">
                  <a:pos x="25" y="2"/>
                </a:cxn>
                <a:cxn ang="0">
                  <a:pos x="28" y="2"/>
                </a:cxn>
                <a:cxn ang="0">
                  <a:pos x="29" y="2"/>
                </a:cxn>
                <a:cxn ang="0">
                  <a:pos x="32" y="2"/>
                </a:cxn>
                <a:cxn ang="0">
                  <a:pos x="34" y="2"/>
                </a:cxn>
                <a:cxn ang="0">
                  <a:pos x="37" y="2"/>
                </a:cxn>
                <a:cxn ang="0">
                  <a:pos x="39" y="2"/>
                </a:cxn>
                <a:cxn ang="0">
                  <a:pos x="42" y="2"/>
                </a:cxn>
                <a:cxn ang="0">
                  <a:pos x="43" y="2"/>
                </a:cxn>
                <a:cxn ang="0">
                  <a:pos x="46" y="2"/>
                </a:cxn>
                <a:cxn ang="0">
                  <a:pos x="48" y="2"/>
                </a:cxn>
                <a:cxn ang="0">
                  <a:pos x="50" y="2"/>
                </a:cxn>
                <a:cxn ang="0">
                  <a:pos x="51" y="2"/>
                </a:cxn>
                <a:cxn ang="0">
                  <a:pos x="54" y="2"/>
                </a:cxn>
                <a:cxn ang="0">
                  <a:pos x="56" y="2"/>
                </a:cxn>
                <a:cxn ang="0">
                  <a:pos x="57" y="2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5"/>
                </a:cxn>
                <a:cxn ang="0">
                  <a:pos x="62" y="5"/>
                </a:cxn>
                <a:cxn ang="0">
                  <a:pos x="60" y="5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10"/>
                </a:cxn>
                <a:cxn ang="0">
                  <a:pos x="42" y="10"/>
                </a:cxn>
                <a:cxn ang="0">
                  <a:pos x="39" y="10"/>
                </a:cxn>
                <a:cxn ang="0">
                  <a:pos x="36" y="10"/>
                </a:cxn>
                <a:cxn ang="0">
                  <a:pos x="32" y="10"/>
                </a:cxn>
                <a:cxn ang="0">
                  <a:pos x="29" y="10"/>
                </a:cxn>
                <a:cxn ang="0">
                  <a:pos x="26" y="10"/>
                </a:cxn>
                <a:cxn ang="0">
                  <a:pos x="23" y="10"/>
                </a:cxn>
                <a:cxn ang="0">
                  <a:pos x="20" y="10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5"/>
                </a:cxn>
                <a:cxn ang="0">
                  <a:pos x="1" y="5"/>
                </a:cxn>
                <a:cxn ang="0">
                  <a:pos x="0" y="5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0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2"/>
                  </a:lnTo>
                  <a:lnTo>
                    <a:pt x="8" y="2"/>
                  </a:lnTo>
                  <a:lnTo>
                    <a:pt x="9" y="2"/>
                  </a:lnTo>
                  <a:lnTo>
                    <a:pt x="12" y="2"/>
                  </a:lnTo>
                  <a:lnTo>
                    <a:pt x="14" y="2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20" y="2"/>
                  </a:lnTo>
                  <a:lnTo>
                    <a:pt x="23" y="2"/>
                  </a:lnTo>
                  <a:lnTo>
                    <a:pt x="25" y="2"/>
                  </a:lnTo>
                  <a:lnTo>
                    <a:pt x="28" y="2"/>
                  </a:lnTo>
                  <a:lnTo>
                    <a:pt x="29" y="2"/>
                  </a:lnTo>
                  <a:lnTo>
                    <a:pt x="32" y="2"/>
                  </a:lnTo>
                  <a:lnTo>
                    <a:pt x="34" y="2"/>
                  </a:lnTo>
                  <a:lnTo>
                    <a:pt x="37" y="2"/>
                  </a:lnTo>
                  <a:lnTo>
                    <a:pt x="39" y="2"/>
                  </a:lnTo>
                  <a:lnTo>
                    <a:pt x="42" y="2"/>
                  </a:lnTo>
                  <a:lnTo>
                    <a:pt x="43" y="2"/>
                  </a:lnTo>
                  <a:lnTo>
                    <a:pt x="46" y="2"/>
                  </a:lnTo>
                  <a:lnTo>
                    <a:pt x="48" y="2"/>
                  </a:lnTo>
                  <a:lnTo>
                    <a:pt x="50" y="2"/>
                  </a:lnTo>
                  <a:lnTo>
                    <a:pt x="51" y="2"/>
                  </a:lnTo>
                  <a:lnTo>
                    <a:pt x="54" y="2"/>
                  </a:lnTo>
                  <a:lnTo>
                    <a:pt x="56" y="2"/>
                  </a:lnTo>
                  <a:lnTo>
                    <a:pt x="57" y="2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5"/>
                  </a:lnTo>
                  <a:lnTo>
                    <a:pt x="62" y="5"/>
                  </a:lnTo>
                  <a:lnTo>
                    <a:pt x="60" y="5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10"/>
                  </a:lnTo>
                  <a:lnTo>
                    <a:pt x="42" y="10"/>
                  </a:lnTo>
                  <a:lnTo>
                    <a:pt x="39" y="10"/>
                  </a:lnTo>
                  <a:lnTo>
                    <a:pt x="36" y="10"/>
                  </a:lnTo>
                  <a:lnTo>
                    <a:pt x="32" y="10"/>
                  </a:lnTo>
                  <a:lnTo>
                    <a:pt x="29" y="10"/>
                  </a:lnTo>
                  <a:lnTo>
                    <a:pt x="26" y="10"/>
                  </a:lnTo>
                  <a:lnTo>
                    <a:pt x="23" y="10"/>
                  </a:lnTo>
                  <a:lnTo>
                    <a:pt x="20" y="10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5"/>
                  </a:lnTo>
                  <a:lnTo>
                    <a:pt x="1" y="5"/>
                  </a:lnTo>
                  <a:lnTo>
                    <a:pt x="0" y="5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1" name="Freeform 95"/>
            <p:cNvSpPr>
              <a:spLocks/>
            </p:cNvSpPr>
            <p:nvPr/>
          </p:nvSpPr>
          <p:spPr bwMode="auto">
            <a:xfrm>
              <a:off x="4739391" y="3210448"/>
              <a:ext cx="250511" cy="39763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1"/>
                </a:cxn>
                <a:cxn ang="0">
                  <a:pos x="12" y="1"/>
                </a:cxn>
                <a:cxn ang="0">
                  <a:pos x="13" y="1"/>
                </a:cxn>
                <a:cxn ang="0">
                  <a:pos x="15" y="1"/>
                </a:cxn>
                <a:cxn ang="0">
                  <a:pos x="16" y="1"/>
                </a:cxn>
                <a:cxn ang="0">
                  <a:pos x="18" y="1"/>
                </a:cxn>
                <a:cxn ang="0">
                  <a:pos x="19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1"/>
                  </a:lnTo>
                  <a:lnTo>
                    <a:pt x="12" y="1"/>
                  </a:lnTo>
                  <a:lnTo>
                    <a:pt x="13" y="1"/>
                  </a:lnTo>
                  <a:lnTo>
                    <a:pt x="15" y="1"/>
                  </a:lnTo>
                  <a:lnTo>
                    <a:pt x="16" y="1"/>
                  </a:lnTo>
                  <a:lnTo>
                    <a:pt x="18" y="1"/>
                  </a:lnTo>
                  <a:lnTo>
                    <a:pt x="19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2" name="Freeform 96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0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7" y="1"/>
                </a:cxn>
                <a:cxn ang="0">
                  <a:pos x="19" y="1"/>
                </a:cxn>
                <a:cxn ang="0">
                  <a:pos x="22" y="1"/>
                </a:cxn>
                <a:cxn ang="0">
                  <a:pos x="23" y="1"/>
                </a:cxn>
                <a:cxn ang="0">
                  <a:pos x="26" y="1"/>
                </a:cxn>
                <a:cxn ang="0">
                  <a:pos x="28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4" y="1"/>
                </a:cxn>
                <a:cxn ang="0">
                  <a:pos x="37" y="1"/>
                </a:cxn>
                <a:cxn ang="0">
                  <a:pos x="39" y="1"/>
                </a:cxn>
                <a:cxn ang="0">
                  <a:pos x="42" y="1"/>
                </a:cxn>
                <a:cxn ang="0">
                  <a:pos x="43" y="1"/>
                </a:cxn>
                <a:cxn ang="0">
                  <a:pos x="46" y="1"/>
                </a:cxn>
                <a:cxn ang="0">
                  <a:pos x="48" y="1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0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4"/>
                </a:cxn>
                <a:cxn ang="0">
                  <a:pos x="60" y="4"/>
                </a:cxn>
                <a:cxn ang="0">
                  <a:pos x="59" y="6"/>
                </a:cxn>
                <a:cxn ang="0">
                  <a:pos x="56" y="6"/>
                </a:cxn>
                <a:cxn ang="0">
                  <a:pos x="54" y="8"/>
                </a:cxn>
                <a:cxn ang="0">
                  <a:pos x="53" y="8"/>
                </a:cxn>
                <a:cxn ang="0">
                  <a:pos x="50" y="8"/>
                </a:cxn>
                <a:cxn ang="0">
                  <a:pos x="48" y="8"/>
                </a:cxn>
                <a:cxn ang="0">
                  <a:pos x="45" y="9"/>
                </a:cxn>
                <a:cxn ang="0">
                  <a:pos x="42" y="9"/>
                </a:cxn>
                <a:cxn ang="0">
                  <a:pos x="39" y="9"/>
                </a:cxn>
                <a:cxn ang="0">
                  <a:pos x="36" y="9"/>
                </a:cxn>
                <a:cxn ang="0">
                  <a:pos x="32" y="9"/>
                </a:cxn>
                <a:cxn ang="0">
                  <a:pos x="29" y="9"/>
                </a:cxn>
                <a:cxn ang="0">
                  <a:pos x="26" y="9"/>
                </a:cxn>
                <a:cxn ang="0">
                  <a:pos x="23" y="9"/>
                </a:cxn>
                <a:cxn ang="0">
                  <a:pos x="20" y="9"/>
                </a:cxn>
                <a:cxn ang="0">
                  <a:pos x="17" y="8"/>
                </a:cxn>
                <a:cxn ang="0">
                  <a:pos x="14" y="8"/>
                </a:cxn>
                <a:cxn ang="0">
                  <a:pos x="11" y="8"/>
                </a:cxn>
                <a:cxn ang="0">
                  <a:pos x="9" y="8"/>
                </a:cxn>
                <a:cxn ang="0">
                  <a:pos x="8" y="6"/>
                </a:cxn>
                <a:cxn ang="0">
                  <a:pos x="5" y="6"/>
                </a:cxn>
                <a:cxn ang="0">
                  <a:pos x="3" y="4"/>
                </a:cxn>
                <a:cxn ang="0">
                  <a:pos x="1" y="4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9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0"/>
                  </a:lnTo>
                  <a:lnTo>
                    <a:pt x="6" y="1"/>
                  </a:lnTo>
                  <a:lnTo>
                    <a:pt x="8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7" y="1"/>
                  </a:lnTo>
                  <a:lnTo>
                    <a:pt x="19" y="1"/>
                  </a:lnTo>
                  <a:lnTo>
                    <a:pt x="22" y="1"/>
                  </a:lnTo>
                  <a:lnTo>
                    <a:pt x="23" y="1"/>
                  </a:lnTo>
                  <a:lnTo>
                    <a:pt x="26" y="1"/>
                  </a:lnTo>
                  <a:lnTo>
                    <a:pt x="28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4" y="1"/>
                  </a:lnTo>
                  <a:lnTo>
                    <a:pt x="37" y="1"/>
                  </a:lnTo>
                  <a:lnTo>
                    <a:pt x="39" y="1"/>
                  </a:lnTo>
                  <a:lnTo>
                    <a:pt x="42" y="1"/>
                  </a:lnTo>
                  <a:lnTo>
                    <a:pt x="43" y="1"/>
                  </a:lnTo>
                  <a:lnTo>
                    <a:pt x="46" y="1"/>
                  </a:lnTo>
                  <a:lnTo>
                    <a:pt x="48" y="1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0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4"/>
                  </a:lnTo>
                  <a:lnTo>
                    <a:pt x="60" y="4"/>
                  </a:lnTo>
                  <a:lnTo>
                    <a:pt x="59" y="6"/>
                  </a:lnTo>
                  <a:lnTo>
                    <a:pt x="56" y="6"/>
                  </a:lnTo>
                  <a:lnTo>
                    <a:pt x="54" y="8"/>
                  </a:lnTo>
                  <a:lnTo>
                    <a:pt x="53" y="8"/>
                  </a:lnTo>
                  <a:lnTo>
                    <a:pt x="50" y="8"/>
                  </a:lnTo>
                  <a:lnTo>
                    <a:pt x="48" y="8"/>
                  </a:lnTo>
                  <a:lnTo>
                    <a:pt x="45" y="9"/>
                  </a:lnTo>
                  <a:lnTo>
                    <a:pt x="42" y="9"/>
                  </a:lnTo>
                  <a:lnTo>
                    <a:pt x="39" y="9"/>
                  </a:lnTo>
                  <a:lnTo>
                    <a:pt x="36" y="9"/>
                  </a:lnTo>
                  <a:lnTo>
                    <a:pt x="32" y="9"/>
                  </a:lnTo>
                  <a:lnTo>
                    <a:pt x="29" y="9"/>
                  </a:lnTo>
                  <a:lnTo>
                    <a:pt x="26" y="9"/>
                  </a:lnTo>
                  <a:lnTo>
                    <a:pt x="23" y="9"/>
                  </a:lnTo>
                  <a:lnTo>
                    <a:pt x="20" y="9"/>
                  </a:lnTo>
                  <a:lnTo>
                    <a:pt x="17" y="8"/>
                  </a:lnTo>
                  <a:lnTo>
                    <a:pt x="14" y="8"/>
                  </a:lnTo>
                  <a:lnTo>
                    <a:pt x="11" y="8"/>
                  </a:lnTo>
                  <a:lnTo>
                    <a:pt x="9" y="8"/>
                  </a:lnTo>
                  <a:lnTo>
                    <a:pt x="8" y="6"/>
                  </a:lnTo>
                  <a:lnTo>
                    <a:pt x="5" y="6"/>
                  </a:lnTo>
                  <a:lnTo>
                    <a:pt x="3" y="4"/>
                  </a:lnTo>
                  <a:lnTo>
                    <a:pt x="1" y="4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3" name="Freeform 97"/>
            <p:cNvSpPr>
              <a:spLocks/>
            </p:cNvSpPr>
            <p:nvPr/>
          </p:nvSpPr>
          <p:spPr bwMode="auto">
            <a:xfrm>
              <a:off x="4739391" y="3274070"/>
              <a:ext cx="250511" cy="3578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0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7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1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1"/>
                </a:cxn>
                <a:cxn ang="0">
                  <a:pos x="17" y="1"/>
                </a:cxn>
                <a:cxn ang="0">
                  <a:pos x="18" y="1"/>
                </a:cxn>
                <a:cxn ang="0">
                  <a:pos x="20" y="1"/>
                </a:cxn>
                <a:cxn ang="0">
                  <a:pos x="21" y="1"/>
                </a:cxn>
                <a:cxn ang="0">
                  <a:pos x="22" y="1"/>
                </a:cxn>
                <a:cxn ang="0">
                  <a:pos x="24" y="1"/>
                </a:cxn>
                <a:cxn ang="0">
                  <a:pos x="25" y="1"/>
                </a:cxn>
                <a:cxn ang="0">
                  <a:pos x="27" y="1"/>
                </a:cxn>
                <a:cxn ang="0">
                  <a:pos x="28" y="1"/>
                </a:cxn>
                <a:cxn ang="0">
                  <a:pos x="30" y="1"/>
                </a:cxn>
                <a:cxn ang="0">
                  <a:pos x="31" y="1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0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3"/>
                </a:cxn>
                <a:cxn ang="0">
                  <a:pos x="39" y="3"/>
                </a:cxn>
                <a:cxn ang="0">
                  <a:pos x="38" y="4"/>
                </a:cxn>
                <a:cxn ang="0">
                  <a:pos x="36" y="4"/>
                </a:cxn>
                <a:cxn ang="0">
                  <a:pos x="35" y="5"/>
                </a:cxn>
                <a:cxn ang="0">
                  <a:pos x="34" y="5"/>
                </a:cxn>
                <a:cxn ang="0">
                  <a:pos x="32" y="5"/>
                </a:cxn>
                <a:cxn ang="0">
                  <a:pos x="31" y="5"/>
                </a:cxn>
                <a:cxn ang="0">
                  <a:pos x="29" y="6"/>
                </a:cxn>
                <a:cxn ang="0">
                  <a:pos x="27" y="6"/>
                </a:cxn>
                <a:cxn ang="0">
                  <a:pos x="25" y="6"/>
                </a:cxn>
                <a:cxn ang="0">
                  <a:pos x="23" y="6"/>
                </a:cxn>
                <a:cxn ang="0">
                  <a:pos x="21" y="6"/>
                </a:cxn>
                <a:cxn ang="0">
                  <a:pos x="19" y="6"/>
                </a:cxn>
                <a:cxn ang="0">
                  <a:pos x="17" y="6"/>
                </a:cxn>
                <a:cxn ang="0">
                  <a:pos x="15" y="6"/>
                </a:cxn>
                <a:cxn ang="0">
                  <a:pos x="13" y="6"/>
                </a:cxn>
                <a:cxn ang="0">
                  <a:pos x="11" y="5"/>
                </a:cxn>
                <a:cxn ang="0">
                  <a:pos x="9" y="5"/>
                </a:cxn>
                <a:cxn ang="0">
                  <a:pos x="7" y="5"/>
                </a:cxn>
                <a:cxn ang="0">
                  <a:pos x="6" y="5"/>
                </a:cxn>
                <a:cxn ang="0">
                  <a:pos x="5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6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0"/>
                  </a:lnTo>
                  <a:lnTo>
                    <a:pt x="4" y="1"/>
                  </a:lnTo>
                  <a:lnTo>
                    <a:pt x="5" y="1"/>
                  </a:lnTo>
                  <a:lnTo>
                    <a:pt x="7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1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1"/>
                  </a:lnTo>
                  <a:lnTo>
                    <a:pt x="17" y="1"/>
                  </a:lnTo>
                  <a:lnTo>
                    <a:pt x="18" y="1"/>
                  </a:lnTo>
                  <a:lnTo>
                    <a:pt x="20" y="1"/>
                  </a:lnTo>
                  <a:lnTo>
                    <a:pt x="21" y="1"/>
                  </a:lnTo>
                  <a:lnTo>
                    <a:pt x="22" y="1"/>
                  </a:lnTo>
                  <a:lnTo>
                    <a:pt x="24" y="1"/>
                  </a:lnTo>
                  <a:lnTo>
                    <a:pt x="25" y="1"/>
                  </a:lnTo>
                  <a:lnTo>
                    <a:pt x="27" y="1"/>
                  </a:lnTo>
                  <a:lnTo>
                    <a:pt x="28" y="1"/>
                  </a:lnTo>
                  <a:lnTo>
                    <a:pt x="30" y="1"/>
                  </a:lnTo>
                  <a:lnTo>
                    <a:pt x="31" y="1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0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3"/>
                  </a:lnTo>
                  <a:lnTo>
                    <a:pt x="39" y="3"/>
                  </a:lnTo>
                  <a:lnTo>
                    <a:pt x="38" y="4"/>
                  </a:lnTo>
                  <a:lnTo>
                    <a:pt x="36" y="4"/>
                  </a:lnTo>
                  <a:lnTo>
                    <a:pt x="35" y="5"/>
                  </a:lnTo>
                  <a:lnTo>
                    <a:pt x="34" y="5"/>
                  </a:lnTo>
                  <a:lnTo>
                    <a:pt x="32" y="5"/>
                  </a:lnTo>
                  <a:lnTo>
                    <a:pt x="31" y="5"/>
                  </a:lnTo>
                  <a:lnTo>
                    <a:pt x="29" y="6"/>
                  </a:lnTo>
                  <a:lnTo>
                    <a:pt x="27" y="6"/>
                  </a:lnTo>
                  <a:lnTo>
                    <a:pt x="25" y="6"/>
                  </a:lnTo>
                  <a:lnTo>
                    <a:pt x="23" y="6"/>
                  </a:lnTo>
                  <a:lnTo>
                    <a:pt x="21" y="6"/>
                  </a:lnTo>
                  <a:lnTo>
                    <a:pt x="19" y="6"/>
                  </a:lnTo>
                  <a:lnTo>
                    <a:pt x="17" y="6"/>
                  </a:lnTo>
                  <a:lnTo>
                    <a:pt x="15" y="6"/>
                  </a:lnTo>
                  <a:lnTo>
                    <a:pt x="13" y="6"/>
                  </a:lnTo>
                  <a:lnTo>
                    <a:pt x="11" y="5"/>
                  </a:lnTo>
                  <a:lnTo>
                    <a:pt x="9" y="5"/>
                  </a:lnTo>
                  <a:lnTo>
                    <a:pt x="7" y="5"/>
                  </a:lnTo>
                  <a:lnTo>
                    <a:pt x="6" y="5"/>
                  </a:lnTo>
                  <a:lnTo>
                    <a:pt x="5" y="4"/>
                  </a:lnTo>
                  <a:lnTo>
                    <a:pt x="3" y="4"/>
                  </a:lnTo>
                  <a:lnTo>
                    <a:pt x="2" y="3"/>
                  </a:lnTo>
                  <a:lnTo>
                    <a:pt x="1" y="3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4" name="Freeform 98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3" y="0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2" y="1"/>
                </a:cxn>
                <a:cxn ang="0">
                  <a:pos x="14" y="1"/>
                </a:cxn>
                <a:cxn ang="0">
                  <a:pos x="15" y="3"/>
                </a:cxn>
                <a:cxn ang="0">
                  <a:pos x="19" y="3"/>
                </a:cxn>
                <a:cxn ang="0">
                  <a:pos x="20" y="3"/>
                </a:cxn>
                <a:cxn ang="0">
                  <a:pos x="23" y="3"/>
                </a:cxn>
                <a:cxn ang="0">
                  <a:pos x="25" y="3"/>
                </a:cxn>
                <a:cxn ang="0">
                  <a:pos x="28" y="3"/>
                </a:cxn>
                <a:cxn ang="0">
                  <a:pos x="29" y="3"/>
                </a:cxn>
                <a:cxn ang="0">
                  <a:pos x="32" y="3"/>
                </a:cxn>
                <a:cxn ang="0">
                  <a:pos x="34" y="3"/>
                </a:cxn>
                <a:cxn ang="0">
                  <a:pos x="37" y="3"/>
                </a:cxn>
                <a:cxn ang="0">
                  <a:pos x="39" y="3"/>
                </a:cxn>
                <a:cxn ang="0">
                  <a:pos x="42" y="3"/>
                </a:cxn>
                <a:cxn ang="0">
                  <a:pos x="43" y="3"/>
                </a:cxn>
                <a:cxn ang="0">
                  <a:pos x="46" y="3"/>
                </a:cxn>
                <a:cxn ang="0">
                  <a:pos x="48" y="3"/>
                </a:cxn>
                <a:cxn ang="0">
                  <a:pos x="50" y="1"/>
                </a:cxn>
                <a:cxn ang="0">
                  <a:pos x="51" y="1"/>
                </a:cxn>
                <a:cxn ang="0">
                  <a:pos x="54" y="1"/>
                </a:cxn>
                <a:cxn ang="0">
                  <a:pos x="56" y="1"/>
                </a:cxn>
                <a:cxn ang="0">
                  <a:pos x="57" y="1"/>
                </a:cxn>
                <a:cxn ang="0">
                  <a:pos x="59" y="1"/>
                </a:cxn>
                <a:cxn ang="0">
                  <a:pos x="60" y="0"/>
                </a:cxn>
                <a:cxn ang="0">
                  <a:pos x="62" y="0"/>
                </a:cxn>
                <a:cxn ang="0">
                  <a:pos x="63" y="0"/>
                </a:cxn>
                <a:cxn ang="0">
                  <a:pos x="63" y="3"/>
                </a:cxn>
                <a:cxn ang="0">
                  <a:pos x="63" y="4"/>
                </a:cxn>
                <a:cxn ang="0">
                  <a:pos x="62" y="6"/>
                </a:cxn>
                <a:cxn ang="0">
                  <a:pos x="60" y="6"/>
                </a:cxn>
                <a:cxn ang="0">
                  <a:pos x="59" y="7"/>
                </a:cxn>
                <a:cxn ang="0">
                  <a:pos x="56" y="7"/>
                </a:cxn>
                <a:cxn ang="0">
                  <a:pos x="54" y="9"/>
                </a:cxn>
                <a:cxn ang="0">
                  <a:pos x="53" y="9"/>
                </a:cxn>
                <a:cxn ang="0">
                  <a:pos x="50" y="9"/>
                </a:cxn>
                <a:cxn ang="0">
                  <a:pos x="48" y="9"/>
                </a:cxn>
                <a:cxn ang="0">
                  <a:pos x="45" y="11"/>
                </a:cxn>
                <a:cxn ang="0">
                  <a:pos x="42" y="11"/>
                </a:cxn>
                <a:cxn ang="0">
                  <a:pos x="39" y="11"/>
                </a:cxn>
                <a:cxn ang="0">
                  <a:pos x="36" y="11"/>
                </a:cxn>
                <a:cxn ang="0">
                  <a:pos x="32" y="11"/>
                </a:cxn>
                <a:cxn ang="0">
                  <a:pos x="29" y="11"/>
                </a:cxn>
                <a:cxn ang="0">
                  <a:pos x="26" y="11"/>
                </a:cxn>
                <a:cxn ang="0">
                  <a:pos x="23" y="11"/>
                </a:cxn>
                <a:cxn ang="0">
                  <a:pos x="20" y="11"/>
                </a:cxn>
                <a:cxn ang="0">
                  <a:pos x="17" y="9"/>
                </a:cxn>
                <a:cxn ang="0">
                  <a:pos x="14" y="9"/>
                </a:cxn>
                <a:cxn ang="0">
                  <a:pos x="11" y="9"/>
                </a:cxn>
                <a:cxn ang="0">
                  <a:pos x="9" y="9"/>
                </a:cxn>
                <a:cxn ang="0">
                  <a:pos x="8" y="7"/>
                </a:cxn>
                <a:cxn ang="0">
                  <a:pos x="5" y="7"/>
                </a:cxn>
                <a:cxn ang="0">
                  <a:pos x="3" y="6"/>
                </a:cxn>
                <a:cxn ang="0">
                  <a:pos x="1" y="6"/>
                </a:cxn>
                <a:cxn ang="0">
                  <a:pos x="0" y="4"/>
                </a:cxn>
                <a:cxn ang="0">
                  <a:pos x="0" y="3"/>
                </a:cxn>
                <a:cxn ang="0">
                  <a:pos x="0" y="0"/>
                </a:cxn>
              </a:cxnLst>
              <a:rect l="0" t="0" r="r" b="b"/>
              <a:pathLst>
                <a:path w="63" h="11">
                  <a:moveTo>
                    <a:pt x="0" y="0"/>
                  </a:moveTo>
                  <a:lnTo>
                    <a:pt x="1" y="0"/>
                  </a:lnTo>
                  <a:lnTo>
                    <a:pt x="3" y="0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2" y="1"/>
                  </a:lnTo>
                  <a:lnTo>
                    <a:pt x="14" y="1"/>
                  </a:lnTo>
                  <a:lnTo>
                    <a:pt x="15" y="3"/>
                  </a:lnTo>
                  <a:lnTo>
                    <a:pt x="19" y="3"/>
                  </a:lnTo>
                  <a:lnTo>
                    <a:pt x="20" y="3"/>
                  </a:lnTo>
                  <a:lnTo>
                    <a:pt x="23" y="3"/>
                  </a:lnTo>
                  <a:lnTo>
                    <a:pt x="25" y="3"/>
                  </a:lnTo>
                  <a:lnTo>
                    <a:pt x="28" y="3"/>
                  </a:lnTo>
                  <a:lnTo>
                    <a:pt x="29" y="3"/>
                  </a:lnTo>
                  <a:lnTo>
                    <a:pt x="32" y="3"/>
                  </a:lnTo>
                  <a:lnTo>
                    <a:pt x="34" y="3"/>
                  </a:lnTo>
                  <a:lnTo>
                    <a:pt x="37" y="3"/>
                  </a:lnTo>
                  <a:lnTo>
                    <a:pt x="39" y="3"/>
                  </a:lnTo>
                  <a:lnTo>
                    <a:pt x="42" y="3"/>
                  </a:lnTo>
                  <a:lnTo>
                    <a:pt x="43" y="3"/>
                  </a:lnTo>
                  <a:lnTo>
                    <a:pt x="46" y="3"/>
                  </a:lnTo>
                  <a:lnTo>
                    <a:pt x="48" y="3"/>
                  </a:lnTo>
                  <a:lnTo>
                    <a:pt x="50" y="1"/>
                  </a:lnTo>
                  <a:lnTo>
                    <a:pt x="51" y="1"/>
                  </a:lnTo>
                  <a:lnTo>
                    <a:pt x="54" y="1"/>
                  </a:lnTo>
                  <a:lnTo>
                    <a:pt x="56" y="1"/>
                  </a:lnTo>
                  <a:lnTo>
                    <a:pt x="57" y="1"/>
                  </a:lnTo>
                  <a:lnTo>
                    <a:pt x="59" y="1"/>
                  </a:lnTo>
                  <a:lnTo>
                    <a:pt x="60" y="0"/>
                  </a:lnTo>
                  <a:lnTo>
                    <a:pt x="62" y="0"/>
                  </a:lnTo>
                  <a:lnTo>
                    <a:pt x="63" y="0"/>
                  </a:lnTo>
                  <a:lnTo>
                    <a:pt x="63" y="3"/>
                  </a:lnTo>
                  <a:lnTo>
                    <a:pt x="63" y="4"/>
                  </a:lnTo>
                  <a:lnTo>
                    <a:pt x="62" y="6"/>
                  </a:lnTo>
                  <a:lnTo>
                    <a:pt x="60" y="6"/>
                  </a:lnTo>
                  <a:lnTo>
                    <a:pt x="59" y="7"/>
                  </a:lnTo>
                  <a:lnTo>
                    <a:pt x="56" y="7"/>
                  </a:lnTo>
                  <a:lnTo>
                    <a:pt x="54" y="9"/>
                  </a:lnTo>
                  <a:lnTo>
                    <a:pt x="53" y="9"/>
                  </a:lnTo>
                  <a:lnTo>
                    <a:pt x="50" y="9"/>
                  </a:lnTo>
                  <a:lnTo>
                    <a:pt x="48" y="9"/>
                  </a:lnTo>
                  <a:lnTo>
                    <a:pt x="45" y="11"/>
                  </a:lnTo>
                  <a:lnTo>
                    <a:pt x="42" y="11"/>
                  </a:lnTo>
                  <a:lnTo>
                    <a:pt x="39" y="11"/>
                  </a:lnTo>
                  <a:lnTo>
                    <a:pt x="36" y="11"/>
                  </a:lnTo>
                  <a:lnTo>
                    <a:pt x="32" y="11"/>
                  </a:lnTo>
                  <a:lnTo>
                    <a:pt x="29" y="11"/>
                  </a:lnTo>
                  <a:lnTo>
                    <a:pt x="26" y="11"/>
                  </a:lnTo>
                  <a:lnTo>
                    <a:pt x="23" y="11"/>
                  </a:lnTo>
                  <a:lnTo>
                    <a:pt x="20" y="11"/>
                  </a:lnTo>
                  <a:lnTo>
                    <a:pt x="17" y="9"/>
                  </a:lnTo>
                  <a:lnTo>
                    <a:pt x="14" y="9"/>
                  </a:lnTo>
                  <a:lnTo>
                    <a:pt x="11" y="9"/>
                  </a:lnTo>
                  <a:lnTo>
                    <a:pt x="9" y="9"/>
                  </a:lnTo>
                  <a:lnTo>
                    <a:pt x="8" y="7"/>
                  </a:lnTo>
                  <a:lnTo>
                    <a:pt x="5" y="7"/>
                  </a:lnTo>
                  <a:lnTo>
                    <a:pt x="3" y="6"/>
                  </a:lnTo>
                  <a:lnTo>
                    <a:pt x="1" y="6"/>
                  </a:lnTo>
                  <a:lnTo>
                    <a:pt x="0" y="4"/>
                  </a:lnTo>
                  <a:lnTo>
                    <a:pt x="0" y="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CCCCCC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5" name="Freeform 99"/>
            <p:cNvSpPr>
              <a:spLocks/>
            </p:cNvSpPr>
            <p:nvPr/>
          </p:nvSpPr>
          <p:spPr bwMode="auto">
            <a:xfrm>
              <a:off x="4739391" y="3329739"/>
              <a:ext cx="250511" cy="437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3" y="1"/>
                </a:cxn>
                <a:cxn ang="0">
                  <a:pos x="4" y="1"/>
                </a:cxn>
                <a:cxn ang="0">
                  <a:pos x="5" y="1"/>
                </a:cxn>
                <a:cxn ang="0">
                  <a:pos x="6" y="1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10" y="2"/>
                </a:cxn>
                <a:cxn ang="0">
                  <a:pos x="12" y="2"/>
                </a:cxn>
                <a:cxn ang="0">
                  <a:pos x="13" y="2"/>
                </a:cxn>
                <a:cxn ang="0">
                  <a:pos x="15" y="2"/>
                </a:cxn>
                <a:cxn ang="0">
                  <a:pos x="16" y="2"/>
                </a:cxn>
                <a:cxn ang="0">
                  <a:pos x="18" y="2"/>
                </a:cxn>
                <a:cxn ang="0">
                  <a:pos x="19" y="2"/>
                </a:cxn>
                <a:cxn ang="0">
                  <a:pos x="21" y="2"/>
                </a:cxn>
                <a:cxn ang="0">
                  <a:pos x="22" y="2"/>
                </a:cxn>
                <a:cxn ang="0">
                  <a:pos x="24" y="2"/>
                </a:cxn>
                <a:cxn ang="0">
                  <a:pos x="25" y="2"/>
                </a:cxn>
                <a:cxn ang="0">
                  <a:pos x="27" y="2"/>
                </a:cxn>
                <a:cxn ang="0">
                  <a:pos x="28" y="2"/>
                </a:cxn>
                <a:cxn ang="0">
                  <a:pos x="30" y="2"/>
                </a:cxn>
                <a:cxn ang="0">
                  <a:pos x="31" y="2"/>
                </a:cxn>
                <a:cxn ang="0">
                  <a:pos x="32" y="1"/>
                </a:cxn>
                <a:cxn ang="0">
                  <a:pos x="33" y="1"/>
                </a:cxn>
                <a:cxn ang="0">
                  <a:pos x="35" y="1"/>
                </a:cxn>
                <a:cxn ang="0">
                  <a:pos x="36" y="1"/>
                </a:cxn>
                <a:cxn ang="0">
                  <a:pos x="37" y="1"/>
                </a:cxn>
                <a:cxn ang="0">
                  <a:pos x="38" y="1"/>
                </a:cxn>
                <a:cxn ang="0">
                  <a:pos x="39" y="0"/>
                </a:cxn>
                <a:cxn ang="0">
                  <a:pos x="40" y="0"/>
                </a:cxn>
                <a:cxn ang="0">
                  <a:pos x="41" y="0"/>
                </a:cxn>
                <a:cxn ang="0">
                  <a:pos x="41" y="2"/>
                </a:cxn>
                <a:cxn ang="0">
                  <a:pos x="41" y="3"/>
                </a:cxn>
                <a:cxn ang="0">
                  <a:pos x="40" y="4"/>
                </a:cxn>
                <a:cxn ang="0">
                  <a:pos x="39" y="4"/>
                </a:cxn>
                <a:cxn ang="0">
                  <a:pos x="38" y="5"/>
                </a:cxn>
                <a:cxn ang="0">
                  <a:pos x="36" y="5"/>
                </a:cxn>
                <a:cxn ang="0">
                  <a:pos x="35" y="6"/>
                </a:cxn>
                <a:cxn ang="0">
                  <a:pos x="34" y="6"/>
                </a:cxn>
                <a:cxn ang="0">
                  <a:pos x="32" y="6"/>
                </a:cxn>
                <a:cxn ang="0">
                  <a:pos x="31" y="6"/>
                </a:cxn>
                <a:cxn ang="0">
                  <a:pos x="29" y="7"/>
                </a:cxn>
                <a:cxn ang="0">
                  <a:pos x="27" y="7"/>
                </a:cxn>
                <a:cxn ang="0">
                  <a:pos x="25" y="7"/>
                </a:cxn>
                <a:cxn ang="0">
                  <a:pos x="23" y="7"/>
                </a:cxn>
                <a:cxn ang="0">
                  <a:pos x="21" y="7"/>
                </a:cxn>
                <a:cxn ang="0">
                  <a:pos x="19" y="7"/>
                </a:cxn>
                <a:cxn ang="0">
                  <a:pos x="17" y="7"/>
                </a:cxn>
                <a:cxn ang="0">
                  <a:pos x="15" y="7"/>
                </a:cxn>
                <a:cxn ang="0">
                  <a:pos x="13" y="7"/>
                </a:cxn>
                <a:cxn ang="0">
                  <a:pos x="11" y="6"/>
                </a:cxn>
                <a:cxn ang="0">
                  <a:pos x="9" y="6"/>
                </a:cxn>
                <a:cxn ang="0">
                  <a:pos x="7" y="6"/>
                </a:cxn>
                <a:cxn ang="0">
                  <a:pos x="6" y="6"/>
                </a:cxn>
                <a:cxn ang="0">
                  <a:pos x="5" y="5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0"/>
                </a:cxn>
              </a:cxnLst>
              <a:rect l="0" t="0" r="r" b="b"/>
              <a:pathLst>
                <a:path w="41" h="7">
                  <a:moveTo>
                    <a:pt x="0" y="0"/>
                  </a:moveTo>
                  <a:lnTo>
                    <a:pt x="1" y="0"/>
                  </a:lnTo>
                  <a:lnTo>
                    <a:pt x="2" y="0"/>
                  </a:lnTo>
                  <a:lnTo>
                    <a:pt x="3" y="1"/>
                  </a:lnTo>
                  <a:lnTo>
                    <a:pt x="4" y="1"/>
                  </a:lnTo>
                  <a:lnTo>
                    <a:pt x="5" y="1"/>
                  </a:lnTo>
                  <a:lnTo>
                    <a:pt x="6" y="1"/>
                  </a:lnTo>
                  <a:lnTo>
                    <a:pt x="8" y="1"/>
                  </a:lnTo>
                  <a:lnTo>
                    <a:pt x="9" y="1"/>
                  </a:lnTo>
                  <a:lnTo>
                    <a:pt x="10" y="2"/>
                  </a:lnTo>
                  <a:lnTo>
                    <a:pt x="12" y="2"/>
                  </a:lnTo>
                  <a:lnTo>
                    <a:pt x="13" y="2"/>
                  </a:lnTo>
                  <a:lnTo>
                    <a:pt x="15" y="2"/>
                  </a:lnTo>
                  <a:lnTo>
                    <a:pt x="16" y="2"/>
                  </a:lnTo>
                  <a:lnTo>
                    <a:pt x="18" y="2"/>
                  </a:lnTo>
                  <a:lnTo>
                    <a:pt x="19" y="2"/>
                  </a:lnTo>
                  <a:lnTo>
                    <a:pt x="21" y="2"/>
                  </a:lnTo>
                  <a:lnTo>
                    <a:pt x="22" y="2"/>
                  </a:lnTo>
                  <a:lnTo>
                    <a:pt x="24" y="2"/>
                  </a:lnTo>
                  <a:lnTo>
                    <a:pt x="25" y="2"/>
                  </a:lnTo>
                  <a:lnTo>
                    <a:pt x="27" y="2"/>
                  </a:lnTo>
                  <a:lnTo>
                    <a:pt x="28" y="2"/>
                  </a:lnTo>
                  <a:lnTo>
                    <a:pt x="30" y="2"/>
                  </a:lnTo>
                  <a:lnTo>
                    <a:pt x="31" y="2"/>
                  </a:lnTo>
                  <a:lnTo>
                    <a:pt x="32" y="1"/>
                  </a:lnTo>
                  <a:lnTo>
                    <a:pt x="33" y="1"/>
                  </a:lnTo>
                  <a:lnTo>
                    <a:pt x="35" y="1"/>
                  </a:lnTo>
                  <a:lnTo>
                    <a:pt x="36" y="1"/>
                  </a:lnTo>
                  <a:lnTo>
                    <a:pt x="37" y="1"/>
                  </a:lnTo>
                  <a:lnTo>
                    <a:pt x="38" y="1"/>
                  </a:lnTo>
                  <a:lnTo>
                    <a:pt x="39" y="0"/>
                  </a:lnTo>
                  <a:lnTo>
                    <a:pt x="40" y="0"/>
                  </a:lnTo>
                  <a:lnTo>
                    <a:pt x="41" y="0"/>
                  </a:lnTo>
                  <a:lnTo>
                    <a:pt x="41" y="2"/>
                  </a:lnTo>
                  <a:lnTo>
                    <a:pt x="41" y="3"/>
                  </a:lnTo>
                  <a:lnTo>
                    <a:pt x="40" y="4"/>
                  </a:lnTo>
                  <a:lnTo>
                    <a:pt x="39" y="4"/>
                  </a:lnTo>
                  <a:lnTo>
                    <a:pt x="38" y="5"/>
                  </a:lnTo>
                  <a:lnTo>
                    <a:pt x="36" y="5"/>
                  </a:lnTo>
                  <a:lnTo>
                    <a:pt x="35" y="6"/>
                  </a:lnTo>
                  <a:lnTo>
                    <a:pt x="34" y="6"/>
                  </a:lnTo>
                  <a:lnTo>
                    <a:pt x="32" y="6"/>
                  </a:lnTo>
                  <a:lnTo>
                    <a:pt x="31" y="6"/>
                  </a:lnTo>
                  <a:lnTo>
                    <a:pt x="29" y="7"/>
                  </a:lnTo>
                  <a:lnTo>
                    <a:pt x="27" y="7"/>
                  </a:lnTo>
                  <a:lnTo>
                    <a:pt x="25" y="7"/>
                  </a:lnTo>
                  <a:lnTo>
                    <a:pt x="23" y="7"/>
                  </a:lnTo>
                  <a:lnTo>
                    <a:pt x="21" y="7"/>
                  </a:lnTo>
                  <a:lnTo>
                    <a:pt x="19" y="7"/>
                  </a:lnTo>
                  <a:lnTo>
                    <a:pt x="17" y="7"/>
                  </a:lnTo>
                  <a:lnTo>
                    <a:pt x="15" y="7"/>
                  </a:lnTo>
                  <a:lnTo>
                    <a:pt x="13" y="7"/>
                  </a:lnTo>
                  <a:lnTo>
                    <a:pt x="11" y="6"/>
                  </a:lnTo>
                  <a:lnTo>
                    <a:pt x="9" y="6"/>
                  </a:lnTo>
                  <a:lnTo>
                    <a:pt x="7" y="6"/>
                  </a:lnTo>
                  <a:lnTo>
                    <a:pt x="6" y="6"/>
                  </a:lnTo>
                  <a:lnTo>
                    <a:pt x="5" y="5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4"/>
                  </a:lnTo>
                  <a:lnTo>
                    <a:pt x="0" y="3"/>
                  </a:lnTo>
                  <a:lnTo>
                    <a:pt x="0" y="2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6" name="Rectangle 100"/>
            <p:cNvSpPr>
              <a:spLocks noChangeArrowheads="1"/>
            </p:cNvSpPr>
            <p:nvPr/>
          </p:nvSpPr>
          <p:spPr bwMode="auto">
            <a:xfrm>
              <a:off x="4842776" y="3194543"/>
              <a:ext cx="43741" cy="1192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7" name="Freeform 101"/>
            <p:cNvSpPr>
              <a:spLocks/>
            </p:cNvSpPr>
            <p:nvPr/>
          </p:nvSpPr>
          <p:spPr bwMode="auto">
            <a:xfrm>
              <a:off x="4683722" y="3357574"/>
              <a:ext cx="357870" cy="67597"/>
            </a:xfrm>
            <a:custGeom>
              <a:avLst/>
              <a:gdLst/>
              <a:ahLst/>
              <a:cxnLst>
                <a:cxn ang="0">
                  <a:pos x="58" y="0"/>
                </a:cxn>
                <a:cxn ang="0">
                  <a:pos x="58" y="1"/>
                </a:cxn>
                <a:cxn ang="0">
                  <a:pos x="58" y="2"/>
                </a:cxn>
                <a:cxn ang="0">
                  <a:pos x="57" y="3"/>
                </a:cxn>
                <a:cxn ang="0">
                  <a:pos x="56" y="4"/>
                </a:cxn>
                <a:cxn ang="0">
                  <a:pos x="55" y="5"/>
                </a:cxn>
                <a:cxn ang="0">
                  <a:pos x="54" y="6"/>
                </a:cxn>
                <a:cxn ang="0">
                  <a:pos x="53" y="6"/>
                </a:cxn>
                <a:cxn ang="0">
                  <a:pos x="52" y="7"/>
                </a:cxn>
                <a:cxn ang="0">
                  <a:pos x="51" y="7"/>
                </a:cxn>
                <a:cxn ang="0">
                  <a:pos x="50" y="8"/>
                </a:cxn>
                <a:cxn ang="0">
                  <a:pos x="49" y="8"/>
                </a:cxn>
                <a:cxn ang="0">
                  <a:pos x="48" y="8"/>
                </a:cxn>
                <a:cxn ang="0">
                  <a:pos x="47" y="9"/>
                </a:cxn>
                <a:cxn ang="0">
                  <a:pos x="46" y="9"/>
                </a:cxn>
                <a:cxn ang="0">
                  <a:pos x="45" y="9"/>
                </a:cxn>
                <a:cxn ang="0">
                  <a:pos x="44" y="9"/>
                </a:cxn>
                <a:cxn ang="0">
                  <a:pos x="43" y="10"/>
                </a:cxn>
                <a:cxn ang="0">
                  <a:pos x="42" y="10"/>
                </a:cxn>
                <a:cxn ang="0">
                  <a:pos x="41" y="10"/>
                </a:cxn>
                <a:cxn ang="0">
                  <a:pos x="40" y="10"/>
                </a:cxn>
                <a:cxn ang="0">
                  <a:pos x="39" y="10"/>
                </a:cxn>
                <a:cxn ang="0">
                  <a:pos x="38" y="10"/>
                </a:cxn>
                <a:cxn ang="0">
                  <a:pos x="37" y="11"/>
                </a:cxn>
                <a:cxn ang="0">
                  <a:pos x="36" y="11"/>
                </a:cxn>
                <a:cxn ang="0">
                  <a:pos x="35" y="11"/>
                </a:cxn>
                <a:cxn ang="0">
                  <a:pos x="34" y="11"/>
                </a:cxn>
                <a:cxn ang="0">
                  <a:pos x="33" y="11"/>
                </a:cxn>
                <a:cxn ang="0">
                  <a:pos x="32" y="11"/>
                </a:cxn>
                <a:cxn ang="0">
                  <a:pos x="31" y="11"/>
                </a:cxn>
                <a:cxn ang="0">
                  <a:pos x="30" y="11"/>
                </a:cxn>
                <a:cxn ang="0">
                  <a:pos x="29" y="11"/>
                </a:cxn>
                <a:cxn ang="0">
                  <a:pos x="28" y="11"/>
                </a:cxn>
                <a:cxn ang="0">
                  <a:pos x="27" y="11"/>
                </a:cxn>
                <a:cxn ang="0">
                  <a:pos x="26" y="11"/>
                </a:cxn>
                <a:cxn ang="0">
                  <a:pos x="25" y="11"/>
                </a:cxn>
                <a:cxn ang="0">
                  <a:pos x="24" y="11"/>
                </a:cxn>
                <a:cxn ang="0">
                  <a:pos x="23" y="11"/>
                </a:cxn>
                <a:cxn ang="0">
                  <a:pos x="22" y="11"/>
                </a:cxn>
                <a:cxn ang="0">
                  <a:pos x="21" y="11"/>
                </a:cxn>
                <a:cxn ang="0">
                  <a:pos x="20" y="10"/>
                </a:cxn>
                <a:cxn ang="0">
                  <a:pos x="19" y="10"/>
                </a:cxn>
                <a:cxn ang="0">
                  <a:pos x="18" y="10"/>
                </a:cxn>
                <a:cxn ang="0">
                  <a:pos x="17" y="10"/>
                </a:cxn>
                <a:cxn ang="0">
                  <a:pos x="16" y="10"/>
                </a:cxn>
                <a:cxn ang="0">
                  <a:pos x="15" y="10"/>
                </a:cxn>
                <a:cxn ang="0">
                  <a:pos x="14" y="9"/>
                </a:cxn>
                <a:cxn ang="0">
                  <a:pos x="13" y="9"/>
                </a:cxn>
                <a:cxn ang="0">
                  <a:pos x="12" y="9"/>
                </a:cxn>
                <a:cxn ang="0">
                  <a:pos x="11" y="9"/>
                </a:cxn>
                <a:cxn ang="0">
                  <a:pos x="10" y="8"/>
                </a:cxn>
                <a:cxn ang="0">
                  <a:pos x="9" y="8"/>
                </a:cxn>
                <a:cxn ang="0">
                  <a:pos x="8" y="8"/>
                </a:cxn>
                <a:cxn ang="0">
                  <a:pos x="7" y="7"/>
                </a:cxn>
                <a:cxn ang="0">
                  <a:pos x="6" y="7"/>
                </a:cxn>
                <a:cxn ang="0">
                  <a:pos x="5" y="6"/>
                </a:cxn>
                <a:cxn ang="0">
                  <a:pos x="4" y="6"/>
                </a:cxn>
                <a:cxn ang="0">
                  <a:pos x="3" y="5"/>
                </a:cxn>
                <a:cxn ang="0">
                  <a:pos x="2" y="4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1"/>
                </a:cxn>
              </a:cxnLst>
              <a:rect l="0" t="0" r="r" b="b"/>
              <a:pathLst>
                <a:path w="58" h="11">
                  <a:moveTo>
                    <a:pt x="58" y="0"/>
                  </a:moveTo>
                  <a:lnTo>
                    <a:pt x="58" y="1"/>
                  </a:lnTo>
                  <a:lnTo>
                    <a:pt x="58" y="2"/>
                  </a:lnTo>
                  <a:lnTo>
                    <a:pt x="57" y="3"/>
                  </a:lnTo>
                  <a:lnTo>
                    <a:pt x="56" y="4"/>
                  </a:lnTo>
                  <a:lnTo>
                    <a:pt x="55" y="5"/>
                  </a:lnTo>
                  <a:lnTo>
                    <a:pt x="54" y="6"/>
                  </a:lnTo>
                  <a:lnTo>
                    <a:pt x="53" y="6"/>
                  </a:lnTo>
                  <a:lnTo>
                    <a:pt x="52" y="7"/>
                  </a:lnTo>
                  <a:lnTo>
                    <a:pt x="51" y="7"/>
                  </a:lnTo>
                  <a:lnTo>
                    <a:pt x="50" y="8"/>
                  </a:lnTo>
                  <a:lnTo>
                    <a:pt x="49" y="8"/>
                  </a:lnTo>
                  <a:lnTo>
                    <a:pt x="48" y="8"/>
                  </a:lnTo>
                  <a:lnTo>
                    <a:pt x="47" y="9"/>
                  </a:lnTo>
                  <a:lnTo>
                    <a:pt x="46" y="9"/>
                  </a:lnTo>
                  <a:lnTo>
                    <a:pt x="45" y="9"/>
                  </a:lnTo>
                  <a:lnTo>
                    <a:pt x="44" y="9"/>
                  </a:lnTo>
                  <a:lnTo>
                    <a:pt x="43" y="10"/>
                  </a:lnTo>
                  <a:lnTo>
                    <a:pt x="42" y="10"/>
                  </a:lnTo>
                  <a:lnTo>
                    <a:pt x="41" y="10"/>
                  </a:lnTo>
                  <a:lnTo>
                    <a:pt x="40" y="10"/>
                  </a:lnTo>
                  <a:lnTo>
                    <a:pt x="39" y="10"/>
                  </a:lnTo>
                  <a:lnTo>
                    <a:pt x="38" y="10"/>
                  </a:lnTo>
                  <a:lnTo>
                    <a:pt x="37" y="11"/>
                  </a:lnTo>
                  <a:lnTo>
                    <a:pt x="36" y="11"/>
                  </a:lnTo>
                  <a:lnTo>
                    <a:pt x="35" y="11"/>
                  </a:lnTo>
                  <a:lnTo>
                    <a:pt x="34" y="11"/>
                  </a:lnTo>
                  <a:lnTo>
                    <a:pt x="33" y="11"/>
                  </a:lnTo>
                  <a:lnTo>
                    <a:pt x="32" y="11"/>
                  </a:lnTo>
                  <a:lnTo>
                    <a:pt x="31" y="11"/>
                  </a:lnTo>
                  <a:lnTo>
                    <a:pt x="30" y="11"/>
                  </a:lnTo>
                  <a:lnTo>
                    <a:pt x="29" y="11"/>
                  </a:lnTo>
                  <a:lnTo>
                    <a:pt x="28" y="11"/>
                  </a:lnTo>
                  <a:lnTo>
                    <a:pt x="27" y="11"/>
                  </a:lnTo>
                  <a:lnTo>
                    <a:pt x="26" y="11"/>
                  </a:lnTo>
                  <a:lnTo>
                    <a:pt x="25" y="11"/>
                  </a:lnTo>
                  <a:lnTo>
                    <a:pt x="24" y="11"/>
                  </a:lnTo>
                  <a:lnTo>
                    <a:pt x="23" y="11"/>
                  </a:lnTo>
                  <a:lnTo>
                    <a:pt x="22" y="11"/>
                  </a:lnTo>
                  <a:lnTo>
                    <a:pt x="21" y="11"/>
                  </a:lnTo>
                  <a:lnTo>
                    <a:pt x="20" y="10"/>
                  </a:lnTo>
                  <a:lnTo>
                    <a:pt x="19" y="10"/>
                  </a:lnTo>
                  <a:lnTo>
                    <a:pt x="18" y="10"/>
                  </a:lnTo>
                  <a:lnTo>
                    <a:pt x="17" y="10"/>
                  </a:lnTo>
                  <a:lnTo>
                    <a:pt x="16" y="10"/>
                  </a:lnTo>
                  <a:lnTo>
                    <a:pt x="15" y="10"/>
                  </a:lnTo>
                  <a:lnTo>
                    <a:pt x="14" y="9"/>
                  </a:lnTo>
                  <a:lnTo>
                    <a:pt x="13" y="9"/>
                  </a:lnTo>
                  <a:lnTo>
                    <a:pt x="12" y="9"/>
                  </a:lnTo>
                  <a:lnTo>
                    <a:pt x="11" y="9"/>
                  </a:lnTo>
                  <a:lnTo>
                    <a:pt x="10" y="8"/>
                  </a:lnTo>
                  <a:lnTo>
                    <a:pt x="9" y="8"/>
                  </a:lnTo>
                  <a:lnTo>
                    <a:pt x="8" y="8"/>
                  </a:lnTo>
                  <a:lnTo>
                    <a:pt x="7" y="7"/>
                  </a:lnTo>
                  <a:lnTo>
                    <a:pt x="6" y="7"/>
                  </a:lnTo>
                  <a:lnTo>
                    <a:pt x="5" y="6"/>
                  </a:lnTo>
                  <a:lnTo>
                    <a:pt x="4" y="6"/>
                  </a:lnTo>
                  <a:lnTo>
                    <a:pt x="3" y="5"/>
                  </a:lnTo>
                  <a:lnTo>
                    <a:pt x="2" y="4"/>
                  </a:lnTo>
                  <a:lnTo>
                    <a:pt x="1" y="3"/>
                  </a:lnTo>
                  <a:lnTo>
                    <a:pt x="0" y="2"/>
                  </a:lnTo>
                  <a:lnTo>
                    <a:pt x="0" y="1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8" name="Rectangle 102"/>
            <p:cNvSpPr>
              <a:spLocks noChangeArrowheads="1"/>
            </p:cNvSpPr>
            <p:nvPr/>
          </p:nvSpPr>
          <p:spPr bwMode="auto">
            <a:xfrm>
              <a:off x="4850729" y="3397338"/>
              <a:ext cx="31811" cy="23858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29" name="Line 103"/>
            <p:cNvSpPr>
              <a:spLocks noChangeShapeType="1"/>
            </p:cNvSpPr>
            <p:nvPr/>
          </p:nvSpPr>
          <p:spPr bwMode="auto">
            <a:xfrm>
              <a:off x="5129072" y="3409265"/>
              <a:ext cx="3978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0" name="Line 104"/>
            <p:cNvSpPr>
              <a:spLocks noChangeShapeType="1"/>
            </p:cNvSpPr>
            <p:nvPr/>
          </p:nvSpPr>
          <p:spPr bwMode="auto">
            <a:xfrm flipH="1" flipV="1">
              <a:off x="5021710" y="3409265"/>
              <a:ext cx="23858" cy="35786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1" name="Line 105"/>
            <p:cNvSpPr>
              <a:spLocks noChangeShapeType="1"/>
            </p:cNvSpPr>
            <p:nvPr/>
          </p:nvSpPr>
          <p:spPr bwMode="auto">
            <a:xfrm flipH="1" flipV="1">
              <a:off x="4636006" y="3409265"/>
              <a:ext cx="39763" cy="5964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2" name="Line 106"/>
            <p:cNvSpPr>
              <a:spLocks noChangeShapeType="1"/>
            </p:cNvSpPr>
            <p:nvPr/>
          </p:nvSpPr>
          <p:spPr bwMode="auto">
            <a:xfrm flipH="1" flipV="1">
              <a:off x="5073404" y="3409265"/>
              <a:ext cx="55669" cy="7952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3" name="Freeform 107"/>
            <p:cNvSpPr>
              <a:spLocks/>
            </p:cNvSpPr>
            <p:nvPr/>
          </p:nvSpPr>
          <p:spPr bwMode="auto">
            <a:xfrm>
              <a:off x="4596243" y="3488792"/>
              <a:ext cx="536807" cy="31811"/>
            </a:xfrm>
            <a:custGeom>
              <a:avLst/>
              <a:gdLst/>
              <a:ahLst/>
              <a:cxnLst>
                <a:cxn ang="0">
                  <a:pos x="87" y="0"/>
                </a:cxn>
                <a:cxn ang="0">
                  <a:pos x="87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87" h="5">
                  <a:moveTo>
                    <a:pt x="87" y="0"/>
                  </a:moveTo>
                  <a:lnTo>
                    <a:pt x="87" y="5"/>
                  </a:lnTo>
                  <a:lnTo>
                    <a:pt x="0" y="5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4" name="Freeform 108"/>
            <p:cNvSpPr>
              <a:spLocks/>
            </p:cNvSpPr>
            <p:nvPr/>
          </p:nvSpPr>
          <p:spPr bwMode="auto">
            <a:xfrm>
              <a:off x="4242348" y="2995726"/>
              <a:ext cx="353895" cy="524877"/>
            </a:xfrm>
            <a:custGeom>
              <a:avLst/>
              <a:gdLst/>
              <a:ahLst/>
              <a:cxnLst>
                <a:cxn ang="0">
                  <a:pos x="58" y="85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58" h="85">
                  <a:moveTo>
                    <a:pt x="58" y="85"/>
                  </a:moveTo>
                  <a:lnTo>
                    <a:pt x="0" y="4"/>
                  </a:lnTo>
                  <a:lnTo>
                    <a:pt x="0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5" name="Line 109"/>
            <p:cNvSpPr>
              <a:spLocks noChangeShapeType="1"/>
            </p:cNvSpPr>
            <p:nvPr/>
          </p:nvSpPr>
          <p:spPr bwMode="auto">
            <a:xfrm flipH="1" flipV="1">
              <a:off x="4234395" y="2983798"/>
              <a:ext cx="357870" cy="504994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6" name="Oval 110"/>
            <p:cNvSpPr>
              <a:spLocks noChangeArrowheads="1"/>
            </p:cNvSpPr>
            <p:nvPr/>
          </p:nvSpPr>
          <p:spPr bwMode="auto">
            <a:xfrm>
              <a:off x="4954113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7" name="Oval 111"/>
            <p:cNvSpPr>
              <a:spLocks noChangeArrowheads="1"/>
            </p:cNvSpPr>
            <p:nvPr/>
          </p:nvSpPr>
          <p:spPr bwMode="auto">
            <a:xfrm>
              <a:off x="4966041" y="2343606"/>
              <a:ext cx="7953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8" name="Oval 112"/>
            <p:cNvSpPr>
              <a:spLocks noChangeArrowheads="1"/>
            </p:cNvSpPr>
            <p:nvPr/>
          </p:nvSpPr>
          <p:spPr bwMode="auto">
            <a:xfrm>
              <a:off x="4954113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39" name="Oval 113"/>
            <p:cNvSpPr>
              <a:spLocks noChangeArrowheads="1"/>
            </p:cNvSpPr>
            <p:nvPr/>
          </p:nvSpPr>
          <p:spPr bwMode="auto">
            <a:xfrm>
              <a:off x="4954113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0" name="Oval 114"/>
            <p:cNvSpPr>
              <a:spLocks noChangeArrowheads="1"/>
            </p:cNvSpPr>
            <p:nvPr/>
          </p:nvSpPr>
          <p:spPr bwMode="auto">
            <a:xfrm>
              <a:off x="4954113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1" name="Oval 115"/>
            <p:cNvSpPr>
              <a:spLocks noChangeArrowheads="1"/>
            </p:cNvSpPr>
            <p:nvPr/>
          </p:nvSpPr>
          <p:spPr bwMode="auto">
            <a:xfrm>
              <a:off x="4938208" y="232770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2" name="Oval 116"/>
            <p:cNvSpPr>
              <a:spLocks noChangeArrowheads="1"/>
            </p:cNvSpPr>
            <p:nvPr/>
          </p:nvSpPr>
          <p:spPr bwMode="auto">
            <a:xfrm>
              <a:off x="493820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3" name="Oval 117"/>
            <p:cNvSpPr>
              <a:spLocks noChangeArrowheads="1"/>
            </p:cNvSpPr>
            <p:nvPr/>
          </p:nvSpPr>
          <p:spPr bwMode="auto">
            <a:xfrm>
              <a:off x="4938208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4" name="Oval 118"/>
            <p:cNvSpPr>
              <a:spLocks noChangeArrowheads="1"/>
            </p:cNvSpPr>
            <p:nvPr/>
          </p:nvSpPr>
          <p:spPr bwMode="auto">
            <a:xfrm>
              <a:off x="4938208" y="2363489"/>
              <a:ext cx="3978" cy="795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5" name="Oval 119"/>
            <p:cNvSpPr>
              <a:spLocks noChangeArrowheads="1"/>
            </p:cNvSpPr>
            <p:nvPr/>
          </p:nvSpPr>
          <p:spPr bwMode="auto">
            <a:xfrm>
              <a:off x="4818918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6" name="Oval 120"/>
            <p:cNvSpPr>
              <a:spLocks noChangeArrowheads="1"/>
            </p:cNvSpPr>
            <p:nvPr/>
          </p:nvSpPr>
          <p:spPr bwMode="auto">
            <a:xfrm>
              <a:off x="4818918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7" name="Oval 121"/>
            <p:cNvSpPr>
              <a:spLocks noChangeArrowheads="1"/>
            </p:cNvSpPr>
            <p:nvPr/>
          </p:nvSpPr>
          <p:spPr bwMode="auto">
            <a:xfrm>
              <a:off x="4799035" y="2339631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8" name="Oval 122"/>
            <p:cNvSpPr>
              <a:spLocks noChangeArrowheads="1"/>
            </p:cNvSpPr>
            <p:nvPr/>
          </p:nvSpPr>
          <p:spPr bwMode="auto">
            <a:xfrm>
              <a:off x="4799035" y="2351559"/>
              <a:ext cx="7953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49" name="Oval 123"/>
            <p:cNvSpPr>
              <a:spLocks noChangeArrowheads="1"/>
            </p:cNvSpPr>
            <p:nvPr/>
          </p:nvSpPr>
          <p:spPr bwMode="auto">
            <a:xfrm>
              <a:off x="4830846" y="2327701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0" name="Oval 124"/>
            <p:cNvSpPr>
              <a:spLocks noChangeArrowheads="1"/>
            </p:cNvSpPr>
            <p:nvPr/>
          </p:nvSpPr>
          <p:spPr bwMode="auto">
            <a:xfrm>
              <a:off x="477120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1" name="Oval 125"/>
            <p:cNvSpPr>
              <a:spLocks noChangeArrowheads="1"/>
            </p:cNvSpPr>
            <p:nvPr/>
          </p:nvSpPr>
          <p:spPr bwMode="auto">
            <a:xfrm>
              <a:off x="477120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2" name="Oval 126"/>
            <p:cNvSpPr>
              <a:spLocks noChangeArrowheads="1"/>
            </p:cNvSpPr>
            <p:nvPr/>
          </p:nvSpPr>
          <p:spPr bwMode="auto">
            <a:xfrm>
              <a:off x="4787107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3" name="Oval 127"/>
            <p:cNvSpPr>
              <a:spLocks noChangeArrowheads="1"/>
            </p:cNvSpPr>
            <p:nvPr/>
          </p:nvSpPr>
          <p:spPr bwMode="auto">
            <a:xfrm>
              <a:off x="4783130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4" name="Oval 128"/>
            <p:cNvSpPr>
              <a:spLocks noChangeArrowheads="1"/>
            </p:cNvSpPr>
            <p:nvPr/>
          </p:nvSpPr>
          <p:spPr bwMode="auto">
            <a:xfrm>
              <a:off x="4838798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5" name="Oval 129"/>
            <p:cNvSpPr>
              <a:spLocks noChangeArrowheads="1"/>
            </p:cNvSpPr>
            <p:nvPr/>
          </p:nvSpPr>
          <p:spPr bwMode="auto">
            <a:xfrm>
              <a:off x="4830846" y="2351559"/>
              <a:ext cx="11930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6" name="Oval 130"/>
            <p:cNvSpPr>
              <a:spLocks noChangeArrowheads="1"/>
            </p:cNvSpPr>
            <p:nvPr/>
          </p:nvSpPr>
          <p:spPr bwMode="auto">
            <a:xfrm>
              <a:off x="4759272" y="2339631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7" name="Oval 131"/>
            <p:cNvSpPr>
              <a:spLocks noChangeArrowheads="1"/>
            </p:cNvSpPr>
            <p:nvPr/>
          </p:nvSpPr>
          <p:spPr bwMode="auto">
            <a:xfrm>
              <a:off x="4759272" y="2351559"/>
              <a:ext cx="3978" cy="397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358" name="Line 132"/>
            <p:cNvSpPr>
              <a:spLocks noChangeShapeType="1"/>
            </p:cNvSpPr>
            <p:nvPr/>
          </p:nvSpPr>
          <p:spPr bwMode="auto">
            <a:xfrm>
              <a:off x="5041593" y="2343606"/>
              <a:ext cx="103385" cy="13121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grpSp>
        <p:nvGrpSpPr>
          <p:cNvPr id="111" name="グループ化 215"/>
          <p:cNvGrpSpPr>
            <a:grpSpLocks noChangeAspect="1"/>
          </p:cNvGrpSpPr>
          <p:nvPr/>
        </p:nvGrpSpPr>
        <p:grpSpPr>
          <a:xfrm>
            <a:off x="835498" y="4880126"/>
            <a:ext cx="360632" cy="756000"/>
            <a:chOff x="3238183" y="2986088"/>
            <a:chExt cx="439738" cy="768350"/>
          </a:xfrm>
        </p:grpSpPr>
        <p:sp>
          <p:nvSpPr>
            <p:cNvPr id="135" name="Rectangle 351"/>
            <p:cNvSpPr>
              <a:spLocks noChangeArrowheads="1"/>
            </p:cNvSpPr>
            <p:nvPr/>
          </p:nvSpPr>
          <p:spPr bwMode="auto">
            <a:xfrm>
              <a:off x="3417571" y="3255963"/>
              <a:ext cx="255588" cy="4984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6" name="Freeform 352"/>
            <p:cNvSpPr>
              <a:spLocks/>
            </p:cNvSpPr>
            <p:nvPr/>
          </p:nvSpPr>
          <p:spPr bwMode="auto">
            <a:xfrm>
              <a:off x="3244533" y="3017838"/>
              <a:ext cx="255588" cy="495300"/>
            </a:xfrm>
            <a:custGeom>
              <a:avLst/>
              <a:gdLst/>
              <a:ahLst/>
              <a:cxnLst>
                <a:cxn ang="0">
                  <a:pos x="0" y="202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2">
                  <a:moveTo>
                    <a:pt x="0" y="202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7" name="Line 353"/>
            <p:cNvSpPr>
              <a:spLocks noChangeShapeType="1"/>
            </p:cNvSpPr>
            <p:nvPr/>
          </p:nvSpPr>
          <p:spPr bwMode="auto">
            <a:xfrm>
              <a:off x="3244533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8" name="Line 354"/>
            <p:cNvSpPr>
              <a:spLocks noChangeShapeType="1"/>
            </p:cNvSpPr>
            <p:nvPr/>
          </p:nvSpPr>
          <p:spPr bwMode="auto">
            <a:xfrm>
              <a:off x="3500121" y="3017838"/>
              <a:ext cx="173038" cy="2381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39" name="Oval 355"/>
            <p:cNvSpPr>
              <a:spLocks noChangeArrowheads="1"/>
            </p:cNvSpPr>
            <p:nvPr/>
          </p:nvSpPr>
          <p:spPr bwMode="auto">
            <a:xfrm>
              <a:off x="3244533" y="2994025"/>
              <a:ext cx="22225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0" name="Oval 356"/>
            <p:cNvSpPr>
              <a:spLocks noChangeArrowheads="1"/>
            </p:cNvSpPr>
            <p:nvPr/>
          </p:nvSpPr>
          <p:spPr bwMode="auto">
            <a:xfrm>
              <a:off x="3238183" y="2987675"/>
              <a:ext cx="36513" cy="381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1" name="Oval 357"/>
            <p:cNvSpPr>
              <a:spLocks noChangeArrowheads="1"/>
            </p:cNvSpPr>
            <p:nvPr/>
          </p:nvSpPr>
          <p:spPr bwMode="auto">
            <a:xfrm>
              <a:off x="3412808" y="3221038"/>
              <a:ext cx="23813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2" name="Oval 358"/>
            <p:cNvSpPr>
              <a:spLocks noChangeArrowheads="1"/>
            </p:cNvSpPr>
            <p:nvPr/>
          </p:nvSpPr>
          <p:spPr bwMode="auto">
            <a:xfrm>
              <a:off x="3404871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3" name="Oval 359"/>
            <p:cNvSpPr>
              <a:spLocks noChangeArrowheads="1"/>
            </p:cNvSpPr>
            <p:nvPr/>
          </p:nvSpPr>
          <p:spPr bwMode="auto">
            <a:xfrm>
              <a:off x="3647758" y="3221038"/>
              <a:ext cx="22225" cy="2540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4" name="Oval 360"/>
            <p:cNvSpPr>
              <a:spLocks noChangeArrowheads="1"/>
            </p:cNvSpPr>
            <p:nvPr/>
          </p:nvSpPr>
          <p:spPr bwMode="auto">
            <a:xfrm>
              <a:off x="3641408" y="32146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5" name="Oval 361"/>
            <p:cNvSpPr>
              <a:spLocks noChangeArrowheads="1"/>
            </p:cNvSpPr>
            <p:nvPr/>
          </p:nvSpPr>
          <p:spPr bwMode="auto">
            <a:xfrm>
              <a:off x="3476308" y="2994025"/>
              <a:ext cx="23813" cy="238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6" name="Oval 362"/>
            <p:cNvSpPr>
              <a:spLocks noChangeArrowheads="1"/>
            </p:cNvSpPr>
            <p:nvPr/>
          </p:nvSpPr>
          <p:spPr bwMode="auto">
            <a:xfrm>
              <a:off x="3468371" y="2986088"/>
              <a:ext cx="36513" cy="365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7" name="Oval 363"/>
            <p:cNvSpPr>
              <a:spLocks noChangeArrowheads="1"/>
            </p:cNvSpPr>
            <p:nvPr/>
          </p:nvSpPr>
          <p:spPr bwMode="auto">
            <a:xfrm>
              <a:off x="3431858" y="3279775"/>
              <a:ext cx="9525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8" name="Oval 364"/>
            <p:cNvSpPr>
              <a:spLocks noChangeArrowheads="1"/>
            </p:cNvSpPr>
            <p:nvPr/>
          </p:nvSpPr>
          <p:spPr bwMode="auto">
            <a:xfrm>
              <a:off x="3427096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9" name="Oval 365"/>
            <p:cNvSpPr>
              <a:spLocks noChangeArrowheads="1"/>
            </p:cNvSpPr>
            <p:nvPr/>
          </p:nvSpPr>
          <p:spPr bwMode="auto">
            <a:xfrm>
              <a:off x="3428683" y="3724275"/>
              <a:ext cx="11113" cy="11113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0" name="Oval 366"/>
            <p:cNvSpPr>
              <a:spLocks noChangeArrowheads="1"/>
            </p:cNvSpPr>
            <p:nvPr/>
          </p:nvSpPr>
          <p:spPr bwMode="auto">
            <a:xfrm>
              <a:off x="3650933" y="3282950"/>
              <a:ext cx="9525" cy="7938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1" name="Oval 367"/>
            <p:cNvSpPr>
              <a:spLocks noChangeArrowheads="1"/>
            </p:cNvSpPr>
            <p:nvPr/>
          </p:nvSpPr>
          <p:spPr bwMode="auto">
            <a:xfrm>
              <a:off x="3650933" y="3506788"/>
              <a:ext cx="9525" cy="6350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2" name="Oval 368"/>
            <p:cNvSpPr>
              <a:spLocks noChangeArrowheads="1"/>
            </p:cNvSpPr>
            <p:nvPr/>
          </p:nvSpPr>
          <p:spPr bwMode="auto">
            <a:xfrm>
              <a:off x="3650933" y="3727450"/>
              <a:ext cx="9525" cy="95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3" name="Rectangle 369"/>
            <p:cNvSpPr>
              <a:spLocks noChangeArrowheads="1"/>
            </p:cNvSpPr>
            <p:nvPr/>
          </p:nvSpPr>
          <p:spPr bwMode="auto">
            <a:xfrm>
              <a:off x="3498216" y="3364548"/>
              <a:ext cx="92075" cy="50800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4" name="Rectangle 370"/>
            <p:cNvSpPr>
              <a:spLocks noChangeArrowheads="1"/>
            </p:cNvSpPr>
            <p:nvPr/>
          </p:nvSpPr>
          <p:spPr bwMode="auto">
            <a:xfrm>
              <a:off x="3511868" y="3546475"/>
              <a:ext cx="65088" cy="28575"/>
            </a:xfrm>
            <a:prstGeom prst="rect">
              <a:avLst/>
            </a:prstGeom>
            <a:noFill/>
            <a:ln w="2">
              <a:solidFill>
                <a:srgbClr val="000000"/>
              </a:solidFill>
              <a:prstDash val="solid"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5" name="Line 371"/>
            <p:cNvSpPr>
              <a:spLocks noChangeShapeType="1"/>
            </p:cNvSpPr>
            <p:nvPr/>
          </p:nvSpPr>
          <p:spPr bwMode="auto">
            <a:xfrm>
              <a:off x="3542666" y="3546475"/>
              <a:ext cx="1588" cy="2857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6" name="Freeform 386"/>
            <p:cNvSpPr>
              <a:spLocks/>
            </p:cNvSpPr>
            <p:nvPr/>
          </p:nvSpPr>
          <p:spPr bwMode="auto">
            <a:xfrm>
              <a:off x="3408046" y="3241675"/>
              <a:ext cx="255588" cy="498475"/>
            </a:xfrm>
            <a:custGeom>
              <a:avLst/>
              <a:gdLst/>
              <a:ahLst/>
              <a:cxnLst>
                <a:cxn ang="0">
                  <a:pos x="0" y="203"/>
                </a:cxn>
                <a:cxn ang="0">
                  <a:pos x="0" y="0"/>
                </a:cxn>
                <a:cxn ang="0">
                  <a:pos x="104" y="0"/>
                </a:cxn>
              </a:cxnLst>
              <a:rect l="0" t="0" r="r" b="b"/>
              <a:pathLst>
                <a:path w="104" h="203">
                  <a:moveTo>
                    <a:pt x="0" y="203"/>
                  </a:moveTo>
                  <a:lnTo>
                    <a:pt x="0" y="0"/>
                  </a:lnTo>
                  <a:lnTo>
                    <a:pt x="104" y="0"/>
                  </a:lnTo>
                </a:path>
              </a:pathLst>
            </a:cu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7" name="Line 387"/>
            <p:cNvSpPr>
              <a:spLocks noChangeShapeType="1"/>
            </p:cNvSpPr>
            <p:nvPr/>
          </p:nvSpPr>
          <p:spPr bwMode="auto">
            <a:xfrm>
              <a:off x="3266758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8" name="Line 388"/>
            <p:cNvSpPr>
              <a:spLocks noChangeShapeType="1"/>
            </p:cNvSpPr>
            <p:nvPr/>
          </p:nvSpPr>
          <p:spPr bwMode="auto">
            <a:xfrm>
              <a:off x="3257233" y="3517900"/>
              <a:ext cx="125413" cy="174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59" name="Line 389"/>
            <p:cNvSpPr>
              <a:spLocks noChangeShapeType="1"/>
            </p:cNvSpPr>
            <p:nvPr/>
          </p:nvSpPr>
          <p:spPr bwMode="auto">
            <a:xfrm>
              <a:off x="3244533" y="3513138"/>
              <a:ext cx="173038" cy="24130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0" name="Oval 390"/>
            <p:cNvSpPr>
              <a:spLocks noChangeArrowheads="1"/>
            </p:cNvSpPr>
            <p:nvPr/>
          </p:nvSpPr>
          <p:spPr bwMode="auto">
            <a:xfrm>
              <a:off x="3396933" y="3695700"/>
              <a:ext cx="15875" cy="22225"/>
            </a:xfrm>
            <a:prstGeom prst="ellips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1" name="Line 391"/>
            <p:cNvSpPr>
              <a:spLocks noChangeShapeType="1"/>
            </p:cNvSpPr>
            <p:nvPr/>
          </p:nvSpPr>
          <p:spPr bwMode="auto">
            <a:xfrm>
              <a:off x="3392171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2" name="Line 392"/>
            <p:cNvSpPr>
              <a:spLocks noChangeShapeType="1"/>
            </p:cNvSpPr>
            <p:nvPr/>
          </p:nvSpPr>
          <p:spPr bwMode="auto">
            <a:xfrm>
              <a:off x="3257233" y="30892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3" name="Line 393"/>
            <p:cNvSpPr>
              <a:spLocks noChangeShapeType="1"/>
            </p:cNvSpPr>
            <p:nvPr/>
          </p:nvSpPr>
          <p:spPr bwMode="auto">
            <a:xfrm>
              <a:off x="3382646" y="3265488"/>
              <a:ext cx="1588" cy="4270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4" name="Line 394"/>
            <p:cNvSpPr>
              <a:spLocks noChangeShapeType="1"/>
            </p:cNvSpPr>
            <p:nvPr/>
          </p:nvSpPr>
          <p:spPr bwMode="auto">
            <a:xfrm flipH="1">
              <a:off x="3382646" y="369252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5" name="Line 395"/>
            <p:cNvSpPr>
              <a:spLocks noChangeShapeType="1"/>
            </p:cNvSpPr>
            <p:nvPr/>
          </p:nvSpPr>
          <p:spPr bwMode="auto">
            <a:xfrm>
              <a:off x="3382646" y="3265488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6" name="Line 396"/>
            <p:cNvSpPr>
              <a:spLocks noChangeShapeType="1"/>
            </p:cNvSpPr>
            <p:nvPr/>
          </p:nvSpPr>
          <p:spPr bwMode="auto">
            <a:xfrm flipH="1">
              <a:off x="3257233" y="3089275"/>
              <a:ext cx="9525" cy="158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7" name="Line 397"/>
            <p:cNvSpPr>
              <a:spLocks noChangeShapeType="1"/>
            </p:cNvSpPr>
            <p:nvPr/>
          </p:nvSpPr>
          <p:spPr bwMode="auto">
            <a:xfrm flipH="1" flipV="1">
              <a:off x="3257233" y="3089275"/>
              <a:ext cx="125413" cy="1762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8" name="Line 398"/>
            <p:cNvSpPr>
              <a:spLocks noChangeShapeType="1"/>
            </p:cNvSpPr>
            <p:nvPr/>
          </p:nvSpPr>
          <p:spPr bwMode="auto">
            <a:xfrm>
              <a:off x="3319146" y="3178175"/>
              <a:ext cx="1588" cy="4286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69" name="Line 399"/>
            <p:cNvSpPr>
              <a:spLocks noChangeShapeType="1"/>
            </p:cNvSpPr>
            <p:nvPr/>
          </p:nvSpPr>
          <p:spPr bwMode="auto">
            <a:xfrm flipH="1" flipV="1">
              <a:off x="3279458" y="3209925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0" name="Line 400"/>
            <p:cNvSpPr>
              <a:spLocks noChangeShapeType="1"/>
            </p:cNvSpPr>
            <p:nvPr/>
          </p:nvSpPr>
          <p:spPr bwMode="auto">
            <a:xfrm flipH="1" flipV="1">
              <a:off x="3287396" y="3221038"/>
              <a:ext cx="6350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1" name="Line 401"/>
            <p:cNvSpPr>
              <a:spLocks noChangeShapeType="1"/>
            </p:cNvSpPr>
            <p:nvPr/>
          </p:nvSpPr>
          <p:spPr bwMode="auto">
            <a:xfrm flipH="1" flipV="1">
              <a:off x="3279458" y="3214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2" name="Line 402"/>
            <p:cNvSpPr>
              <a:spLocks noChangeShapeType="1"/>
            </p:cNvSpPr>
            <p:nvPr/>
          </p:nvSpPr>
          <p:spPr bwMode="auto">
            <a:xfrm flipH="1" flipV="1">
              <a:off x="3287396" y="3225800"/>
              <a:ext cx="6350" cy="11113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3" name="Line 403"/>
            <p:cNvSpPr>
              <a:spLocks noChangeShapeType="1"/>
            </p:cNvSpPr>
            <p:nvPr/>
          </p:nvSpPr>
          <p:spPr bwMode="auto">
            <a:xfrm flipH="1" flipV="1">
              <a:off x="3279458" y="3224213"/>
              <a:ext cx="4763" cy="7938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4" name="Line 404"/>
            <p:cNvSpPr>
              <a:spLocks noChangeShapeType="1"/>
            </p:cNvSpPr>
            <p:nvPr/>
          </p:nvSpPr>
          <p:spPr bwMode="auto">
            <a:xfrm flipH="1" flipV="1">
              <a:off x="3287396" y="32337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5" name="Line 405"/>
            <p:cNvSpPr>
              <a:spLocks noChangeShapeType="1"/>
            </p:cNvSpPr>
            <p:nvPr/>
          </p:nvSpPr>
          <p:spPr bwMode="auto">
            <a:xfrm flipH="1" flipV="1">
              <a:off x="3279458" y="32321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6" name="Line 406"/>
            <p:cNvSpPr>
              <a:spLocks noChangeShapeType="1"/>
            </p:cNvSpPr>
            <p:nvPr/>
          </p:nvSpPr>
          <p:spPr bwMode="auto">
            <a:xfrm flipH="1" flipV="1">
              <a:off x="3287396" y="32432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7" name="Line 407"/>
            <p:cNvSpPr>
              <a:spLocks noChangeShapeType="1"/>
            </p:cNvSpPr>
            <p:nvPr/>
          </p:nvSpPr>
          <p:spPr bwMode="auto">
            <a:xfrm flipH="1" flipV="1">
              <a:off x="3279458" y="3241675"/>
              <a:ext cx="4763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8" name="Line 408"/>
            <p:cNvSpPr>
              <a:spLocks noChangeShapeType="1"/>
            </p:cNvSpPr>
            <p:nvPr/>
          </p:nvSpPr>
          <p:spPr bwMode="auto">
            <a:xfrm flipH="1" flipV="1">
              <a:off x="3287396" y="325120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79" name="Line 410"/>
            <p:cNvSpPr>
              <a:spLocks noChangeShapeType="1"/>
            </p:cNvSpPr>
            <p:nvPr/>
          </p:nvSpPr>
          <p:spPr bwMode="auto">
            <a:xfrm flipH="1" flipV="1">
              <a:off x="3279458" y="325120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0" name="Line 411"/>
            <p:cNvSpPr>
              <a:spLocks noChangeShapeType="1"/>
            </p:cNvSpPr>
            <p:nvPr/>
          </p:nvSpPr>
          <p:spPr bwMode="auto">
            <a:xfrm flipH="1" flipV="1">
              <a:off x="3287396" y="32607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1" name="Line 412"/>
            <p:cNvSpPr>
              <a:spLocks noChangeShapeType="1"/>
            </p:cNvSpPr>
            <p:nvPr/>
          </p:nvSpPr>
          <p:spPr bwMode="auto">
            <a:xfrm flipH="1" flipV="1">
              <a:off x="3279458" y="32591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2" name="Line 413"/>
            <p:cNvSpPr>
              <a:spLocks noChangeShapeType="1"/>
            </p:cNvSpPr>
            <p:nvPr/>
          </p:nvSpPr>
          <p:spPr bwMode="auto">
            <a:xfrm flipH="1" flipV="1">
              <a:off x="3287396" y="32702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3" name="Line 414"/>
            <p:cNvSpPr>
              <a:spLocks noChangeShapeType="1"/>
            </p:cNvSpPr>
            <p:nvPr/>
          </p:nvSpPr>
          <p:spPr bwMode="auto">
            <a:xfrm flipH="1" flipV="1">
              <a:off x="3279458" y="32654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4" name="Line 415"/>
            <p:cNvSpPr>
              <a:spLocks noChangeShapeType="1"/>
            </p:cNvSpPr>
            <p:nvPr/>
          </p:nvSpPr>
          <p:spPr bwMode="auto">
            <a:xfrm flipH="1" flipV="1">
              <a:off x="3287396" y="3275013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5" name="Line 416"/>
            <p:cNvSpPr>
              <a:spLocks noChangeShapeType="1"/>
            </p:cNvSpPr>
            <p:nvPr/>
          </p:nvSpPr>
          <p:spPr bwMode="auto">
            <a:xfrm flipH="1" flipV="1">
              <a:off x="3279458" y="32734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6" name="Line 417"/>
            <p:cNvSpPr>
              <a:spLocks noChangeShapeType="1"/>
            </p:cNvSpPr>
            <p:nvPr/>
          </p:nvSpPr>
          <p:spPr bwMode="auto">
            <a:xfrm flipH="1" flipV="1">
              <a:off x="3287396" y="32829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7" name="Line 418"/>
            <p:cNvSpPr>
              <a:spLocks noChangeShapeType="1"/>
            </p:cNvSpPr>
            <p:nvPr/>
          </p:nvSpPr>
          <p:spPr bwMode="auto">
            <a:xfrm flipH="1" flipV="1">
              <a:off x="3279458" y="3279775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8" name="Line 419"/>
            <p:cNvSpPr>
              <a:spLocks noChangeShapeType="1"/>
            </p:cNvSpPr>
            <p:nvPr/>
          </p:nvSpPr>
          <p:spPr bwMode="auto">
            <a:xfrm flipH="1" flipV="1">
              <a:off x="3287396" y="32924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89" name="Line 420"/>
            <p:cNvSpPr>
              <a:spLocks noChangeShapeType="1"/>
            </p:cNvSpPr>
            <p:nvPr/>
          </p:nvSpPr>
          <p:spPr bwMode="auto">
            <a:xfrm flipH="1" flipV="1">
              <a:off x="3279458" y="329088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0" name="Line 421"/>
            <p:cNvSpPr>
              <a:spLocks noChangeShapeType="1"/>
            </p:cNvSpPr>
            <p:nvPr/>
          </p:nvSpPr>
          <p:spPr bwMode="auto">
            <a:xfrm flipH="1" flipV="1">
              <a:off x="3287396" y="330041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1" name="Line 422"/>
            <p:cNvSpPr>
              <a:spLocks noChangeShapeType="1"/>
            </p:cNvSpPr>
            <p:nvPr/>
          </p:nvSpPr>
          <p:spPr bwMode="auto">
            <a:xfrm flipH="1" flipV="1">
              <a:off x="3279458" y="3300413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2" name="Line 423"/>
            <p:cNvSpPr>
              <a:spLocks noChangeShapeType="1"/>
            </p:cNvSpPr>
            <p:nvPr/>
          </p:nvSpPr>
          <p:spPr bwMode="auto">
            <a:xfrm flipH="1" flipV="1">
              <a:off x="3287396" y="330993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3" name="Line 424"/>
            <p:cNvSpPr>
              <a:spLocks noChangeShapeType="1"/>
            </p:cNvSpPr>
            <p:nvPr/>
          </p:nvSpPr>
          <p:spPr bwMode="auto">
            <a:xfrm flipH="1" flipV="1">
              <a:off x="3279458" y="33067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4" name="Line 425"/>
            <p:cNvSpPr>
              <a:spLocks noChangeShapeType="1"/>
            </p:cNvSpPr>
            <p:nvPr/>
          </p:nvSpPr>
          <p:spPr bwMode="auto">
            <a:xfrm flipH="1" flipV="1">
              <a:off x="3288983" y="33194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5" name="Line 426"/>
            <p:cNvSpPr>
              <a:spLocks noChangeShapeType="1"/>
            </p:cNvSpPr>
            <p:nvPr/>
          </p:nvSpPr>
          <p:spPr bwMode="auto">
            <a:xfrm flipH="1" flipV="1">
              <a:off x="3279458" y="33147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6" name="Line 427"/>
            <p:cNvSpPr>
              <a:spLocks noChangeShapeType="1"/>
            </p:cNvSpPr>
            <p:nvPr/>
          </p:nvSpPr>
          <p:spPr bwMode="auto">
            <a:xfrm flipH="1" flipV="1">
              <a:off x="3287396" y="3324225"/>
              <a:ext cx="6350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7" name="Line 428"/>
            <p:cNvSpPr>
              <a:spLocks noChangeShapeType="1"/>
            </p:cNvSpPr>
            <p:nvPr/>
          </p:nvSpPr>
          <p:spPr bwMode="auto">
            <a:xfrm flipH="1" flipV="1">
              <a:off x="3279458" y="3322638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8" name="Line 429"/>
            <p:cNvSpPr>
              <a:spLocks noChangeShapeType="1"/>
            </p:cNvSpPr>
            <p:nvPr/>
          </p:nvSpPr>
          <p:spPr bwMode="auto">
            <a:xfrm flipH="1" flipV="1">
              <a:off x="3287396" y="333533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99" name="Line 430"/>
            <p:cNvSpPr>
              <a:spLocks noChangeShapeType="1"/>
            </p:cNvSpPr>
            <p:nvPr/>
          </p:nvSpPr>
          <p:spPr bwMode="auto">
            <a:xfrm flipH="1" flipV="1">
              <a:off x="3279458" y="3332163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0" name="Line 431"/>
            <p:cNvSpPr>
              <a:spLocks noChangeShapeType="1"/>
            </p:cNvSpPr>
            <p:nvPr/>
          </p:nvSpPr>
          <p:spPr bwMode="auto">
            <a:xfrm flipH="1" flipV="1">
              <a:off x="3288983" y="3341688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1" name="Line 432"/>
            <p:cNvSpPr>
              <a:spLocks noChangeShapeType="1"/>
            </p:cNvSpPr>
            <p:nvPr/>
          </p:nvSpPr>
          <p:spPr bwMode="auto">
            <a:xfrm flipH="1" flipV="1">
              <a:off x="3279458" y="3340100"/>
              <a:ext cx="7938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2" name="Line 433"/>
            <p:cNvSpPr>
              <a:spLocks noChangeShapeType="1"/>
            </p:cNvSpPr>
            <p:nvPr/>
          </p:nvSpPr>
          <p:spPr bwMode="auto">
            <a:xfrm flipH="1" flipV="1">
              <a:off x="3287396" y="334962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3" name="Line 434"/>
            <p:cNvSpPr>
              <a:spLocks noChangeShapeType="1"/>
            </p:cNvSpPr>
            <p:nvPr/>
          </p:nvSpPr>
          <p:spPr bwMode="auto">
            <a:xfrm flipH="1" flipV="1">
              <a:off x="3279458" y="3346450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4" name="Line 435"/>
            <p:cNvSpPr>
              <a:spLocks noChangeShapeType="1"/>
            </p:cNvSpPr>
            <p:nvPr/>
          </p:nvSpPr>
          <p:spPr bwMode="auto">
            <a:xfrm flipH="1" flipV="1">
              <a:off x="3287396" y="3359150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5" name="Line 436"/>
            <p:cNvSpPr>
              <a:spLocks noChangeShapeType="1"/>
            </p:cNvSpPr>
            <p:nvPr/>
          </p:nvSpPr>
          <p:spPr bwMode="auto">
            <a:xfrm flipH="1" flipV="1">
              <a:off x="3279458" y="3354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6" name="Line 437"/>
            <p:cNvSpPr>
              <a:spLocks noChangeShapeType="1"/>
            </p:cNvSpPr>
            <p:nvPr/>
          </p:nvSpPr>
          <p:spPr bwMode="auto">
            <a:xfrm flipH="1" flipV="1">
              <a:off x="3287396" y="3367088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7" name="Line 438"/>
            <p:cNvSpPr>
              <a:spLocks noChangeShapeType="1"/>
            </p:cNvSpPr>
            <p:nvPr/>
          </p:nvSpPr>
          <p:spPr bwMode="auto">
            <a:xfrm flipH="1" flipV="1">
              <a:off x="3279458" y="33623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8" name="Line 439"/>
            <p:cNvSpPr>
              <a:spLocks noChangeShapeType="1"/>
            </p:cNvSpPr>
            <p:nvPr/>
          </p:nvSpPr>
          <p:spPr bwMode="auto">
            <a:xfrm flipH="1" flipV="1">
              <a:off x="3287396" y="33734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09" name="Line 440"/>
            <p:cNvSpPr>
              <a:spLocks noChangeShapeType="1"/>
            </p:cNvSpPr>
            <p:nvPr/>
          </p:nvSpPr>
          <p:spPr bwMode="auto">
            <a:xfrm flipH="1" flipV="1">
              <a:off x="3279458" y="337185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0" name="Line 441"/>
            <p:cNvSpPr>
              <a:spLocks noChangeShapeType="1"/>
            </p:cNvSpPr>
            <p:nvPr/>
          </p:nvSpPr>
          <p:spPr bwMode="auto">
            <a:xfrm flipH="1" flipV="1">
              <a:off x="3287396" y="3381375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1" name="Line 442"/>
            <p:cNvSpPr>
              <a:spLocks noChangeShapeType="1"/>
            </p:cNvSpPr>
            <p:nvPr/>
          </p:nvSpPr>
          <p:spPr bwMode="auto">
            <a:xfrm flipH="1" flipV="1">
              <a:off x="3279458" y="3378200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2" name="Line 443"/>
            <p:cNvSpPr>
              <a:spLocks noChangeShapeType="1"/>
            </p:cNvSpPr>
            <p:nvPr/>
          </p:nvSpPr>
          <p:spPr bwMode="auto">
            <a:xfrm flipH="1" flipV="1">
              <a:off x="3287396" y="339090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3" name="Line 444"/>
            <p:cNvSpPr>
              <a:spLocks noChangeShapeType="1"/>
            </p:cNvSpPr>
            <p:nvPr/>
          </p:nvSpPr>
          <p:spPr bwMode="auto">
            <a:xfrm flipH="1" flipV="1">
              <a:off x="3279458" y="33893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4" name="Line 445"/>
            <p:cNvSpPr>
              <a:spLocks noChangeShapeType="1"/>
            </p:cNvSpPr>
            <p:nvPr/>
          </p:nvSpPr>
          <p:spPr bwMode="auto">
            <a:xfrm flipH="1" flipV="1">
              <a:off x="3287396" y="3400425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5" name="Line 446"/>
            <p:cNvSpPr>
              <a:spLocks noChangeShapeType="1"/>
            </p:cNvSpPr>
            <p:nvPr/>
          </p:nvSpPr>
          <p:spPr bwMode="auto">
            <a:xfrm flipH="1" flipV="1">
              <a:off x="3279458" y="33956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6" name="Line 447"/>
            <p:cNvSpPr>
              <a:spLocks noChangeShapeType="1"/>
            </p:cNvSpPr>
            <p:nvPr/>
          </p:nvSpPr>
          <p:spPr bwMode="auto">
            <a:xfrm flipH="1" flipV="1">
              <a:off x="3287396" y="3408363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7" name="Line 448"/>
            <p:cNvSpPr>
              <a:spLocks noChangeShapeType="1"/>
            </p:cNvSpPr>
            <p:nvPr/>
          </p:nvSpPr>
          <p:spPr bwMode="auto">
            <a:xfrm flipH="1" flipV="1">
              <a:off x="3279458" y="3403600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8" name="Line 449"/>
            <p:cNvSpPr>
              <a:spLocks noChangeShapeType="1"/>
            </p:cNvSpPr>
            <p:nvPr/>
          </p:nvSpPr>
          <p:spPr bwMode="auto">
            <a:xfrm flipH="1" flipV="1">
              <a:off x="3287396" y="3416300"/>
              <a:ext cx="6350" cy="6350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19" name="Line 450"/>
            <p:cNvSpPr>
              <a:spLocks noChangeShapeType="1"/>
            </p:cNvSpPr>
            <p:nvPr/>
          </p:nvSpPr>
          <p:spPr bwMode="auto">
            <a:xfrm flipH="1" flipV="1">
              <a:off x="3279458" y="3413125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0" name="Line 451"/>
            <p:cNvSpPr>
              <a:spLocks noChangeShapeType="1"/>
            </p:cNvSpPr>
            <p:nvPr/>
          </p:nvSpPr>
          <p:spPr bwMode="auto">
            <a:xfrm flipH="1" flipV="1">
              <a:off x="3287396" y="3422650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1" name="Line 452"/>
            <p:cNvSpPr>
              <a:spLocks noChangeShapeType="1"/>
            </p:cNvSpPr>
            <p:nvPr/>
          </p:nvSpPr>
          <p:spPr bwMode="auto">
            <a:xfrm flipH="1" flipV="1">
              <a:off x="3279458" y="342106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2" name="Line 453"/>
            <p:cNvSpPr>
              <a:spLocks noChangeShapeType="1"/>
            </p:cNvSpPr>
            <p:nvPr/>
          </p:nvSpPr>
          <p:spPr bwMode="auto">
            <a:xfrm flipH="1" flipV="1">
              <a:off x="3287396" y="3430588"/>
              <a:ext cx="6350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3" name="Line 454"/>
            <p:cNvSpPr>
              <a:spLocks noChangeShapeType="1"/>
            </p:cNvSpPr>
            <p:nvPr/>
          </p:nvSpPr>
          <p:spPr bwMode="auto">
            <a:xfrm flipH="1" flipV="1">
              <a:off x="3279458" y="34274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4" name="Line 455"/>
            <p:cNvSpPr>
              <a:spLocks noChangeShapeType="1"/>
            </p:cNvSpPr>
            <p:nvPr/>
          </p:nvSpPr>
          <p:spPr bwMode="auto">
            <a:xfrm flipH="1" flipV="1">
              <a:off x="3287396" y="3440113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5" name="Line 456"/>
            <p:cNvSpPr>
              <a:spLocks noChangeShapeType="1"/>
            </p:cNvSpPr>
            <p:nvPr/>
          </p:nvSpPr>
          <p:spPr bwMode="auto">
            <a:xfrm flipH="1" flipV="1">
              <a:off x="3279458" y="3436938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6" name="Line 457"/>
            <p:cNvSpPr>
              <a:spLocks noChangeShapeType="1"/>
            </p:cNvSpPr>
            <p:nvPr/>
          </p:nvSpPr>
          <p:spPr bwMode="auto">
            <a:xfrm flipH="1" flipV="1">
              <a:off x="3287396" y="3449638"/>
              <a:ext cx="6350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7" name="Line 458"/>
            <p:cNvSpPr>
              <a:spLocks noChangeShapeType="1"/>
            </p:cNvSpPr>
            <p:nvPr/>
          </p:nvSpPr>
          <p:spPr bwMode="auto">
            <a:xfrm flipH="1" flipV="1">
              <a:off x="3282633" y="34448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8" name="Line 459"/>
            <p:cNvSpPr>
              <a:spLocks noChangeShapeType="1"/>
            </p:cNvSpPr>
            <p:nvPr/>
          </p:nvSpPr>
          <p:spPr bwMode="auto">
            <a:xfrm flipH="1" flipV="1">
              <a:off x="3288983" y="345757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29" name="Line 460"/>
            <p:cNvSpPr>
              <a:spLocks noChangeShapeType="1"/>
            </p:cNvSpPr>
            <p:nvPr/>
          </p:nvSpPr>
          <p:spPr bwMode="auto">
            <a:xfrm flipH="1" flipV="1">
              <a:off x="3279458" y="3452813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0" name="Line 461"/>
            <p:cNvSpPr>
              <a:spLocks noChangeShapeType="1"/>
            </p:cNvSpPr>
            <p:nvPr/>
          </p:nvSpPr>
          <p:spPr bwMode="auto">
            <a:xfrm flipH="1" flipV="1">
              <a:off x="3288983" y="3463925"/>
              <a:ext cx="4763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1" name="Line 462"/>
            <p:cNvSpPr>
              <a:spLocks noChangeShapeType="1"/>
            </p:cNvSpPr>
            <p:nvPr/>
          </p:nvSpPr>
          <p:spPr bwMode="auto">
            <a:xfrm flipH="1" flipV="1">
              <a:off x="3279458" y="3459163"/>
              <a:ext cx="7938" cy="11112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2" name="Line 463"/>
            <p:cNvSpPr>
              <a:spLocks noChangeShapeType="1"/>
            </p:cNvSpPr>
            <p:nvPr/>
          </p:nvSpPr>
          <p:spPr bwMode="auto">
            <a:xfrm flipH="1" flipV="1">
              <a:off x="3288983" y="3471863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3" name="Line 464"/>
            <p:cNvSpPr>
              <a:spLocks noChangeShapeType="1"/>
            </p:cNvSpPr>
            <p:nvPr/>
          </p:nvSpPr>
          <p:spPr bwMode="auto">
            <a:xfrm flipH="1" flipV="1">
              <a:off x="3282633" y="347027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4" name="Line 465"/>
            <p:cNvSpPr>
              <a:spLocks noChangeShapeType="1"/>
            </p:cNvSpPr>
            <p:nvPr/>
          </p:nvSpPr>
          <p:spPr bwMode="auto">
            <a:xfrm flipH="1" flipV="1">
              <a:off x="3288983" y="3481388"/>
              <a:ext cx="7938" cy="7937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5" name="Line 466"/>
            <p:cNvSpPr>
              <a:spLocks noChangeShapeType="1"/>
            </p:cNvSpPr>
            <p:nvPr/>
          </p:nvSpPr>
          <p:spPr bwMode="auto">
            <a:xfrm flipH="1" flipV="1">
              <a:off x="3279458" y="3476625"/>
              <a:ext cx="7938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236" name="Line 467"/>
            <p:cNvSpPr>
              <a:spLocks noChangeShapeType="1"/>
            </p:cNvSpPr>
            <p:nvPr/>
          </p:nvSpPr>
          <p:spPr bwMode="auto">
            <a:xfrm flipH="1" flipV="1">
              <a:off x="3288983" y="3489325"/>
              <a:ext cx="4763" cy="9525"/>
            </a:xfrm>
            <a:prstGeom prst="line">
              <a:avLst/>
            </a:prstGeom>
            <a:noFill/>
            <a:ln w="2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ja-JP" altLang="en-US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</p:grpSp>
      <p:cxnSp>
        <p:nvCxnSpPr>
          <p:cNvPr id="116" name="直線矢印コネクタ 115"/>
          <p:cNvCxnSpPr/>
          <p:nvPr/>
        </p:nvCxnSpPr>
        <p:spPr>
          <a:xfrm rot="10800000">
            <a:off x="1239196" y="6185816"/>
            <a:ext cx="4176000" cy="1588"/>
          </a:xfrm>
          <a:prstGeom prst="straightConnector1">
            <a:avLst/>
          </a:prstGeom>
          <a:ln w="50800">
            <a:solidFill>
              <a:schemeClr val="accent6">
                <a:lumMod val="75000"/>
              </a:schemeClr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7" name="直線矢印コネクタ 116"/>
          <p:cNvCxnSpPr/>
          <p:nvPr/>
        </p:nvCxnSpPr>
        <p:spPr>
          <a:xfrm rot="5400000" flipH="1" flipV="1">
            <a:off x="995887" y="5971309"/>
            <a:ext cx="471054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8" name="直線矢印コネクタ 117"/>
          <p:cNvCxnSpPr/>
          <p:nvPr/>
        </p:nvCxnSpPr>
        <p:spPr>
          <a:xfrm rot="5400000" flipH="1" flipV="1">
            <a:off x="3022726" y="5971309"/>
            <a:ext cx="471054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9" name="直線矢印コネクタ 118"/>
          <p:cNvCxnSpPr/>
          <p:nvPr/>
        </p:nvCxnSpPr>
        <p:spPr>
          <a:xfrm rot="5400000" flipH="1" flipV="1">
            <a:off x="5154693" y="5971309"/>
            <a:ext cx="471054" cy="1588"/>
          </a:xfrm>
          <a:prstGeom prst="straightConnector1">
            <a:avLst/>
          </a:prstGeom>
          <a:ln w="57150">
            <a:solidFill>
              <a:schemeClr val="accent6">
                <a:lumMod val="75000"/>
              </a:schemeClr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0" name="テキスト ボックス 119"/>
          <p:cNvSpPr txBox="1"/>
          <p:nvPr/>
        </p:nvSpPr>
        <p:spPr>
          <a:xfrm>
            <a:off x="2633370" y="6108788"/>
            <a:ext cx="13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Biogas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cxnSp>
        <p:nvCxnSpPr>
          <p:cNvPr id="121" name="直線矢印コネクタ 120"/>
          <p:cNvCxnSpPr/>
          <p:nvPr/>
        </p:nvCxnSpPr>
        <p:spPr>
          <a:xfrm rot="10800000">
            <a:off x="1263929" y="4597433"/>
            <a:ext cx="4104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2" name="直線矢印コネクタ 121"/>
          <p:cNvCxnSpPr/>
          <p:nvPr/>
        </p:nvCxnSpPr>
        <p:spPr>
          <a:xfrm rot="5400000" flipH="1" flipV="1">
            <a:off x="1102902" y="4716014"/>
            <a:ext cx="288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3" name="直線矢印コネクタ 122"/>
          <p:cNvCxnSpPr/>
          <p:nvPr/>
        </p:nvCxnSpPr>
        <p:spPr>
          <a:xfrm rot="5400000" flipH="1" flipV="1">
            <a:off x="2299847" y="4391891"/>
            <a:ext cx="471054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4" name="直線矢印コネクタ 123"/>
          <p:cNvCxnSpPr/>
          <p:nvPr/>
        </p:nvCxnSpPr>
        <p:spPr>
          <a:xfrm rot="5400000" flipH="1" flipV="1">
            <a:off x="3097956" y="4716014"/>
            <a:ext cx="288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5" name="直線矢印コネクタ 124"/>
          <p:cNvCxnSpPr/>
          <p:nvPr/>
        </p:nvCxnSpPr>
        <p:spPr>
          <a:xfrm rot="5400000" flipH="1" flipV="1">
            <a:off x="5225848" y="4716014"/>
            <a:ext cx="288000" cy="1588"/>
          </a:xfrm>
          <a:prstGeom prst="straightConnector1">
            <a:avLst/>
          </a:prstGeom>
          <a:ln w="28575">
            <a:solidFill>
              <a:schemeClr val="tx1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6" name="テキスト ボックス 125"/>
          <p:cNvSpPr txBox="1"/>
          <p:nvPr/>
        </p:nvSpPr>
        <p:spPr>
          <a:xfrm>
            <a:off x="1842642" y="4249749"/>
            <a:ext cx="120535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Electricity</a:t>
            </a:r>
            <a:endParaRPr kumimoji="1" lang="ja-JP" altLang="en-US" b="1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cxnSp>
        <p:nvCxnSpPr>
          <p:cNvPr id="127" name="直線矢印コネクタ 126"/>
          <p:cNvCxnSpPr/>
          <p:nvPr/>
        </p:nvCxnSpPr>
        <p:spPr>
          <a:xfrm rot="5400000" flipH="1" flipV="1">
            <a:off x="1357956" y="4419393"/>
            <a:ext cx="720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8" name="直線矢印コネクタ 127"/>
          <p:cNvCxnSpPr/>
          <p:nvPr/>
        </p:nvCxnSpPr>
        <p:spPr>
          <a:xfrm rot="5400000" flipH="1" flipV="1">
            <a:off x="2729556" y="4419393"/>
            <a:ext cx="720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9" name="直線矢印コネクタ 128"/>
          <p:cNvCxnSpPr/>
          <p:nvPr/>
        </p:nvCxnSpPr>
        <p:spPr>
          <a:xfrm rot="5400000" flipH="1" flipV="1">
            <a:off x="4828465" y="4523363"/>
            <a:ext cx="540000" cy="1588"/>
          </a:xfrm>
          <a:prstGeom prst="straightConnector1">
            <a:avLst/>
          </a:prstGeom>
          <a:ln w="28575">
            <a:solidFill>
              <a:srgbClr val="FF0000"/>
            </a:solidFill>
            <a:headEnd type="non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0" name="テキスト ボックス 129"/>
          <p:cNvSpPr txBox="1"/>
          <p:nvPr/>
        </p:nvSpPr>
        <p:spPr>
          <a:xfrm>
            <a:off x="1066800" y="4235895"/>
            <a:ext cx="685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rgbClr val="FF0000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Heat</a:t>
            </a:r>
            <a:endParaRPr kumimoji="1" lang="ja-JP" altLang="en-US" b="1" dirty="0">
              <a:solidFill>
                <a:srgbClr val="FF0000"/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33" name="テキスト ボックス 132"/>
          <p:cNvSpPr txBox="1"/>
          <p:nvPr/>
        </p:nvSpPr>
        <p:spPr>
          <a:xfrm>
            <a:off x="6629400" y="5181600"/>
            <a:ext cx="146124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ja-JP" b="1" dirty="0" smtClean="0">
                <a:solidFill>
                  <a:schemeClr val="tx2"/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CGS</a:t>
            </a:r>
          </a:p>
        </p:txBody>
      </p:sp>
      <p:sp>
        <p:nvSpPr>
          <p:cNvPr id="134" name="右中かっこ 133"/>
          <p:cNvSpPr/>
          <p:nvPr/>
        </p:nvSpPr>
        <p:spPr>
          <a:xfrm>
            <a:off x="6470073" y="4655127"/>
            <a:ext cx="318654" cy="1330037"/>
          </a:xfrm>
          <a:prstGeom prst="rightBrac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kumimoji="1" lang="ja-JP" altLang="en-US"/>
          </a:p>
        </p:txBody>
      </p:sp>
      <p:grpSp>
        <p:nvGrpSpPr>
          <p:cNvPr id="112" name="グループ化 1990"/>
          <p:cNvGrpSpPr/>
          <p:nvPr/>
        </p:nvGrpSpPr>
        <p:grpSpPr>
          <a:xfrm>
            <a:off x="252947" y="657930"/>
            <a:ext cx="8534400" cy="1752600"/>
            <a:chOff x="2326511" y="856812"/>
            <a:chExt cx="4379089" cy="1752600"/>
          </a:xfrm>
        </p:grpSpPr>
        <p:sp>
          <p:nvSpPr>
            <p:cNvPr id="1481" name="テキスト ボックス 1480"/>
            <p:cNvSpPr txBox="1"/>
            <p:nvPr/>
          </p:nvSpPr>
          <p:spPr>
            <a:xfrm>
              <a:off x="2326511" y="1390212"/>
              <a:ext cx="4308108" cy="923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>
                <a:buFont typeface="Wingdings" pitchFamily="2" charset="2"/>
                <a:buChar char="l"/>
              </a:pPr>
              <a:r>
                <a:rPr kumimoji="1" lang="en-US" altLang="ja-JP" b="1" dirty="0" smtClean="0"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CGS: MGTs has its characteristics (performance at partial load, scale, etc)</a:t>
              </a:r>
              <a:endParaRPr kumimoji="1" lang="ja-JP" altLang="en-US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  <a:p>
              <a:pPr>
                <a:buFont typeface="Wingdings" pitchFamily="2" charset="2"/>
                <a:buChar char="l"/>
              </a:pPr>
              <a:r>
                <a:rPr kumimoji="1" lang="en-US" altLang="ja-JP" b="1" dirty="0" smtClean="0"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STP: STPs has its own characteristics, heat demand, biogas production, scale, etc.)</a:t>
              </a:r>
            </a:p>
            <a:p>
              <a:pPr>
                <a:buFont typeface="Wingdings" pitchFamily="2" charset="2"/>
                <a:buChar char="l"/>
              </a:pPr>
              <a:r>
                <a:rPr kumimoji="1" lang="en-US" altLang="ja-JP" b="1" dirty="0" smtClean="0"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Efficient combination method and its performance is not well clarified</a:t>
              </a:r>
              <a:endParaRPr kumimoji="1" lang="ja-JP" altLang="en-US" b="1" dirty="0">
                <a:latin typeface="Times New Roman" pitchFamily="18" charset="0"/>
                <a:ea typeface="ＭＳ 明朝" pitchFamily="17" charset="-128"/>
                <a:cs typeface="Times New Roman" pitchFamily="18" charset="0"/>
              </a:endParaRPr>
            </a:p>
          </p:txBody>
        </p:sp>
        <p:sp>
          <p:nvSpPr>
            <p:cNvPr id="1483" name="角丸四角形 1482"/>
            <p:cNvSpPr/>
            <p:nvPr/>
          </p:nvSpPr>
          <p:spPr>
            <a:xfrm>
              <a:off x="2326511" y="1018571"/>
              <a:ext cx="4379089" cy="1590841"/>
            </a:xfrm>
            <a:prstGeom prst="round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ja-JP" altLang="en-US"/>
            </a:p>
          </p:txBody>
        </p:sp>
        <p:sp>
          <p:nvSpPr>
            <p:cNvPr id="1484" name="テキスト ボックス 1483"/>
            <p:cNvSpPr txBox="1"/>
            <p:nvPr/>
          </p:nvSpPr>
          <p:spPr>
            <a:xfrm>
              <a:off x="2581381" y="856812"/>
              <a:ext cx="2022256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ja-JP" b="1" dirty="0" smtClean="0">
                  <a:solidFill>
                    <a:schemeClr val="tx2"/>
                  </a:solidFill>
                  <a:latin typeface="Times New Roman" pitchFamily="18" charset="0"/>
                  <a:ea typeface="ＭＳ 明朝" pitchFamily="17" charset="-128"/>
                  <a:cs typeface="Times New Roman" pitchFamily="18" charset="0"/>
                </a:rPr>
                <a:t>Problems Statement</a:t>
              </a:r>
            </a:p>
          </p:txBody>
        </p:sp>
      </p:grpSp>
      <p:sp>
        <p:nvSpPr>
          <p:cNvPr id="1485" name="Text Box 69"/>
          <p:cNvSpPr txBox="1">
            <a:spLocks noChangeArrowheads="1"/>
          </p:cNvSpPr>
          <p:nvPr/>
        </p:nvSpPr>
        <p:spPr bwMode="auto">
          <a:xfrm>
            <a:off x="4114800" y="2420870"/>
            <a:ext cx="1963784" cy="3407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sz="16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Anaerobic Digestion</a:t>
            </a:r>
            <a:endParaRPr lang="ja-JP" altLang="en-US" sz="1600" b="1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486" name="テキスト ボックス 1485"/>
          <p:cNvSpPr txBox="1"/>
          <p:nvPr/>
        </p:nvSpPr>
        <p:spPr>
          <a:xfrm>
            <a:off x="3630102" y="3016695"/>
            <a:ext cx="78949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sz="1600" b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Sludge</a:t>
            </a:r>
            <a:endParaRPr kumimoji="1" lang="ja-JP" altLang="en-US" sz="1600" b="1" dirty="0">
              <a:solidFill>
                <a:schemeClr val="tx1">
                  <a:lumMod val="50000"/>
                  <a:lumOff val="50000"/>
                </a:schemeClr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487" name="テキスト ボックス 1486"/>
          <p:cNvSpPr txBox="1"/>
          <p:nvPr/>
        </p:nvSpPr>
        <p:spPr>
          <a:xfrm>
            <a:off x="5794001" y="2993120"/>
            <a:ext cx="13647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kumimoji="1" lang="en-US" altLang="ja-JP" b="1" dirty="0" smtClean="0">
                <a:solidFill>
                  <a:schemeClr val="accent6">
                    <a:lumMod val="75000"/>
                  </a:schemeClr>
                </a:solidFill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Biogas</a:t>
            </a:r>
            <a:endParaRPr kumimoji="1" lang="ja-JP" altLang="en-US" b="1" dirty="0">
              <a:solidFill>
                <a:schemeClr val="accent6">
                  <a:lumMod val="75000"/>
                </a:schemeClr>
              </a:solidFill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  <p:sp>
        <p:nvSpPr>
          <p:cNvPr id="1488" name="Text Box 69"/>
          <p:cNvSpPr txBox="1">
            <a:spLocks noChangeArrowheads="1"/>
          </p:cNvSpPr>
          <p:nvPr/>
        </p:nvSpPr>
        <p:spPr bwMode="auto">
          <a:xfrm>
            <a:off x="1371600" y="2420870"/>
            <a:ext cx="2315099" cy="34073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pPr algn="l"/>
            <a:r>
              <a:rPr lang="en-US" altLang="ja-JP" sz="1600" b="1" dirty="0" smtClean="0">
                <a:latin typeface="Times New Roman" pitchFamily="18" charset="0"/>
                <a:ea typeface="ＭＳ 明朝" pitchFamily="17" charset="-128"/>
                <a:cs typeface="Times New Roman" pitchFamily="18" charset="0"/>
              </a:rPr>
              <a:t>Sewage Treatment Plant</a:t>
            </a:r>
            <a:endParaRPr lang="ja-JP" altLang="en-US" sz="1600" b="1" dirty="0">
              <a:latin typeface="Times New Roman" pitchFamily="18" charset="0"/>
              <a:ea typeface="ＭＳ 明朝" pitchFamily="17" charset="-128"/>
              <a:cs typeface="Times New Roman" pitchFamily="18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CW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テーマ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OCW Template</Template>
  <TotalTime>40968</TotalTime>
  <Words>927</Words>
  <Application>Microsoft Office PowerPoint</Application>
  <PresentationFormat>画面に合わせる (4:3)</PresentationFormat>
  <Paragraphs>276</Paragraphs>
  <Slides>22</Slides>
  <Notes>16</Notes>
  <HiddenSlides>0</HiddenSlides>
  <MMClips>0</MMClips>
  <ScaleCrop>false</ScaleCrop>
  <HeadingPairs>
    <vt:vector size="4" baseType="variant">
      <vt:variant>
        <vt:lpstr>テーマ</vt:lpstr>
      </vt:variant>
      <vt:variant>
        <vt:i4>1</vt:i4>
      </vt:variant>
      <vt:variant>
        <vt:lpstr>スライド タイトル</vt:lpstr>
      </vt:variant>
      <vt:variant>
        <vt:i4>22</vt:i4>
      </vt:variant>
    </vt:vector>
  </HeadingPairs>
  <TitlesOfParts>
    <vt:vector size="23" baseType="lpstr">
      <vt:lpstr>OCW Template</vt:lpstr>
      <vt:lpstr>Power Plant Technology  Combined Cycle and Renewable Energy Power Systems (Lecture 2)</vt:lpstr>
      <vt:lpstr>スライド 2</vt:lpstr>
      <vt:lpstr>スライド 3</vt:lpstr>
      <vt:lpstr>スライド 4</vt:lpstr>
      <vt:lpstr>スライド 5</vt:lpstr>
      <vt:lpstr>スライド 6</vt:lpstr>
      <vt:lpstr>スライド 7</vt:lpstr>
      <vt:lpstr>スライド 8</vt:lpstr>
      <vt:lpstr>スライド 9</vt:lpstr>
      <vt:lpstr>スライド 10</vt:lpstr>
      <vt:lpstr>スライド 11</vt:lpstr>
      <vt:lpstr>スライド 12</vt:lpstr>
      <vt:lpstr>スライド 13</vt:lpstr>
      <vt:lpstr>スライド 14</vt:lpstr>
      <vt:lpstr>スライド 15</vt:lpstr>
      <vt:lpstr>スライド 16</vt:lpstr>
      <vt:lpstr>スライド 17</vt:lpstr>
      <vt:lpstr>スライド 18</vt:lpstr>
      <vt:lpstr>スライド 19</vt:lpstr>
      <vt:lpstr>スライド 20</vt:lpstr>
      <vt:lpstr>スライド 21</vt:lpstr>
      <vt:lpstr>スライド 22</vt:lpstr>
    </vt:vector>
  </TitlesOfParts>
  <Company>HP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USER</dc:creator>
  <cp:lastModifiedBy>5AVE</cp:lastModifiedBy>
  <cp:revision>2085</cp:revision>
  <dcterms:created xsi:type="dcterms:W3CDTF">2010-07-05T07:50:24Z</dcterms:created>
  <dcterms:modified xsi:type="dcterms:W3CDTF">2017-08-27T02:45:09Z</dcterms:modified>
</cp:coreProperties>
</file>