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57" r:id="rId4"/>
    <p:sldId id="258" r:id="rId5"/>
    <p:sldId id="260" r:id="rId6"/>
    <p:sldId id="268" r:id="rId7"/>
    <p:sldId id="270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8"/>
            <a:ext cx="12192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804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67502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237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639"/>
            <a:ext cx="109728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48520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46568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2116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6113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30238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8584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291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139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A03AB-4042-4FA8-9C2F-77A550006D6B}" type="datetimeFigureOut">
              <a:rPr lang="en-MY" smtClean="0"/>
              <a:t>27/8/2017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E7999-A94C-4468-9242-C9656B71016D}" type="slidenum">
              <a:rPr lang="en-MY" smtClean="0"/>
              <a:t>‹#›</a:t>
            </a:fld>
            <a:endParaRPr lang="en-MY"/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6436198"/>
            <a:ext cx="662473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 smtClean="0">
                <a:solidFill>
                  <a:schemeClr val="bg1"/>
                </a:solidFill>
              </a:rPr>
              <a:t>Licensed under Creative Commons Attribution - ShareAlike 4.0 International        </a:t>
            </a:r>
            <a:r>
              <a:rPr lang="en-US" sz="1050" dirty="0" err="1" smtClean="0">
                <a:solidFill>
                  <a:schemeClr val="bg1"/>
                </a:solidFill>
              </a:rPr>
              <a:t>Jamilah</a:t>
            </a:r>
            <a:r>
              <a:rPr lang="en-US" sz="1050" baseline="0" dirty="0" smtClean="0">
                <a:solidFill>
                  <a:schemeClr val="bg1"/>
                </a:solidFill>
              </a:rPr>
              <a:t> </a:t>
            </a:r>
            <a:r>
              <a:rPr lang="en-US" sz="1050" baseline="0" dirty="0" err="1" smtClean="0">
                <a:solidFill>
                  <a:schemeClr val="bg1"/>
                </a:solidFill>
              </a:rPr>
              <a:t>Bebe</a:t>
            </a:r>
            <a:r>
              <a:rPr lang="en-US" sz="1050" baseline="0" dirty="0" smtClean="0">
                <a:solidFill>
                  <a:schemeClr val="bg1"/>
                </a:solidFill>
              </a:rPr>
              <a:t> </a:t>
            </a:r>
            <a:r>
              <a:rPr lang="en-US" sz="1050" baseline="0" dirty="0" err="1" smtClean="0">
                <a:solidFill>
                  <a:schemeClr val="bg1"/>
                </a:solidFill>
              </a:rPr>
              <a:t>Binti</a:t>
            </a:r>
            <a:r>
              <a:rPr lang="en-US" sz="1050" baseline="0" dirty="0" smtClean="0">
                <a:solidFill>
                  <a:schemeClr val="bg1"/>
                </a:solidFill>
              </a:rPr>
              <a:t> Mohamad 2017</a:t>
            </a:r>
            <a:endParaRPr lang="en-US" sz="1050" dirty="0" smtClean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32" y="6126163"/>
            <a:ext cx="1630710" cy="310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3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2421228"/>
            <a:ext cx="10363200" cy="1179223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Malay For Beginners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MEMPERKENALKAN DIRI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(Introduce Yourself)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Jamilah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Bebe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Binti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Mohamad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For Modern Language &amp; Human Sciences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jamilahbebe@ump.edu.my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84448" y="252073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56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Aims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To make sure students can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introduce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themself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457200" lvl="1" indent="0">
              <a:buNone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Expected Outcomes</a:t>
            </a:r>
          </a:p>
          <a:p>
            <a:pPr lvl="1"/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Students can 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talk about themselves such as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nama</a:t>
            </a:r>
            <a:r>
              <a:rPr lang="en-GB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, age, nationality </a:t>
            </a:r>
            <a:r>
              <a:rPr lang="en-GB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etc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This chapter aims to achieve the following course outcome :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 1- Listening</a:t>
            </a:r>
          </a:p>
          <a:p>
            <a:pPr lvl="1"/>
            <a:r>
              <a:rPr lang="en-GB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 2- Speaking</a:t>
            </a:r>
          </a:p>
          <a:p>
            <a:pPr marL="457200" lvl="1" indent="0">
              <a:buNone/>
            </a:pP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4164" y="1417638"/>
            <a:ext cx="2128029" cy="18579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8302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MEMPERKENALKAN DIRI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Introduce yourself </a:t>
            </a:r>
            <a:endParaRPr lang="en-MY" dirty="0"/>
          </a:p>
          <a:p>
            <a:endParaRPr lang="en-US" dirty="0"/>
          </a:p>
          <a:p>
            <a:r>
              <a:rPr lang="en-US" dirty="0" smtClean="0"/>
              <a:t>Nama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Alia </a:t>
            </a:r>
            <a:r>
              <a:rPr lang="en-US" dirty="0" err="1" smtClean="0"/>
              <a:t>Zulaikha</a:t>
            </a:r>
            <a:r>
              <a:rPr lang="en-US" dirty="0" smtClean="0"/>
              <a:t>.</a:t>
            </a:r>
          </a:p>
          <a:p>
            <a:r>
              <a:rPr lang="en-US" dirty="0" smtClean="0"/>
              <a:t>Nama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Ali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(My name is Alia </a:t>
            </a:r>
            <a:r>
              <a:rPr lang="en-US" dirty="0" err="1" smtClean="0"/>
              <a:t>Zulaikha</a:t>
            </a:r>
            <a:r>
              <a:rPr lang="en-US" dirty="0" smtClean="0"/>
              <a:t>/ Ali)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61" r="21095"/>
          <a:stretch/>
        </p:blipFill>
        <p:spPr>
          <a:xfrm>
            <a:off x="6490952" y="1992348"/>
            <a:ext cx="1893194" cy="3741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0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Malaysia</a:t>
            </a:r>
          </a:p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Kedah </a:t>
            </a:r>
          </a:p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Melayu</a:t>
            </a:r>
            <a:r>
              <a:rPr lang="en-US" dirty="0" smtClean="0"/>
              <a:t>                           </a:t>
            </a:r>
            <a:endParaRPr lang="en-MY" dirty="0"/>
          </a:p>
        </p:txBody>
      </p:sp>
      <p:sp>
        <p:nvSpPr>
          <p:cNvPr id="4" name="Rounded Rectangle 3"/>
          <p:cNvSpPr/>
          <p:nvPr/>
        </p:nvSpPr>
        <p:spPr>
          <a:xfrm>
            <a:off x="6362164" y="1508920"/>
            <a:ext cx="2691684" cy="14557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Bangsa</a:t>
            </a:r>
            <a:r>
              <a:rPr lang="en-US" dirty="0" smtClean="0"/>
              <a:t> Di </a:t>
            </a:r>
            <a:r>
              <a:rPr lang="en-US" dirty="0" smtClean="0"/>
              <a:t>Malaysia </a:t>
            </a:r>
            <a:endParaRPr lang="en-US" dirty="0" smtClean="0"/>
          </a:p>
          <a:p>
            <a:pPr algn="ctr"/>
            <a:r>
              <a:rPr lang="en-US" dirty="0" err="1" smtClean="0"/>
              <a:t>Melayu</a:t>
            </a:r>
            <a:endParaRPr lang="en-US" dirty="0" smtClean="0"/>
          </a:p>
          <a:p>
            <a:pPr algn="ctr"/>
            <a:r>
              <a:rPr lang="en-US" dirty="0" smtClean="0"/>
              <a:t>India</a:t>
            </a:r>
          </a:p>
          <a:p>
            <a:pPr algn="ctr"/>
            <a:r>
              <a:rPr lang="en-US" dirty="0" err="1" smtClean="0"/>
              <a:t>Cina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901448" y="2904022"/>
            <a:ext cx="2833353" cy="36023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Negeri</a:t>
            </a:r>
            <a:r>
              <a:rPr lang="en-US" dirty="0"/>
              <a:t> Di Malaysia</a:t>
            </a:r>
          </a:p>
          <a:p>
            <a:pPr algn="ctr"/>
            <a:r>
              <a:rPr lang="en-US" dirty="0" err="1"/>
              <a:t>Perli</a:t>
            </a:r>
            <a:endParaRPr lang="en-US" dirty="0"/>
          </a:p>
          <a:p>
            <a:pPr algn="ctr"/>
            <a:r>
              <a:rPr lang="en-US" dirty="0"/>
              <a:t>Kedah</a:t>
            </a:r>
          </a:p>
          <a:p>
            <a:pPr algn="ctr"/>
            <a:r>
              <a:rPr lang="en-US" dirty="0" smtClean="0"/>
              <a:t>Perak</a:t>
            </a:r>
          </a:p>
          <a:p>
            <a:pPr algn="ctr"/>
            <a:r>
              <a:rPr lang="en-US" dirty="0" smtClean="0"/>
              <a:t>Kuala Lumpur</a:t>
            </a:r>
          </a:p>
          <a:p>
            <a:pPr algn="ctr"/>
            <a:r>
              <a:rPr lang="en-US" dirty="0" smtClean="0"/>
              <a:t>Pahang</a:t>
            </a:r>
          </a:p>
          <a:p>
            <a:pPr algn="ctr"/>
            <a:r>
              <a:rPr lang="en-US" dirty="0" err="1" smtClean="0"/>
              <a:t>Negeri</a:t>
            </a:r>
            <a:r>
              <a:rPr lang="en-US" dirty="0" smtClean="0"/>
              <a:t> Sembilan</a:t>
            </a:r>
          </a:p>
          <a:p>
            <a:pPr algn="ctr"/>
            <a:r>
              <a:rPr lang="en-US" dirty="0" smtClean="0"/>
              <a:t>Melaka </a:t>
            </a:r>
          </a:p>
          <a:p>
            <a:pPr algn="ctr"/>
            <a:r>
              <a:rPr lang="en-US" dirty="0" smtClean="0"/>
              <a:t>Johor</a:t>
            </a:r>
          </a:p>
          <a:p>
            <a:pPr algn="ctr"/>
            <a:r>
              <a:rPr lang="en-US" dirty="0" smtClean="0"/>
              <a:t>Pahang </a:t>
            </a:r>
          </a:p>
          <a:p>
            <a:pPr algn="ctr"/>
            <a:r>
              <a:rPr lang="en-US" dirty="0" smtClean="0"/>
              <a:t>Kelantan </a:t>
            </a:r>
          </a:p>
          <a:p>
            <a:pPr algn="ctr"/>
            <a:r>
              <a:rPr lang="en-US" dirty="0" smtClean="0"/>
              <a:t>Terengganu</a:t>
            </a:r>
          </a:p>
        </p:txBody>
      </p:sp>
    </p:spTree>
    <p:extLst>
      <p:ext uri="{BB962C8B-B14F-4D97-AF65-F5344CB8AC3E}">
        <p14:creationId xmlns:p14="http://schemas.microsoft.com/office/powerpoint/2010/main" val="180918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Nama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dirty="0" err="1" smtClean="0"/>
              <a:t>Yaser</a:t>
            </a:r>
            <a:endParaRPr lang="en-US" dirty="0" smtClean="0"/>
          </a:p>
          <a:p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di </a:t>
            </a:r>
            <a:r>
              <a:rPr lang="en-US" dirty="0" err="1"/>
              <a:t>Universiti</a:t>
            </a:r>
            <a:r>
              <a:rPr lang="en-US" dirty="0"/>
              <a:t> Malaysia </a:t>
            </a:r>
            <a:r>
              <a:rPr lang="en-US" dirty="0" smtClean="0"/>
              <a:t>Pahang</a:t>
            </a:r>
            <a:endParaRPr lang="en-US" dirty="0" smtClean="0"/>
          </a:p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di </a:t>
            </a:r>
            <a:r>
              <a:rPr lang="en-US" dirty="0" err="1" smtClean="0"/>
              <a:t>Fakulti</a:t>
            </a:r>
            <a:r>
              <a:rPr lang="en-US" dirty="0" smtClean="0"/>
              <a:t> </a:t>
            </a:r>
            <a:r>
              <a:rPr lang="en-US" dirty="0" err="1" smtClean="0"/>
              <a:t>Elektrik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endParaRPr lang="en-US" dirty="0" smtClean="0"/>
          </a:p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/</a:t>
            </a:r>
            <a:r>
              <a:rPr lang="en-US" dirty="0" err="1" smtClean="0"/>
              <a:t>kedua</a:t>
            </a:r>
            <a:r>
              <a:rPr lang="en-US" dirty="0" smtClean="0"/>
              <a:t> di </a:t>
            </a:r>
            <a:r>
              <a:rPr lang="en-US" dirty="0" err="1" smtClean="0"/>
              <a:t>Universiti</a:t>
            </a:r>
            <a:r>
              <a:rPr lang="en-US" dirty="0" smtClean="0"/>
              <a:t> Malaysia Pahang</a:t>
            </a:r>
          </a:p>
          <a:p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suka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di Malaysia</a:t>
            </a:r>
            <a:endParaRPr lang="en-MY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589" y="4007588"/>
            <a:ext cx="3492211" cy="241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16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769" y="1417638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Conclusion</a:t>
            </a:r>
          </a:p>
          <a:p>
            <a:pPr marL="0" indent="0">
              <a:buNone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marL="0" lvl="0" indent="0" algn="ctr">
              <a:buNone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 LT Std Light"/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Gembira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berkenalan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dengan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kamu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semua</a:t>
            </a:r>
            <a:r>
              <a:rPr lang="en-US" sz="2800" dirty="0">
                <a:solidFill>
                  <a:prstClr val="black"/>
                </a:solidFill>
              </a:rPr>
              <a:t>!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</a:rPr>
              <a:t>Nice to know you all!</a:t>
            </a:r>
          </a:p>
          <a:p>
            <a:pPr marL="0" lvl="0" indent="0" algn="ctr">
              <a:buNone/>
            </a:pPr>
            <a:r>
              <a:rPr lang="en-US" sz="2800" dirty="0" err="1">
                <a:solidFill>
                  <a:prstClr val="black"/>
                </a:solidFill>
              </a:rPr>
              <a:t>Sehingga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berjumpa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lagi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minggu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err="1">
                <a:solidFill>
                  <a:prstClr val="black"/>
                </a:solidFill>
              </a:rPr>
              <a:t>depan</a:t>
            </a:r>
            <a:endParaRPr lang="en-US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See u </a:t>
            </a:r>
            <a:r>
              <a:rPr lang="en-US" sz="2800" dirty="0">
                <a:solidFill>
                  <a:prstClr val="black"/>
                </a:solidFill>
              </a:rPr>
              <a:t>again next week</a:t>
            </a:r>
            <a:endParaRPr lang="en-MY" sz="2800" dirty="0">
              <a:solidFill>
                <a:prstClr val="black"/>
              </a:solidFill>
            </a:endParaRPr>
          </a:p>
          <a:p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  <a:p>
            <a:pPr lvl="1"/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 LT Std Ligh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8926" y="4041068"/>
            <a:ext cx="2128029" cy="20440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990" y="4340180"/>
            <a:ext cx="4417452" cy="195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92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/>
              <a:t>Siti</a:t>
            </a:r>
            <a:r>
              <a:rPr lang="en-US" sz="1800" dirty="0"/>
              <a:t> </a:t>
            </a:r>
            <a:r>
              <a:rPr lang="en-US" sz="1800" dirty="0" err="1"/>
              <a:t>Muslihah</a:t>
            </a:r>
            <a:r>
              <a:rPr lang="en-US" sz="1800" dirty="0"/>
              <a:t> </a:t>
            </a:r>
            <a:r>
              <a:rPr lang="en-US" sz="1800" dirty="0" err="1"/>
              <a:t>Isnain</a:t>
            </a:r>
            <a:r>
              <a:rPr lang="en-US" sz="1800" dirty="0"/>
              <a:t> (2012) Malay For Beginners: </a:t>
            </a:r>
            <a:r>
              <a:rPr lang="en-US" sz="1800" dirty="0" err="1"/>
              <a:t>Universiti</a:t>
            </a:r>
            <a:r>
              <a:rPr lang="en-US" sz="1800" dirty="0"/>
              <a:t> Malaysia Pahang, Pahang Malaysia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/>
              <a:t>Suhaidah</a:t>
            </a:r>
            <a:r>
              <a:rPr lang="en-US" sz="1800" dirty="0"/>
              <a:t> Said, Nor </a:t>
            </a:r>
            <a:r>
              <a:rPr lang="en-US" sz="1800" dirty="0" err="1"/>
              <a:t>Suhaila</a:t>
            </a:r>
            <a:r>
              <a:rPr lang="en-US" sz="1800" dirty="0"/>
              <a:t> </a:t>
            </a:r>
            <a:r>
              <a:rPr lang="en-US" sz="1800" dirty="0" err="1"/>
              <a:t>Che</a:t>
            </a:r>
            <a:r>
              <a:rPr lang="en-US" sz="1800" dirty="0"/>
              <a:t> Pa, Noor </a:t>
            </a:r>
            <a:r>
              <a:rPr lang="en-US" sz="1800" dirty="0" err="1"/>
              <a:t>Asliza</a:t>
            </a:r>
            <a:r>
              <a:rPr lang="en-US" sz="1800" dirty="0"/>
              <a:t> Rahim, </a:t>
            </a:r>
            <a:r>
              <a:rPr lang="en-US" sz="1800" dirty="0" err="1"/>
              <a:t>Zuhairah</a:t>
            </a:r>
            <a:r>
              <a:rPr lang="en-US" sz="1800" dirty="0"/>
              <a:t> </a:t>
            </a:r>
            <a:r>
              <a:rPr lang="en-US" sz="1800" dirty="0" err="1"/>
              <a:t>Idrus</a:t>
            </a:r>
            <a:r>
              <a:rPr lang="en-US" sz="1800" dirty="0"/>
              <a:t> &amp; Abdul </a:t>
            </a:r>
            <a:r>
              <a:rPr lang="en-US" sz="1800" dirty="0" err="1"/>
              <a:t>Jalil</a:t>
            </a:r>
            <a:r>
              <a:rPr lang="en-US" sz="1800" dirty="0"/>
              <a:t> </a:t>
            </a:r>
            <a:r>
              <a:rPr lang="en-US" sz="1800" dirty="0" err="1"/>
              <a:t>Ramli</a:t>
            </a:r>
            <a:r>
              <a:rPr lang="en-US" sz="1800" dirty="0"/>
              <a:t> (201) Bahasa Basic Malay Language: </a:t>
            </a:r>
            <a:r>
              <a:rPr lang="en-US" sz="1800" dirty="0" err="1"/>
              <a:t>Universiti</a:t>
            </a:r>
            <a:r>
              <a:rPr lang="en-US" sz="1800" dirty="0"/>
              <a:t> Malaysia Perlis, Perlis Malaysia</a:t>
            </a:r>
            <a:endParaRPr lang="en-MY" sz="1800" dirty="0"/>
          </a:p>
        </p:txBody>
      </p:sp>
    </p:spTree>
    <p:extLst>
      <p:ext uri="{BB962C8B-B14F-4D97-AF65-F5344CB8AC3E}">
        <p14:creationId xmlns:p14="http://schemas.microsoft.com/office/powerpoint/2010/main" val="85423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6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JAMILAH BEBE MOHAMAD</a:t>
            </a:r>
            <a:br>
              <a:rPr lang="en-GB" dirty="0" smtClean="0"/>
            </a:br>
            <a:r>
              <a:rPr lang="en-GB" sz="2000" dirty="0"/>
              <a:t>MALAY LANGUAGE TEACHER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3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W Template-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CW Template-2" id="{819E3C15-2E73-467D-97D6-6AD8AB88B6B2}" vid="{8EC63C59-78B3-4158-8FA9-5493C6454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Template-2</Template>
  <TotalTime>1247</TotalTime>
  <Words>225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Helvetica</vt:lpstr>
      <vt:lpstr>Helvetica LT Std Light</vt:lpstr>
      <vt:lpstr>OCW Template-2</vt:lpstr>
      <vt:lpstr>Malay For Beginners  MEMPERKENALKAN DIRI (Introduce Yourself)  </vt:lpstr>
      <vt:lpstr>Chapter Description</vt:lpstr>
      <vt:lpstr>MEMPERKENALKAN DIRI</vt:lpstr>
      <vt:lpstr>PowerPoint Presentation</vt:lpstr>
      <vt:lpstr>PowerPoint Presentation</vt:lpstr>
      <vt:lpstr>Conclusion of The Chapter</vt:lpstr>
      <vt:lpstr>Reference</vt:lpstr>
      <vt:lpstr>Author Information  JAMILAH BEBE MOHAMAD MALAY LANGUAGE TEACHER  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MEMPERKENALKAN DIRI</dc:title>
  <dc:creator>user</dc:creator>
  <cp:lastModifiedBy>user</cp:lastModifiedBy>
  <cp:revision>10</cp:revision>
  <dcterms:created xsi:type="dcterms:W3CDTF">2017-08-23T13:48:53Z</dcterms:created>
  <dcterms:modified xsi:type="dcterms:W3CDTF">2017-08-26T18:09:42Z</dcterms:modified>
</cp:coreProperties>
</file>