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69" r:id="rId4"/>
    <p:sldId id="36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61" d="100"/>
          <a:sy n="61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2 – Kirchhoff’s Laws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</a:t>
            </a:r>
            <a:r>
              <a:rPr lang="en-US" dirty="0" smtClean="0"/>
              <a:t>2a </a:t>
            </a:r>
            <a:r>
              <a:rPr lang="en-US" dirty="0" smtClean="0"/>
              <a:t>– KIRCHHOFF’s Current law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contributes 4% 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QUIZ </a:t>
            </a:r>
            <a:r>
              <a:rPr lang="en-US" smtClean="0"/>
              <a:t>2A </a:t>
            </a:r>
            <a:r>
              <a:rPr lang="en-US" dirty="0" smtClean="0"/>
              <a:t>– </a:t>
            </a:r>
            <a:r>
              <a:rPr lang="en-US" dirty="0" smtClean="0"/>
              <a:t>Kirchhoff’s Current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QUESTION 1:</a:t>
            </a:r>
          </a:p>
          <a:p>
            <a:pPr lvl="0"/>
            <a:r>
              <a:rPr lang="en-US" dirty="0"/>
              <a:t>Find currents for each mesh. You may use the back page to answer	 </a:t>
            </a:r>
            <a:r>
              <a:rPr lang="en-US" dirty="0" smtClean="0"/>
              <a:t>(10 Marks)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2140310"/>
            <a:ext cx="44577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420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48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Electric and Electronic Technology  Chapter 2 – Kirchhoff’s Laws</vt:lpstr>
      <vt:lpstr>QUIZ 2a – KIRCHHOFF’s Current law</vt:lpstr>
      <vt:lpstr>QUIZ 2A – Kirchhoff’s Current Law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200</cp:revision>
  <cp:lastPrinted>2017-07-24T03:54:17Z</cp:lastPrinted>
  <dcterms:created xsi:type="dcterms:W3CDTF">2016-03-03T08:04:10Z</dcterms:created>
  <dcterms:modified xsi:type="dcterms:W3CDTF">2017-08-19T02:52:56Z</dcterms:modified>
</cp:coreProperties>
</file>