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59" r:id="rId3"/>
    <p:sldId id="363" r:id="rId4"/>
    <p:sldId id="34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A7"/>
    <a:srgbClr val="336699"/>
    <a:srgbClr val="0033CC"/>
    <a:srgbClr val="33CCCC"/>
    <a:srgbClr val="00FFCC"/>
    <a:srgbClr val="006699"/>
    <a:srgbClr val="009999"/>
    <a:srgbClr val="CCFFFF"/>
    <a:srgbClr val="99FF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178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8005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 Compression,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Consolidation and Settlement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(Learning activities)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Earth Resources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006" y="764704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Data as shown in table were recorded during an </a:t>
            </a:r>
            <a:r>
              <a:rPr lang="en-US" sz="2000" dirty="0" err="1" smtClean="0"/>
              <a:t>oedometer</a:t>
            </a:r>
            <a:r>
              <a:rPr lang="en-US" sz="2000" dirty="0" smtClean="0"/>
              <a:t> test on a sample of saturated clay. The applied pressure was increased from 100 to 200kN/m2. After 24 hours, the thickness of the sample became 17.58mm and the moisture content was 24.6%. Given the specific gravity of solids as 2.73.</a:t>
            </a:r>
            <a:endParaRPr lang="en-US" sz="2000" baseline="30000" dirty="0"/>
          </a:p>
          <a:p>
            <a:pPr marL="457200" indent="-457200" algn="just">
              <a:buAutoNum type="arabicParenR"/>
            </a:pPr>
            <a:r>
              <a:rPr lang="en-US" sz="2000" dirty="0" smtClean="0"/>
              <a:t>Determine the coefficient of consolidation of clay using log time method.</a:t>
            </a:r>
          </a:p>
          <a:p>
            <a:pPr marL="457200" indent="-457200" algn="just">
              <a:buAutoNum type="arabicParenR"/>
            </a:pPr>
            <a:r>
              <a:rPr lang="en-US" sz="2000" dirty="0" smtClean="0"/>
              <a:t>Determine the coefficient of volume compressibility and coefficient of permeability of the clay.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05319"/>
              </p:ext>
            </p:extLst>
          </p:nvPr>
        </p:nvGraphicFramePr>
        <p:xfrm>
          <a:off x="446856" y="3070647"/>
          <a:ext cx="82296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Dial reading (mm)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99581"/>
              </p:ext>
            </p:extLst>
          </p:nvPr>
        </p:nvGraphicFramePr>
        <p:xfrm>
          <a:off x="756592" y="4795790"/>
          <a:ext cx="791986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9983"/>
                <a:gridCol w="989983"/>
                <a:gridCol w="989983"/>
                <a:gridCol w="989983"/>
                <a:gridCol w="989983"/>
                <a:gridCol w="989983"/>
                <a:gridCol w="989983"/>
                <a:gridCol w="9899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Dial reading (mm)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1" y="6669360"/>
            <a:ext cx="5004049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Soil Compression, Consolidation and Settlement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19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159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GEOTECHNICAL ENGINEERING  Soil Compression,  Consolidation and Settlement (Learning activities)</vt:lpstr>
      <vt:lpstr>PowerPoint Presentation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357</cp:revision>
  <cp:lastPrinted>2017-07-24T03:54:17Z</cp:lastPrinted>
  <dcterms:created xsi:type="dcterms:W3CDTF">2016-03-03T08:04:10Z</dcterms:created>
  <dcterms:modified xsi:type="dcterms:W3CDTF">2017-09-04T06:38:20Z</dcterms:modified>
</cp:coreProperties>
</file>