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6"/>
  </p:notesMasterIdLst>
  <p:handoutMasterIdLst>
    <p:handoutMasterId r:id="rId7"/>
  </p:handoutMasterIdLst>
  <p:sldIdLst>
    <p:sldId id="359" r:id="rId3"/>
    <p:sldId id="363" r:id="rId4"/>
    <p:sldId id="345" r:id="rId5"/>
  </p:sldIdLst>
  <p:sldSz cx="9144000" cy="6858000" type="screen4x3"/>
  <p:notesSz cx="6797675" cy="9926638"/>
  <p:custDataLst>
    <p:tags r:id="rId8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FA7"/>
    <a:srgbClr val="336699"/>
    <a:srgbClr val="0033CC"/>
    <a:srgbClr val="33CCCC"/>
    <a:srgbClr val="00FFCC"/>
    <a:srgbClr val="006699"/>
    <a:srgbClr val="009999"/>
    <a:srgbClr val="CCFFFF"/>
    <a:srgbClr val="99FFCC"/>
    <a:srgbClr val="33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61" autoAdjust="0"/>
    <p:restoredTop sz="97431"/>
  </p:normalViewPr>
  <p:slideViewPr>
    <p:cSldViewPr snapToObjects="1">
      <p:cViewPr>
        <p:scale>
          <a:sx n="60" d="100"/>
          <a:sy n="60" d="100"/>
        </p:scale>
        <p:origin x="-1788" y="-3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7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C86C0-41C2-A64F-A5D3-65308364D734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77671-060F-9C43-AB6A-16DB37710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1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F5C8C-4E0A-4340-A20C-AFF94B550D4C}" type="datetimeFigureOut">
              <a:t>9/4/2017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A1761-9BDC-1847-AEC4-8F8E20EE70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1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250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2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98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6933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3035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8412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6747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4419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2135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7373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124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754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2128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9488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646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557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34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3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405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394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6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5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EAAC8-B8D1-874E-AA70-8B4502729C1D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9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29947C-3EE4-4F91-AA98-755B017E9B60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155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ocw.ump.edu.my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58005" y="2130425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GEOTECHNICAL ENGINEERING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Soil Compression, 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Consolidation and Settlement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(Learning activities)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4124672"/>
            <a:ext cx="6400800" cy="1752600"/>
          </a:xfrm>
        </p:spPr>
        <p:txBody>
          <a:bodyPr>
            <a:normAutofit fontScale="550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</a:t>
            </a:r>
          </a:p>
          <a:p>
            <a:pPr>
              <a:lnSpc>
                <a:spcPct val="170000"/>
              </a:lnSpc>
            </a:pP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Dr.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Amizatulhani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Abdullah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Faculty of Civil Engineering ad Earth Resources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amizatulhani@ump.edu.my</a:t>
            </a: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7773" y="116632"/>
            <a:ext cx="3632139" cy="738664"/>
          </a:xfrm>
          <a:prstGeom prst="rect">
            <a:avLst/>
          </a:prstGeom>
          <a:solidFill>
            <a:srgbClr val="00ABA3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For updated version, please click on  </a:t>
            </a:r>
          </a:p>
          <a:p>
            <a:r>
              <a:rPr lang="en-US" sz="2400" dirty="0" smtClean="0">
                <a:solidFill>
                  <a:schemeClr val="bg1"/>
                </a:solidFill>
                <a:hlinkClick r:id="rId2"/>
              </a:rPr>
              <a:t>http://ocw.ump.edu.my 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53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6006" y="764704"/>
            <a:ext cx="8229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smtClean="0"/>
              <a:t>Data as shown in table were recorded during an </a:t>
            </a:r>
            <a:r>
              <a:rPr lang="en-US" sz="2000" dirty="0" err="1" smtClean="0"/>
              <a:t>oedometer</a:t>
            </a:r>
            <a:r>
              <a:rPr lang="en-US" sz="2000" dirty="0" smtClean="0"/>
              <a:t> test on a sample of saturated clay. The applied pressure was increased from 100 to 200kN/m2. After 24 hours, the thickness of the sample became 17.58mm and the moisture content was 24.6%. Given the specific gravity of solids as 2.73.</a:t>
            </a:r>
            <a:endParaRPr lang="en-US" sz="2000" baseline="30000" dirty="0"/>
          </a:p>
          <a:p>
            <a:pPr marL="457200" indent="-457200" algn="just">
              <a:buAutoNum type="arabicParenR"/>
            </a:pPr>
            <a:r>
              <a:rPr lang="en-US" sz="2000" dirty="0" smtClean="0"/>
              <a:t>Determine the coefficient of consolidation of clay using log time method.</a:t>
            </a:r>
          </a:p>
          <a:p>
            <a:pPr marL="457200" indent="-457200" algn="just">
              <a:buAutoNum type="arabicParenR"/>
            </a:pPr>
            <a:r>
              <a:rPr lang="en-US" sz="2000" dirty="0" smtClean="0"/>
              <a:t>Determine the coefficient of volume compressibility and coefficient of permeability of the clay.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6605319"/>
              </p:ext>
            </p:extLst>
          </p:nvPr>
        </p:nvGraphicFramePr>
        <p:xfrm>
          <a:off x="446856" y="3070647"/>
          <a:ext cx="8229600" cy="1554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Time (min)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25.00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Dial reading (mm)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6.27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6.14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6.03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5.94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5.81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5.56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5.33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5.11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499581"/>
              </p:ext>
            </p:extLst>
          </p:nvPr>
        </p:nvGraphicFramePr>
        <p:xfrm>
          <a:off x="756592" y="4795790"/>
          <a:ext cx="7919864" cy="1554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89983"/>
                <a:gridCol w="989983"/>
                <a:gridCol w="989983"/>
                <a:gridCol w="989983"/>
                <a:gridCol w="989983"/>
                <a:gridCol w="989983"/>
                <a:gridCol w="989983"/>
                <a:gridCol w="98998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Time (min)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36.00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49.00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64.00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400.00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1440.00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Dial reading (mm)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4.92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4.84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4.66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4.42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4.03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3.81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-1" y="6669360"/>
            <a:ext cx="5004049" cy="188640"/>
            <a:chOff x="-1" y="6669360"/>
            <a:chExt cx="4211961" cy="188640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Soil Compression, Consolidation and Settlement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55194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3386807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Author Information</a:t>
            </a:r>
            <a:br>
              <a:rPr lang="en-GB" dirty="0" smtClean="0"/>
            </a:br>
            <a:r>
              <a:rPr lang="en-GB" sz="2700" dirty="0" err="1" smtClean="0"/>
              <a:t>Dr.</a:t>
            </a:r>
            <a:r>
              <a:rPr lang="en-GB" sz="2700" dirty="0" smtClean="0"/>
              <a:t> </a:t>
            </a:r>
            <a:r>
              <a:rPr lang="en-GB" sz="2700" dirty="0" err="1" smtClean="0"/>
              <a:t>Amizatulhani</a:t>
            </a:r>
            <a:r>
              <a:rPr lang="en-GB" sz="2700" dirty="0" smtClean="0"/>
              <a:t> Abdullah</a:t>
            </a:r>
            <a:br>
              <a:rPr lang="en-GB" sz="2700" dirty="0" smtClean="0"/>
            </a:br>
            <a:r>
              <a:rPr lang="en-GB" sz="2700" dirty="0" err="1" smtClean="0"/>
              <a:t>Dr.</a:t>
            </a:r>
            <a:r>
              <a:rPr lang="en-GB" sz="2700" dirty="0" smtClean="0"/>
              <a:t> </a:t>
            </a:r>
            <a:r>
              <a:rPr lang="en-GB" sz="2700" dirty="0" err="1" smtClean="0"/>
              <a:t>Mohd</a:t>
            </a:r>
            <a:r>
              <a:rPr lang="en-GB" sz="2700" dirty="0" smtClean="0"/>
              <a:t> </a:t>
            </a:r>
            <a:r>
              <a:rPr lang="en-GB" sz="2700" dirty="0" err="1" smtClean="0"/>
              <a:t>Yuhyi</a:t>
            </a:r>
            <a:r>
              <a:rPr lang="en-GB" sz="2700" dirty="0" smtClean="0"/>
              <a:t> </a:t>
            </a:r>
            <a:r>
              <a:rPr lang="en-GB" sz="2700" dirty="0" err="1" smtClean="0"/>
              <a:t>Mohd</a:t>
            </a:r>
            <a:r>
              <a:rPr lang="en-GB" sz="2700" dirty="0" smtClean="0"/>
              <a:t> </a:t>
            </a:r>
            <a:r>
              <a:rPr lang="en-GB" sz="2700" dirty="0" err="1" smtClean="0"/>
              <a:t>Tadza</a:t>
            </a:r>
            <a:r>
              <a:rPr lang="en-GB" sz="2700" dirty="0" smtClean="0"/>
              <a:t/>
            </a:r>
            <a:br>
              <a:rPr lang="en-GB" sz="2700" dirty="0" smtClean="0"/>
            </a:br>
            <a:r>
              <a:rPr lang="en-GB" sz="2700" dirty="0" err="1" smtClean="0"/>
              <a:t>Dr.</a:t>
            </a:r>
            <a:r>
              <a:rPr lang="en-GB" sz="2700" dirty="0" smtClean="0"/>
              <a:t> </a:t>
            </a:r>
            <a:r>
              <a:rPr lang="en-GB" sz="2700" dirty="0" err="1" smtClean="0"/>
              <a:t>Youventharan</a:t>
            </a:r>
            <a:r>
              <a:rPr lang="en-GB" sz="2700" dirty="0" smtClean="0"/>
              <a:t> </a:t>
            </a:r>
            <a:r>
              <a:rPr lang="en-GB" sz="2700" dirty="0" err="1" smtClean="0"/>
              <a:t>Duraisamy</a:t>
            </a:r>
            <a:r>
              <a:rPr lang="en-GB" sz="2700" dirty="0" smtClean="0"/>
              <a:t/>
            </a:r>
            <a:br>
              <a:rPr lang="en-GB" sz="2700" dirty="0" smtClean="0"/>
            </a:br>
            <a:r>
              <a:rPr lang="en-GB" sz="2700" dirty="0" err="1" smtClean="0"/>
              <a:t>Dr.</a:t>
            </a:r>
            <a:r>
              <a:rPr lang="en-GB" sz="2700" dirty="0" smtClean="0"/>
              <a:t> </a:t>
            </a:r>
            <a:r>
              <a:rPr lang="en-GB" sz="2700" dirty="0" err="1" smtClean="0"/>
              <a:t>Muzamir</a:t>
            </a:r>
            <a:r>
              <a:rPr lang="en-GB" sz="2700" dirty="0" smtClean="0"/>
              <a:t> Hasan</a:t>
            </a:r>
            <a:br>
              <a:rPr lang="en-GB" sz="2700" dirty="0" smtClean="0"/>
            </a:br>
            <a:r>
              <a:rPr lang="en-GB" sz="2700" dirty="0" smtClean="0"/>
              <a:t>Ir. </a:t>
            </a:r>
            <a:r>
              <a:rPr lang="en-GB" sz="2700" dirty="0" err="1" smtClean="0"/>
              <a:t>Azhani</a:t>
            </a:r>
            <a:r>
              <a:rPr lang="en-GB" sz="2700" dirty="0" smtClean="0"/>
              <a:t> </a:t>
            </a:r>
            <a:r>
              <a:rPr lang="en-GB" sz="2700" dirty="0" err="1" smtClean="0"/>
              <a:t>Zukri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2189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923678e78673762afb9b6d92d4d24e4a0201ac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2943</TotalTime>
  <Words>159</Words>
  <Application>Microsoft Office PowerPoint</Application>
  <PresentationFormat>On-screen Show (4:3)</PresentationFormat>
  <Paragraphs>45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GEOTECHNICAL ENGINEERING  Soil Compression,  Consolidation and Settlement (Learning activities)</vt:lpstr>
      <vt:lpstr>PowerPoint Presentation</vt:lpstr>
      <vt:lpstr>Author Information Dr. Amizatulhani Abdullah Dr. Mohd Yuhyi Mohd Tadza Dr. Youventharan Duraisamy Dr. Muzamir Hasan Ir. Azhani Zukri 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azman</dc:creator>
  <cp:lastModifiedBy>AAA</cp:lastModifiedBy>
  <cp:revision>357</cp:revision>
  <cp:lastPrinted>2017-07-24T03:54:17Z</cp:lastPrinted>
  <dcterms:created xsi:type="dcterms:W3CDTF">2016-03-03T08:04:10Z</dcterms:created>
  <dcterms:modified xsi:type="dcterms:W3CDTF">2017-09-04T06:38:20Z</dcterms:modified>
</cp:coreProperties>
</file>