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4" r:id="rId3"/>
    <p:sldId id="258" r:id="rId4"/>
    <p:sldId id="263" r:id="rId5"/>
    <p:sldId id="259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7" r:id="rId14"/>
    <p:sldId id="270" r:id="rId15"/>
    <p:sldId id="276" r:id="rId16"/>
    <p:sldId id="271" r:id="rId17"/>
    <p:sldId id="272" r:id="rId18"/>
    <p:sldId id="273" r:id="rId19"/>
    <p:sldId id="274" r:id="rId20"/>
    <p:sldId id="278" r:id="rId21"/>
    <p:sldId id="275" r:id="rId22"/>
    <p:sldId id="30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59" autoAdjust="0"/>
    <p:restoredTop sz="94660"/>
  </p:normalViewPr>
  <p:slideViewPr>
    <p:cSldViewPr>
      <p:cViewPr varScale="1">
        <p:scale>
          <a:sx n="70" d="100"/>
          <a:sy n="70" d="100"/>
        </p:scale>
        <p:origin x="3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8DFCB1-6F97-40F5-B528-19C14F560F2B}" type="doc">
      <dgm:prSet loTypeId="urn:microsoft.com/office/officeart/2005/8/layout/hierarchy2" loCatId="hierarchy" qsTypeId="urn:microsoft.com/office/officeart/2005/8/quickstyle/3d2" qsCatId="3D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D93A2EC3-BE79-4CA8-9666-2EFA7686ADB0}">
      <dgm:prSet phldrT="[Text]"/>
      <dgm:spPr/>
      <dgm:t>
        <a:bodyPr/>
        <a:lstStyle/>
        <a:p>
          <a:r>
            <a:rPr lang="en-US" dirty="0" smtClean="0"/>
            <a:t>Classified</a:t>
          </a:r>
          <a:endParaRPr lang="en-US" dirty="0"/>
        </a:p>
      </dgm:t>
    </dgm:pt>
    <dgm:pt modelId="{B31E88EF-6377-4AAA-BB60-1EF410CC20E8}" type="parTrans" cxnId="{9DC1D4FC-A57E-4309-8E10-DC70122E813B}">
      <dgm:prSet/>
      <dgm:spPr/>
      <dgm:t>
        <a:bodyPr/>
        <a:lstStyle/>
        <a:p>
          <a:endParaRPr lang="en-US"/>
        </a:p>
      </dgm:t>
    </dgm:pt>
    <dgm:pt modelId="{005A2CED-662F-441D-A710-76D89CA74100}" type="sibTrans" cxnId="{9DC1D4FC-A57E-4309-8E10-DC70122E813B}">
      <dgm:prSet/>
      <dgm:spPr/>
      <dgm:t>
        <a:bodyPr/>
        <a:lstStyle/>
        <a:p>
          <a:endParaRPr lang="en-US"/>
        </a:p>
      </dgm:t>
    </dgm:pt>
    <dgm:pt modelId="{AE6892D9-5FE6-49C2-86BB-2B888BD342B0}">
      <dgm:prSet phldrT="[Text]"/>
      <dgm:spPr/>
      <dgm:t>
        <a:bodyPr/>
        <a:lstStyle/>
        <a:p>
          <a:r>
            <a:rPr lang="en-US" dirty="0" smtClean="0"/>
            <a:t>Transit </a:t>
          </a:r>
          <a:r>
            <a:rPr lang="en-US" dirty="0" err="1" smtClean="0"/>
            <a:t>theodolite</a:t>
          </a:r>
          <a:endParaRPr lang="en-US" dirty="0"/>
        </a:p>
      </dgm:t>
    </dgm:pt>
    <dgm:pt modelId="{2D432641-5203-4485-9D36-0D3CC39109E0}" type="parTrans" cxnId="{EFDF82C1-AE17-4BF5-BC0A-D88DD947D7C1}">
      <dgm:prSet/>
      <dgm:spPr/>
      <dgm:t>
        <a:bodyPr/>
        <a:lstStyle/>
        <a:p>
          <a:endParaRPr lang="en-US"/>
        </a:p>
      </dgm:t>
    </dgm:pt>
    <dgm:pt modelId="{68BFF86D-DB40-4F12-BA85-B7F7B1E452B3}" type="sibTrans" cxnId="{EFDF82C1-AE17-4BF5-BC0A-D88DD947D7C1}">
      <dgm:prSet/>
      <dgm:spPr/>
      <dgm:t>
        <a:bodyPr/>
        <a:lstStyle/>
        <a:p>
          <a:endParaRPr lang="en-US"/>
        </a:p>
      </dgm:t>
    </dgm:pt>
    <dgm:pt modelId="{366E7C00-B12F-40C5-8D96-43A91AB98008}">
      <dgm:prSet phldrT="[Text]"/>
      <dgm:spPr/>
      <dgm:t>
        <a:bodyPr/>
        <a:lstStyle/>
        <a:p>
          <a:r>
            <a:rPr lang="en-US" dirty="0" smtClean="0"/>
            <a:t>Non-transit </a:t>
          </a:r>
          <a:r>
            <a:rPr lang="en-US" dirty="0" err="1" smtClean="0"/>
            <a:t>theodolite</a:t>
          </a:r>
          <a:endParaRPr lang="en-US" dirty="0"/>
        </a:p>
      </dgm:t>
    </dgm:pt>
    <dgm:pt modelId="{9FD90738-96A0-4F54-80F8-DFE047D94E68}" type="parTrans" cxnId="{A1691344-224B-48ED-A747-002B6302356F}">
      <dgm:prSet/>
      <dgm:spPr/>
      <dgm:t>
        <a:bodyPr/>
        <a:lstStyle/>
        <a:p>
          <a:endParaRPr lang="en-US"/>
        </a:p>
      </dgm:t>
    </dgm:pt>
    <dgm:pt modelId="{911D4E28-8E21-4379-B165-C3F4CACE6225}" type="sibTrans" cxnId="{A1691344-224B-48ED-A747-002B6302356F}">
      <dgm:prSet/>
      <dgm:spPr/>
      <dgm:t>
        <a:bodyPr/>
        <a:lstStyle/>
        <a:p>
          <a:endParaRPr lang="en-US"/>
        </a:p>
      </dgm:t>
    </dgm:pt>
    <dgm:pt modelId="{A8E65DBB-01CF-455E-8DB4-01061D6AFF33}" type="pres">
      <dgm:prSet presAssocID="{378DFCB1-6F97-40F5-B528-19C14F560F2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9F3E9C-2FB1-4F9C-959A-D941E69B0AF5}" type="pres">
      <dgm:prSet presAssocID="{D93A2EC3-BE79-4CA8-9666-2EFA7686ADB0}" presName="root1" presStyleCnt="0"/>
      <dgm:spPr/>
    </dgm:pt>
    <dgm:pt modelId="{C59ED3B5-4085-4A25-898B-BCE053DBCEB2}" type="pres">
      <dgm:prSet presAssocID="{D93A2EC3-BE79-4CA8-9666-2EFA7686ADB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86646A-FE85-40BA-BA09-66307C7B8D81}" type="pres">
      <dgm:prSet presAssocID="{D93A2EC3-BE79-4CA8-9666-2EFA7686ADB0}" presName="level2hierChild" presStyleCnt="0"/>
      <dgm:spPr/>
    </dgm:pt>
    <dgm:pt modelId="{9A9470F0-DB31-414C-904E-63EF6045E028}" type="pres">
      <dgm:prSet presAssocID="{2D432641-5203-4485-9D36-0D3CC39109E0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06955FBD-B3D5-44FA-A80C-71BF2F559832}" type="pres">
      <dgm:prSet presAssocID="{2D432641-5203-4485-9D36-0D3CC39109E0}" presName="connTx" presStyleLbl="parChTrans1D2" presStyleIdx="0" presStyleCnt="2"/>
      <dgm:spPr/>
      <dgm:t>
        <a:bodyPr/>
        <a:lstStyle/>
        <a:p>
          <a:endParaRPr lang="en-US"/>
        </a:p>
      </dgm:t>
    </dgm:pt>
    <dgm:pt modelId="{F72411C0-E2BC-4BF8-8B62-3A1F11C5CC3D}" type="pres">
      <dgm:prSet presAssocID="{AE6892D9-5FE6-49C2-86BB-2B888BD342B0}" presName="root2" presStyleCnt="0"/>
      <dgm:spPr/>
    </dgm:pt>
    <dgm:pt modelId="{0E4E1227-264B-49BE-BB94-5A99CAF6C47B}" type="pres">
      <dgm:prSet presAssocID="{AE6892D9-5FE6-49C2-86BB-2B888BD342B0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AB64FA-D462-4F1F-92A1-7EA54EAF6BE6}" type="pres">
      <dgm:prSet presAssocID="{AE6892D9-5FE6-49C2-86BB-2B888BD342B0}" presName="level3hierChild" presStyleCnt="0"/>
      <dgm:spPr/>
    </dgm:pt>
    <dgm:pt modelId="{20CB9C48-0425-45D2-A9F7-E3030E901CF7}" type="pres">
      <dgm:prSet presAssocID="{9FD90738-96A0-4F54-80F8-DFE047D94E68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2805C296-C5EA-41EF-A27E-C578FBDB522E}" type="pres">
      <dgm:prSet presAssocID="{9FD90738-96A0-4F54-80F8-DFE047D94E68}" presName="connTx" presStyleLbl="parChTrans1D2" presStyleIdx="1" presStyleCnt="2"/>
      <dgm:spPr/>
      <dgm:t>
        <a:bodyPr/>
        <a:lstStyle/>
        <a:p>
          <a:endParaRPr lang="en-US"/>
        </a:p>
      </dgm:t>
    </dgm:pt>
    <dgm:pt modelId="{35783BAD-DDFA-4A51-B918-D959F3488E13}" type="pres">
      <dgm:prSet presAssocID="{366E7C00-B12F-40C5-8D96-43A91AB98008}" presName="root2" presStyleCnt="0"/>
      <dgm:spPr/>
    </dgm:pt>
    <dgm:pt modelId="{7D398783-5FE4-4376-BC96-F75DF78E3F2C}" type="pres">
      <dgm:prSet presAssocID="{366E7C00-B12F-40C5-8D96-43A91AB9800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FEC1D7-03C3-4CA0-9BC4-F6D3DB314E55}" type="pres">
      <dgm:prSet presAssocID="{366E7C00-B12F-40C5-8D96-43A91AB98008}" presName="level3hierChild" presStyleCnt="0"/>
      <dgm:spPr/>
    </dgm:pt>
  </dgm:ptLst>
  <dgm:cxnLst>
    <dgm:cxn modelId="{645A8200-38E2-4FDB-ADAD-25E96D626B5B}" type="presOf" srcId="{378DFCB1-6F97-40F5-B528-19C14F560F2B}" destId="{A8E65DBB-01CF-455E-8DB4-01061D6AFF33}" srcOrd="0" destOrd="0" presId="urn:microsoft.com/office/officeart/2005/8/layout/hierarchy2"/>
    <dgm:cxn modelId="{EFDF82C1-AE17-4BF5-BC0A-D88DD947D7C1}" srcId="{D93A2EC3-BE79-4CA8-9666-2EFA7686ADB0}" destId="{AE6892D9-5FE6-49C2-86BB-2B888BD342B0}" srcOrd="0" destOrd="0" parTransId="{2D432641-5203-4485-9D36-0D3CC39109E0}" sibTransId="{68BFF86D-DB40-4F12-BA85-B7F7B1E452B3}"/>
    <dgm:cxn modelId="{A1691344-224B-48ED-A747-002B6302356F}" srcId="{D93A2EC3-BE79-4CA8-9666-2EFA7686ADB0}" destId="{366E7C00-B12F-40C5-8D96-43A91AB98008}" srcOrd="1" destOrd="0" parTransId="{9FD90738-96A0-4F54-80F8-DFE047D94E68}" sibTransId="{911D4E28-8E21-4379-B165-C3F4CACE6225}"/>
    <dgm:cxn modelId="{B9858E8B-2A21-4B51-9CFD-ADA38B77F9EC}" type="presOf" srcId="{9FD90738-96A0-4F54-80F8-DFE047D94E68}" destId="{20CB9C48-0425-45D2-A9F7-E3030E901CF7}" srcOrd="0" destOrd="0" presId="urn:microsoft.com/office/officeart/2005/8/layout/hierarchy2"/>
    <dgm:cxn modelId="{6B3EC271-6850-41A3-A2B4-41E25C6AFAFD}" type="presOf" srcId="{AE6892D9-5FE6-49C2-86BB-2B888BD342B0}" destId="{0E4E1227-264B-49BE-BB94-5A99CAF6C47B}" srcOrd="0" destOrd="0" presId="urn:microsoft.com/office/officeart/2005/8/layout/hierarchy2"/>
    <dgm:cxn modelId="{9DC1D4FC-A57E-4309-8E10-DC70122E813B}" srcId="{378DFCB1-6F97-40F5-B528-19C14F560F2B}" destId="{D93A2EC3-BE79-4CA8-9666-2EFA7686ADB0}" srcOrd="0" destOrd="0" parTransId="{B31E88EF-6377-4AAA-BB60-1EF410CC20E8}" sibTransId="{005A2CED-662F-441D-A710-76D89CA74100}"/>
    <dgm:cxn modelId="{CAFDBA27-CC07-4895-811E-A073207C662A}" type="presOf" srcId="{2D432641-5203-4485-9D36-0D3CC39109E0}" destId="{9A9470F0-DB31-414C-904E-63EF6045E028}" srcOrd="0" destOrd="0" presId="urn:microsoft.com/office/officeart/2005/8/layout/hierarchy2"/>
    <dgm:cxn modelId="{28183994-A2C3-4B57-A129-1F3E0718B3CA}" type="presOf" srcId="{2D432641-5203-4485-9D36-0D3CC39109E0}" destId="{06955FBD-B3D5-44FA-A80C-71BF2F559832}" srcOrd="1" destOrd="0" presId="urn:microsoft.com/office/officeart/2005/8/layout/hierarchy2"/>
    <dgm:cxn modelId="{C7DC6BD5-F5AA-4812-B13F-E1BFCF495887}" type="presOf" srcId="{D93A2EC3-BE79-4CA8-9666-2EFA7686ADB0}" destId="{C59ED3B5-4085-4A25-898B-BCE053DBCEB2}" srcOrd="0" destOrd="0" presId="urn:microsoft.com/office/officeart/2005/8/layout/hierarchy2"/>
    <dgm:cxn modelId="{71C3CBF7-7D26-48AF-AE47-288570260580}" type="presOf" srcId="{9FD90738-96A0-4F54-80F8-DFE047D94E68}" destId="{2805C296-C5EA-41EF-A27E-C578FBDB522E}" srcOrd="1" destOrd="0" presId="urn:microsoft.com/office/officeart/2005/8/layout/hierarchy2"/>
    <dgm:cxn modelId="{1929972B-ED7A-4D7D-A3D6-C48B2CB27B03}" type="presOf" srcId="{366E7C00-B12F-40C5-8D96-43A91AB98008}" destId="{7D398783-5FE4-4376-BC96-F75DF78E3F2C}" srcOrd="0" destOrd="0" presId="urn:microsoft.com/office/officeart/2005/8/layout/hierarchy2"/>
    <dgm:cxn modelId="{C52DA267-6587-4AFC-B44C-8148C26C58D7}" type="presParOf" srcId="{A8E65DBB-01CF-455E-8DB4-01061D6AFF33}" destId="{459F3E9C-2FB1-4F9C-959A-D941E69B0AF5}" srcOrd="0" destOrd="0" presId="urn:microsoft.com/office/officeart/2005/8/layout/hierarchy2"/>
    <dgm:cxn modelId="{D20AA347-5AB9-42CB-8E48-79C2E1D6F396}" type="presParOf" srcId="{459F3E9C-2FB1-4F9C-959A-D941E69B0AF5}" destId="{C59ED3B5-4085-4A25-898B-BCE053DBCEB2}" srcOrd="0" destOrd="0" presId="urn:microsoft.com/office/officeart/2005/8/layout/hierarchy2"/>
    <dgm:cxn modelId="{00CC7A43-CFD1-4F18-A625-6E09AF78D316}" type="presParOf" srcId="{459F3E9C-2FB1-4F9C-959A-D941E69B0AF5}" destId="{2B86646A-FE85-40BA-BA09-66307C7B8D81}" srcOrd="1" destOrd="0" presId="urn:microsoft.com/office/officeart/2005/8/layout/hierarchy2"/>
    <dgm:cxn modelId="{AE8B43EA-7FED-4554-B040-2CE38D92CBA6}" type="presParOf" srcId="{2B86646A-FE85-40BA-BA09-66307C7B8D81}" destId="{9A9470F0-DB31-414C-904E-63EF6045E028}" srcOrd="0" destOrd="0" presId="urn:microsoft.com/office/officeart/2005/8/layout/hierarchy2"/>
    <dgm:cxn modelId="{54D49F7C-33FC-463D-BFBC-DA5634D18F09}" type="presParOf" srcId="{9A9470F0-DB31-414C-904E-63EF6045E028}" destId="{06955FBD-B3D5-44FA-A80C-71BF2F559832}" srcOrd="0" destOrd="0" presId="urn:microsoft.com/office/officeart/2005/8/layout/hierarchy2"/>
    <dgm:cxn modelId="{7AA4DE39-11CA-48E3-A66D-CE91FF11051B}" type="presParOf" srcId="{2B86646A-FE85-40BA-BA09-66307C7B8D81}" destId="{F72411C0-E2BC-4BF8-8B62-3A1F11C5CC3D}" srcOrd="1" destOrd="0" presId="urn:microsoft.com/office/officeart/2005/8/layout/hierarchy2"/>
    <dgm:cxn modelId="{F28CFC4E-12E1-4F98-989A-E5213CE11393}" type="presParOf" srcId="{F72411C0-E2BC-4BF8-8B62-3A1F11C5CC3D}" destId="{0E4E1227-264B-49BE-BB94-5A99CAF6C47B}" srcOrd="0" destOrd="0" presId="urn:microsoft.com/office/officeart/2005/8/layout/hierarchy2"/>
    <dgm:cxn modelId="{0CE507EF-2F0C-42EF-BF6A-1B012EE307A6}" type="presParOf" srcId="{F72411C0-E2BC-4BF8-8B62-3A1F11C5CC3D}" destId="{E7AB64FA-D462-4F1F-92A1-7EA54EAF6BE6}" srcOrd="1" destOrd="0" presId="urn:microsoft.com/office/officeart/2005/8/layout/hierarchy2"/>
    <dgm:cxn modelId="{D83595CC-9A32-466E-B8B3-BDE8CF1D6B73}" type="presParOf" srcId="{2B86646A-FE85-40BA-BA09-66307C7B8D81}" destId="{20CB9C48-0425-45D2-A9F7-E3030E901CF7}" srcOrd="2" destOrd="0" presId="urn:microsoft.com/office/officeart/2005/8/layout/hierarchy2"/>
    <dgm:cxn modelId="{E0E5D3F7-AE08-44BA-9860-49EEB28A1FE5}" type="presParOf" srcId="{20CB9C48-0425-45D2-A9F7-E3030E901CF7}" destId="{2805C296-C5EA-41EF-A27E-C578FBDB522E}" srcOrd="0" destOrd="0" presId="urn:microsoft.com/office/officeart/2005/8/layout/hierarchy2"/>
    <dgm:cxn modelId="{BF5130F8-0948-4316-AAF6-E908BF4D155E}" type="presParOf" srcId="{2B86646A-FE85-40BA-BA09-66307C7B8D81}" destId="{35783BAD-DDFA-4A51-B918-D959F3488E13}" srcOrd="3" destOrd="0" presId="urn:microsoft.com/office/officeart/2005/8/layout/hierarchy2"/>
    <dgm:cxn modelId="{BCE213E0-C337-493C-8295-EA78525B6A33}" type="presParOf" srcId="{35783BAD-DDFA-4A51-B918-D959F3488E13}" destId="{7D398783-5FE4-4376-BC96-F75DF78E3F2C}" srcOrd="0" destOrd="0" presId="urn:microsoft.com/office/officeart/2005/8/layout/hierarchy2"/>
    <dgm:cxn modelId="{A4CE1424-6023-4E11-8F51-585076424FB3}" type="presParOf" srcId="{35783BAD-DDFA-4A51-B918-D959F3488E13}" destId="{25FEC1D7-03C3-4CA0-9BC4-F6D3DB314E5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B8D19E-60D9-4EAA-BCDF-8946C4EFD02B}" type="doc">
      <dgm:prSet loTypeId="urn:microsoft.com/office/officeart/2005/8/layout/radial6" loCatId="cycle" qsTypeId="urn:microsoft.com/office/officeart/2005/8/quickstyle/3d2" qsCatId="3D" csTypeId="urn:microsoft.com/office/officeart/2005/8/colors/accent6_3" csCatId="accent6" phldr="1"/>
      <dgm:spPr/>
      <dgm:t>
        <a:bodyPr/>
        <a:lstStyle/>
        <a:p>
          <a:endParaRPr lang="en-US"/>
        </a:p>
      </dgm:t>
    </dgm:pt>
    <dgm:pt modelId="{B4654368-E1C4-4516-8BA3-E321A87A697F}">
      <dgm:prSet phldrT="[Text]"/>
      <dgm:spPr/>
      <dgm:t>
        <a:bodyPr/>
        <a:lstStyle/>
        <a:p>
          <a:r>
            <a:rPr lang="en-US" dirty="0" smtClean="0"/>
            <a:t>Classification</a:t>
          </a:r>
          <a:endParaRPr lang="en-US" dirty="0"/>
        </a:p>
      </dgm:t>
    </dgm:pt>
    <dgm:pt modelId="{FE782FC6-983B-485C-90F4-9041A80C07AD}" type="parTrans" cxnId="{444E307F-91A4-48F9-8CD0-A5CE75286264}">
      <dgm:prSet/>
      <dgm:spPr/>
      <dgm:t>
        <a:bodyPr/>
        <a:lstStyle/>
        <a:p>
          <a:endParaRPr lang="en-US"/>
        </a:p>
      </dgm:t>
    </dgm:pt>
    <dgm:pt modelId="{EB105306-ACE5-48AF-A599-D85359BCC46A}" type="sibTrans" cxnId="{444E307F-91A4-48F9-8CD0-A5CE75286264}">
      <dgm:prSet/>
      <dgm:spPr/>
      <dgm:t>
        <a:bodyPr/>
        <a:lstStyle/>
        <a:p>
          <a:endParaRPr lang="en-US"/>
        </a:p>
      </dgm:t>
    </dgm:pt>
    <dgm:pt modelId="{16E09941-E1B1-42A5-807E-E15247FFA9D2}">
      <dgm:prSet phldrT="[Text]"/>
      <dgm:spPr/>
      <dgm:t>
        <a:bodyPr/>
        <a:lstStyle/>
        <a:p>
          <a:r>
            <a:rPr lang="en-US" dirty="0" err="1" smtClean="0"/>
            <a:t>Vernier</a:t>
          </a:r>
          <a:endParaRPr lang="en-US" dirty="0"/>
        </a:p>
      </dgm:t>
    </dgm:pt>
    <dgm:pt modelId="{3EF7B320-1715-45C4-8E9C-27D793BF5047}" type="parTrans" cxnId="{A6089A9A-AAA2-4D95-8665-2A1F4EB522F8}">
      <dgm:prSet/>
      <dgm:spPr/>
      <dgm:t>
        <a:bodyPr/>
        <a:lstStyle/>
        <a:p>
          <a:endParaRPr lang="en-US"/>
        </a:p>
      </dgm:t>
    </dgm:pt>
    <dgm:pt modelId="{EEBF4EB2-BF72-410F-B0D1-61C725AD648E}" type="sibTrans" cxnId="{A6089A9A-AAA2-4D95-8665-2A1F4EB522F8}">
      <dgm:prSet/>
      <dgm:spPr/>
      <dgm:t>
        <a:bodyPr/>
        <a:lstStyle/>
        <a:p>
          <a:endParaRPr lang="en-US"/>
        </a:p>
      </dgm:t>
    </dgm:pt>
    <dgm:pt modelId="{0E92AF21-8DD0-4908-BE0C-90B3593BBA3B}">
      <dgm:prSet phldrT="[Text]"/>
      <dgm:spPr/>
      <dgm:t>
        <a:bodyPr/>
        <a:lstStyle/>
        <a:p>
          <a:r>
            <a:rPr lang="en-US" dirty="0" smtClean="0"/>
            <a:t>Direct reading</a:t>
          </a:r>
          <a:endParaRPr lang="en-US" dirty="0"/>
        </a:p>
      </dgm:t>
    </dgm:pt>
    <dgm:pt modelId="{EA1509E9-B6A0-4602-83E2-7A558F54A599}" type="parTrans" cxnId="{7404EC0C-3DE5-4270-97BA-EF16F08D77E0}">
      <dgm:prSet/>
      <dgm:spPr/>
      <dgm:t>
        <a:bodyPr/>
        <a:lstStyle/>
        <a:p>
          <a:endParaRPr lang="en-US"/>
        </a:p>
      </dgm:t>
    </dgm:pt>
    <dgm:pt modelId="{9C0B538D-69CB-4616-8EF5-AD9B0F34E70B}" type="sibTrans" cxnId="{7404EC0C-3DE5-4270-97BA-EF16F08D77E0}">
      <dgm:prSet/>
      <dgm:spPr/>
      <dgm:t>
        <a:bodyPr/>
        <a:lstStyle/>
        <a:p>
          <a:endParaRPr lang="en-US"/>
        </a:p>
      </dgm:t>
    </dgm:pt>
    <dgm:pt modelId="{B554B59A-5ACC-4A4A-A49B-6BFED7DC2FF4}">
      <dgm:prSet phldrT="[Text]"/>
      <dgm:spPr/>
      <dgm:t>
        <a:bodyPr/>
        <a:lstStyle/>
        <a:p>
          <a:r>
            <a:rPr lang="en-US" dirty="0" smtClean="0"/>
            <a:t>Optical scale</a:t>
          </a:r>
          <a:endParaRPr lang="en-US" dirty="0"/>
        </a:p>
      </dgm:t>
    </dgm:pt>
    <dgm:pt modelId="{59907BF7-3401-49CA-BCE2-6BCF0E660512}" type="parTrans" cxnId="{65766026-F4F4-4939-A661-CF07D9C9851D}">
      <dgm:prSet/>
      <dgm:spPr/>
      <dgm:t>
        <a:bodyPr/>
        <a:lstStyle/>
        <a:p>
          <a:endParaRPr lang="en-US"/>
        </a:p>
      </dgm:t>
    </dgm:pt>
    <dgm:pt modelId="{62FB7830-419B-48D5-90B6-0CC4FCFB570E}" type="sibTrans" cxnId="{65766026-F4F4-4939-A661-CF07D9C9851D}">
      <dgm:prSet/>
      <dgm:spPr/>
      <dgm:t>
        <a:bodyPr/>
        <a:lstStyle/>
        <a:p>
          <a:endParaRPr lang="en-US"/>
        </a:p>
      </dgm:t>
    </dgm:pt>
    <dgm:pt modelId="{0A9709D5-8415-43B5-8E6E-C3ECB7176970}">
      <dgm:prSet phldrT="[Text]"/>
      <dgm:spPr/>
      <dgm:t>
        <a:bodyPr/>
        <a:lstStyle/>
        <a:p>
          <a:r>
            <a:rPr lang="en-US" dirty="0" smtClean="0"/>
            <a:t>Optical micrometer</a:t>
          </a:r>
          <a:endParaRPr lang="en-US" dirty="0"/>
        </a:p>
      </dgm:t>
    </dgm:pt>
    <dgm:pt modelId="{BC388A7D-DAE0-495D-AE25-6F95CD7F47EE}" type="parTrans" cxnId="{8368D92F-2ABC-4D9D-BA94-B11229826130}">
      <dgm:prSet/>
      <dgm:spPr/>
      <dgm:t>
        <a:bodyPr/>
        <a:lstStyle/>
        <a:p>
          <a:endParaRPr lang="en-US"/>
        </a:p>
      </dgm:t>
    </dgm:pt>
    <dgm:pt modelId="{51820697-33CB-4D69-911B-98C624736F28}" type="sibTrans" cxnId="{8368D92F-2ABC-4D9D-BA94-B11229826130}">
      <dgm:prSet/>
      <dgm:spPr/>
      <dgm:t>
        <a:bodyPr/>
        <a:lstStyle/>
        <a:p>
          <a:endParaRPr lang="en-US"/>
        </a:p>
      </dgm:t>
    </dgm:pt>
    <dgm:pt modelId="{AFCDD397-5FD6-4D4C-A73C-FF2ED4B70FA1}">
      <dgm:prSet phldrT="[Text]"/>
      <dgm:spPr/>
      <dgm:t>
        <a:bodyPr/>
        <a:lstStyle/>
        <a:p>
          <a:r>
            <a:rPr lang="en-US" dirty="0" err="1" smtClean="0"/>
            <a:t>Opto</a:t>
          </a:r>
          <a:r>
            <a:rPr lang="en-US" dirty="0" smtClean="0"/>
            <a:t>-electronic</a:t>
          </a:r>
          <a:endParaRPr lang="en-US" dirty="0"/>
        </a:p>
      </dgm:t>
    </dgm:pt>
    <dgm:pt modelId="{648487C3-81C7-4100-A977-E7F4488FDDD6}" type="parTrans" cxnId="{83AEF95F-E447-404F-A16C-9BCF46C6BC17}">
      <dgm:prSet/>
      <dgm:spPr/>
      <dgm:t>
        <a:bodyPr/>
        <a:lstStyle/>
        <a:p>
          <a:endParaRPr lang="en-US"/>
        </a:p>
      </dgm:t>
    </dgm:pt>
    <dgm:pt modelId="{83FE340A-F20F-497D-982E-B1FFC1BDE02D}" type="sibTrans" cxnId="{83AEF95F-E447-404F-A16C-9BCF46C6BC17}">
      <dgm:prSet/>
      <dgm:spPr/>
      <dgm:t>
        <a:bodyPr/>
        <a:lstStyle/>
        <a:p>
          <a:endParaRPr lang="en-US"/>
        </a:p>
      </dgm:t>
    </dgm:pt>
    <dgm:pt modelId="{25C26188-5373-4822-93E5-2256EB9D5968}" type="pres">
      <dgm:prSet presAssocID="{A2B8D19E-60D9-4EAA-BCDF-8946C4EFD02B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0AF394B-A2D2-4FEE-821C-F99018D33543}" type="pres">
      <dgm:prSet presAssocID="{B4654368-E1C4-4516-8BA3-E321A87A697F}" presName="centerShape" presStyleLbl="node0" presStyleIdx="0" presStyleCnt="1"/>
      <dgm:spPr/>
      <dgm:t>
        <a:bodyPr/>
        <a:lstStyle/>
        <a:p>
          <a:endParaRPr lang="en-US"/>
        </a:p>
      </dgm:t>
    </dgm:pt>
    <dgm:pt modelId="{668F9698-1AA5-478F-B0E1-3D9E228EEBB1}" type="pres">
      <dgm:prSet presAssocID="{16E09941-E1B1-42A5-807E-E15247FFA9D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61AA87-CDA0-4B8E-871B-2836CF17653D}" type="pres">
      <dgm:prSet presAssocID="{16E09941-E1B1-42A5-807E-E15247FFA9D2}" presName="dummy" presStyleCnt="0"/>
      <dgm:spPr/>
    </dgm:pt>
    <dgm:pt modelId="{C041C446-8AF3-4740-8C30-E4BB25C5B0F9}" type="pres">
      <dgm:prSet presAssocID="{EEBF4EB2-BF72-410F-B0D1-61C725AD648E}" presName="sibTrans" presStyleLbl="sibTrans2D1" presStyleIdx="0" presStyleCnt="5"/>
      <dgm:spPr/>
      <dgm:t>
        <a:bodyPr/>
        <a:lstStyle/>
        <a:p>
          <a:endParaRPr lang="en-US"/>
        </a:p>
      </dgm:t>
    </dgm:pt>
    <dgm:pt modelId="{3FA99147-697D-44D6-88CD-C4D5AC927D88}" type="pres">
      <dgm:prSet presAssocID="{0E92AF21-8DD0-4908-BE0C-90B3593BBA3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4F4910-332D-43F0-9CCA-9AC65BFCC9F1}" type="pres">
      <dgm:prSet presAssocID="{0E92AF21-8DD0-4908-BE0C-90B3593BBA3B}" presName="dummy" presStyleCnt="0"/>
      <dgm:spPr/>
    </dgm:pt>
    <dgm:pt modelId="{910E64F4-51E8-4160-B204-1D096F75356E}" type="pres">
      <dgm:prSet presAssocID="{9C0B538D-69CB-4616-8EF5-AD9B0F34E70B}" presName="sibTrans" presStyleLbl="sibTrans2D1" presStyleIdx="1" presStyleCnt="5"/>
      <dgm:spPr/>
      <dgm:t>
        <a:bodyPr/>
        <a:lstStyle/>
        <a:p>
          <a:endParaRPr lang="en-US"/>
        </a:p>
      </dgm:t>
    </dgm:pt>
    <dgm:pt modelId="{94E4B75A-D2B7-443A-A818-55A45A2CF518}" type="pres">
      <dgm:prSet presAssocID="{B554B59A-5ACC-4A4A-A49B-6BFED7DC2FF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4F7EB8-7A37-461F-9E09-0ABEE36A6F41}" type="pres">
      <dgm:prSet presAssocID="{B554B59A-5ACC-4A4A-A49B-6BFED7DC2FF4}" presName="dummy" presStyleCnt="0"/>
      <dgm:spPr/>
    </dgm:pt>
    <dgm:pt modelId="{FD0FA44B-FED1-457B-9977-0C78D56771E0}" type="pres">
      <dgm:prSet presAssocID="{62FB7830-419B-48D5-90B6-0CC4FCFB570E}" presName="sibTrans" presStyleLbl="sibTrans2D1" presStyleIdx="2" presStyleCnt="5"/>
      <dgm:spPr/>
      <dgm:t>
        <a:bodyPr/>
        <a:lstStyle/>
        <a:p>
          <a:endParaRPr lang="en-US"/>
        </a:p>
      </dgm:t>
    </dgm:pt>
    <dgm:pt modelId="{22D54B03-657E-495E-B190-1F62E35FD8C4}" type="pres">
      <dgm:prSet presAssocID="{0A9709D5-8415-43B5-8E6E-C3ECB717697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31528-4333-4B7F-9862-A167357D9EE3}" type="pres">
      <dgm:prSet presAssocID="{0A9709D5-8415-43B5-8E6E-C3ECB7176970}" presName="dummy" presStyleCnt="0"/>
      <dgm:spPr/>
    </dgm:pt>
    <dgm:pt modelId="{1EF425A6-0E6A-47D4-8315-DBE41E730CA6}" type="pres">
      <dgm:prSet presAssocID="{51820697-33CB-4D69-911B-98C624736F28}" presName="sibTrans" presStyleLbl="sibTrans2D1" presStyleIdx="3" presStyleCnt="5"/>
      <dgm:spPr/>
      <dgm:t>
        <a:bodyPr/>
        <a:lstStyle/>
        <a:p>
          <a:endParaRPr lang="en-US"/>
        </a:p>
      </dgm:t>
    </dgm:pt>
    <dgm:pt modelId="{9BDBAC9E-561C-4361-BBD5-47E3F0398202}" type="pres">
      <dgm:prSet presAssocID="{AFCDD397-5FD6-4D4C-A73C-FF2ED4B70FA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3F9B87-95A0-4EC7-92FF-174FA0068C58}" type="pres">
      <dgm:prSet presAssocID="{AFCDD397-5FD6-4D4C-A73C-FF2ED4B70FA1}" presName="dummy" presStyleCnt="0"/>
      <dgm:spPr/>
    </dgm:pt>
    <dgm:pt modelId="{AA026133-B0BF-4F66-9EE7-92C2245479E3}" type="pres">
      <dgm:prSet presAssocID="{83FE340A-F20F-497D-982E-B1FFC1BDE02D}" presName="sibTrans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4317DD9B-C5A7-4550-93E1-6D9CD2751A0F}" type="presOf" srcId="{B4654368-E1C4-4516-8BA3-E321A87A697F}" destId="{00AF394B-A2D2-4FEE-821C-F99018D33543}" srcOrd="0" destOrd="0" presId="urn:microsoft.com/office/officeart/2005/8/layout/radial6"/>
    <dgm:cxn modelId="{7404EC0C-3DE5-4270-97BA-EF16F08D77E0}" srcId="{B4654368-E1C4-4516-8BA3-E321A87A697F}" destId="{0E92AF21-8DD0-4908-BE0C-90B3593BBA3B}" srcOrd="1" destOrd="0" parTransId="{EA1509E9-B6A0-4602-83E2-7A558F54A599}" sibTransId="{9C0B538D-69CB-4616-8EF5-AD9B0F34E70B}"/>
    <dgm:cxn modelId="{A6089A9A-AAA2-4D95-8665-2A1F4EB522F8}" srcId="{B4654368-E1C4-4516-8BA3-E321A87A697F}" destId="{16E09941-E1B1-42A5-807E-E15247FFA9D2}" srcOrd="0" destOrd="0" parTransId="{3EF7B320-1715-45C4-8E9C-27D793BF5047}" sibTransId="{EEBF4EB2-BF72-410F-B0D1-61C725AD648E}"/>
    <dgm:cxn modelId="{8368D92F-2ABC-4D9D-BA94-B11229826130}" srcId="{B4654368-E1C4-4516-8BA3-E321A87A697F}" destId="{0A9709D5-8415-43B5-8E6E-C3ECB7176970}" srcOrd="3" destOrd="0" parTransId="{BC388A7D-DAE0-495D-AE25-6F95CD7F47EE}" sibTransId="{51820697-33CB-4D69-911B-98C624736F28}"/>
    <dgm:cxn modelId="{C382EB68-0A66-4542-9B18-6A2E3573AE30}" type="presOf" srcId="{0E92AF21-8DD0-4908-BE0C-90B3593BBA3B}" destId="{3FA99147-697D-44D6-88CD-C4D5AC927D88}" srcOrd="0" destOrd="0" presId="urn:microsoft.com/office/officeart/2005/8/layout/radial6"/>
    <dgm:cxn modelId="{E9286A26-1604-4D5A-8053-D6A04BCD2F4B}" type="presOf" srcId="{EEBF4EB2-BF72-410F-B0D1-61C725AD648E}" destId="{C041C446-8AF3-4740-8C30-E4BB25C5B0F9}" srcOrd="0" destOrd="0" presId="urn:microsoft.com/office/officeart/2005/8/layout/radial6"/>
    <dgm:cxn modelId="{444E307F-91A4-48F9-8CD0-A5CE75286264}" srcId="{A2B8D19E-60D9-4EAA-BCDF-8946C4EFD02B}" destId="{B4654368-E1C4-4516-8BA3-E321A87A697F}" srcOrd="0" destOrd="0" parTransId="{FE782FC6-983B-485C-90F4-9041A80C07AD}" sibTransId="{EB105306-ACE5-48AF-A599-D85359BCC46A}"/>
    <dgm:cxn modelId="{9D492294-9ECB-4F18-AC35-FA5256AC2EA7}" type="presOf" srcId="{B554B59A-5ACC-4A4A-A49B-6BFED7DC2FF4}" destId="{94E4B75A-D2B7-443A-A818-55A45A2CF518}" srcOrd="0" destOrd="0" presId="urn:microsoft.com/office/officeart/2005/8/layout/radial6"/>
    <dgm:cxn modelId="{83AEF95F-E447-404F-A16C-9BCF46C6BC17}" srcId="{B4654368-E1C4-4516-8BA3-E321A87A697F}" destId="{AFCDD397-5FD6-4D4C-A73C-FF2ED4B70FA1}" srcOrd="4" destOrd="0" parTransId="{648487C3-81C7-4100-A977-E7F4488FDDD6}" sibTransId="{83FE340A-F20F-497D-982E-B1FFC1BDE02D}"/>
    <dgm:cxn modelId="{65BAA198-51BE-42A8-8014-BE4DBDA26FFB}" type="presOf" srcId="{83FE340A-F20F-497D-982E-B1FFC1BDE02D}" destId="{AA026133-B0BF-4F66-9EE7-92C2245479E3}" srcOrd="0" destOrd="0" presId="urn:microsoft.com/office/officeart/2005/8/layout/radial6"/>
    <dgm:cxn modelId="{490FFEF0-E67D-4668-8810-F4D0A6C467EE}" type="presOf" srcId="{0A9709D5-8415-43B5-8E6E-C3ECB7176970}" destId="{22D54B03-657E-495E-B190-1F62E35FD8C4}" srcOrd="0" destOrd="0" presId="urn:microsoft.com/office/officeart/2005/8/layout/radial6"/>
    <dgm:cxn modelId="{9576491F-36F9-47B8-AA76-EAB8C4CBFF8F}" type="presOf" srcId="{16E09941-E1B1-42A5-807E-E15247FFA9D2}" destId="{668F9698-1AA5-478F-B0E1-3D9E228EEBB1}" srcOrd="0" destOrd="0" presId="urn:microsoft.com/office/officeart/2005/8/layout/radial6"/>
    <dgm:cxn modelId="{65766026-F4F4-4939-A661-CF07D9C9851D}" srcId="{B4654368-E1C4-4516-8BA3-E321A87A697F}" destId="{B554B59A-5ACC-4A4A-A49B-6BFED7DC2FF4}" srcOrd="2" destOrd="0" parTransId="{59907BF7-3401-49CA-BCE2-6BCF0E660512}" sibTransId="{62FB7830-419B-48D5-90B6-0CC4FCFB570E}"/>
    <dgm:cxn modelId="{002A0D38-B65A-4E59-A41D-40A850E35EA1}" type="presOf" srcId="{62FB7830-419B-48D5-90B6-0CC4FCFB570E}" destId="{FD0FA44B-FED1-457B-9977-0C78D56771E0}" srcOrd="0" destOrd="0" presId="urn:microsoft.com/office/officeart/2005/8/layout/radial6"/>
    <dgm:cxn modelId="{0548CCE7-D42D-4CE0-8733-134586AE7312}" type="presOf" srcId="{51820697-33CB-4D69-911B-98C624736F28}" destId="{1EF425A6-0E6A-47D4-8315-DBE41E730CA6}" srcOrd="0" destOrd="0" presId="urn:microsoft.com/office/officeart/2005/8/layout/radial6"/>
    <dgm:cxn modelId="{630824AC-B278-461E-A30F-07319490E023}" type="presOf" srcId="{9C0B538D-69CB-4616-8EF5-AD9B0F34E70B}" destId="{910E64F4-51E8-4160-B204-1D096F75356E}" srcOrd="0" destOrd="0" presId="urn:microsoft.com/office/officeart/2005/8/layout/radial6"/>
    <dgm:cxn modelId="{96BC5B3D-D758-493A-BFBE-2284BE630B91}" type="presOf" srcId="{A2B8D19E-60D9-4EAA-BCDF-8946C4EFD02B}" destId="{25C26188-5373-4822-93E5-2256EB9D5968}" srcOrd="0" destOrd="0" presId="urn:microsoft.com/office/officeart/2005/8/layout/radial6"/>
    <dgm:cxn modelId="{C00A6B1B-C553-4B8F-8B24-A067660AC993}" type="presOf" srcId="{AFCDD397-5FD6-4D4C-A73C-FF2ED4B70FA1}" destId="{9BDBAC9E-561C-4361-BBD5-47E3F0398202}" srcOrd="0" destOrd="0" presId="urn:microsoft.com/office/officeart/2005/8/layout/radial6"/>
    <dgm:cxn modelId="{97E34A44-C9CE-45A4-8D66-70BC029EF706}" type="presParOf" srcId="{25C26188-5373-4822-93E5-2256EB9D5968}" destId="{00AF394B-A2D2-4FEE-821C-F99018D33543}" srcOrd="0" destOrd="0" presId="urn:microsoft.com/office/officeart/2005/8/layout/radial6"/>
    <dgm:cxn modelId="{7805768A-65E8-4571-A165-00A3511C7869}" type="presParOf" srcId="{25C26188-5373-4822-93E5-2256EB9D5968}" destId="{668F9698-1AA5-478F-B0E1-3D9E228EEBB1}" srcOrd="1" destOrd="0" presId="urn:microsoft.com/office/officeart/2005/8/layout/radial6"/>
    <dgm:cxn modelId="{AF2CBB1C-202D-4AB2-98FB-D5EB49CB68A3}" type="presParOf" srcId="{25C26188-5373-4822-93E5-2256EB9D5968}" destId="{0E61AA87-CDA0-4B8E-871B-2836CF17653D}" srcOrd="2" destOrd="0" presId="urn:microsoft.com/office/officeart/2005/8/layout/radial6"/>
    <dgm:cxn modelId="{F7C6734F-1B56-47C1-B8F3-02DAC181F87F}" type="presParOf" srcId="{25C26188-5373-4822-93E5-2256EB9D5968}" destId="{C041C446-8AF3-4740-8C30-E4BB25C5B0F9}" srcOrd="3" destOrd="0" presId="urn:microsoft.com/office/officeart/2005/8/layout/radial6"/>
    <dgm:cxn modelId="{9AEE4D4A-8522-4DBA-8BF2-F7B144A13579}" type="presParOf" srcId="{25C26188-5373-4822-93E5-2256EB9D5968}" destId="{3FA99147-697D-44D6-88CD-C4D5AC927D88}" srcOrd="4" destOrd="0" presId="urn:microsoft.com/office/officeart/2005/8/layout/radial6"/>
    <dgm:cxn modelId="{30E1A425-C8FB-4B72-8298-9B075616FC18}" type="presParOf" srcId="{25C26188-5373-4822-93E5-2256EB9D5968}" destId="{9D4F4910-332D-43F0-9CCA-9AC65BFCC9F1}" srcOrd="5" destOrd="0" presId="urn:microsoft.com/office/officeart/2005/8/layout/radial6"/>
    <dgm:cxn modelId="{E7AA85D9-046B-4705-9680-165CE239040E}" type="presParOf" srcId="{25C26188-5373-4822-93E5-2256EB9D5968}" destId="{910E64F4-51E8-4160-B204-1D096F75356E}" srcOrd="6" destOrd="0" presId="urn:microsoft.com/office/officeart/2005/8/layout/radial6"/>
    <dgm:cxn modelId="{D41B3D58-2560-4581-8FFC-458ABCD31C57}" type="presParOf" srcId="{25C26188-5373-4822-93E5-2256EB9D5968}" destId="{94E4B75A-D2B7-443A-A818-55A45A2CF518}" srcOrd="7" destOrd="0" presId="urn:microsoft.com/office/officeart/2005/8/layout/radial6"/>
    <dgm:cxn modelId="{B4EE5BBF-F974-4B77-95A1-05CCA0D32F76}" type="presParOf" srcId="{25C26188-5373-4822-93E5-2256EB9D5968}" destId="{9F4F7EB8-7A37-461F-9E09-0ABEE36A6F41}" srcOrd="8" destOrd="0" presId="urn:microsoft.com/office/officeart/2005/8/layout/radial6"/>
    <dgm:cxn modelId="{AD692815-AA71-46BD-9726-C82ADD9E1C2E}" type="presParOf" srcId="{25C26188-5373-4822-93E5-2256EB9D5968}" destId="{FD0FA44B-FED1-457B-9977-0C78D56771E0}" srcOrd="9" destOrd="0" presId="urn:microsoft.com/office/officeart/2005/8/layout/radial6"/>
    <dgm:cxn modelId="{0499C39F-848A-4037-AAA4-976BA3B418E2}" type="presParOf" srcId="{25C26188-5373-4822-93E5-2256EB9D5968}" destId="{22D54B03-657E-495E-B190-1F62E35FD8C4}" srcOrd="10" destOrd="0" presId="urn:microsoft.com/office/officeart/2005/8/layout/radial6"/>
    <dgm:cxn modelId="{7469D457-5A54-479A-83D6-02D64D4F2EBA}" type="presParOf" srcId="{25C26188-5373-4822-93E5-2256EB9D5968}" destId="{E6531528-4333-4B7F-9862-A167357D9EE3}" srcOrd="11" destOrd="0" presId="urn:microsoft.com/office/officeart/2005/8/layout/radial6"/>
    <dgm:cxn modelId="{252F0864-745E-4542-9AE0-247A0B72C0B2}" type="presParOf" srcId="{25C26188-5373-4822-93E5-2256EB9D5968}" destId="{1EF425A6-0E6A-47D4-8315-DBE41E730CA6}" srcOrd="12" destOrd="0" presId="urn:microsoft.com/office/officeart/2005/8/layout/radial6"/>
    <dgm:cxn modelId="{E9832EC5-79A6-44FE-819A-05271B69D669}" type="presParOf" srcId="{25C26188-5373-4822-93E5-2256EB9D5968}" destId="{9BDBAC9E-561C-4361-BBD5-47E3F0398202}" srcOrd="13" destOrd="0" presId="urn:microsoft.com/office/officeart/2005/8/layout/radial6"/>
    <dgm:cxn modelId="{B28B2A49-3C62-4C89-A186-AE2A385B24B7}" type="presParOf" srcId="{25C26188-5373-4822-93E5-2256EB9D5968}" destId="{233F9B87-95A0-4EC7-92FF-174FA0068C58}" srcOrd="14" destOrd="0" presId="urn:microsoft.com/office/officeart/2005/8/layout/radial6"/>
    <dgm:cxn modelId="{38375EAA-CE1A-44A2-ADD1-2EEE97739A27}" type="presParOf" srcId="{25C26188-5373-4822-93E5-2256EB9D5968}" destId="{AA026133-B0BF-4F66-9EE7-92C2245479E3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BF6E8D6-1AAE-4313-B2A0-ADD04A9686E4}" type="doc">
      <dgm:prSet loTypeId="urn:microsoft.com/office/officeart/2005/8/layout/vList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C68F019-92AA-48E7-A560-54BA1E8E3B29}">
      <dgm:prSet phldrT="[Text]"/>
      <dgm:spPr/>
      <dgm:t>
        <a:bodyPr/>
        <a:lstStyle/>
        <a:p>
          <a:r>
            <a:rPr lang="en-US" dirty="0" smtClean="0"/>
            <a:t>Transit </a:t>
          </a:r>
          <a:endParaRPr lang="en-US" dirty="0"/>
        </a:p>
      </dgm:t>
    </dgm:pt>
    <dgm:pt modelId="{48C57966-CFCC-4548-A5C2-7EC151C3061F}" type="parTrans" cxnId="{DC10C5A2-2580-4863-A1BB-77982C121AE1}">
      <dgm:prSet/>
      <dgm:spPr/>
      <dgm:t>
        <a:bodyPr/>
        <a:lstStyle/>
        <a:p>
          <a:endParaRPr lang="en-US"/>
        </a:p>
      </dgm:t>
    </dgm:pt>
    <dgm:pt modelId="{C1E51D8F-8EE3-4BB1-B312-E2C39AA1A73D}" type="sibTrans" cxnId="{DC10C5A2-2580-4863-A1BB-77982C121AE1}">
      <dgm:prSet/>
      <dgm:spPr/>
      <dgm:t>
        <a:bodyPr/>
        <a:lstStyle/>
        <a:p>
          <a:endParaRPr lang="en-US"/>
        </a:p>
      </dgm:t>
    </dgm:pt>
    <dgm:pt modelId="{A5A6BC31-3D70-416F-8B55-E2DFD1712F9A}">
      <dgm:prSet phldrT="[Text]"/>
      <dgm:spPr/>
      <dgm:t>
        <a:bodyPr/>
        <a:lstStyle/>
        <a:p>
          <a:r>
            <a:rPr lang="en-US" dirty="0" smtClean="0"/>
            <a:t>It is also called plunging or reversing. This is the operation of revolving the telescope through 180 in a vertical plane about its horizontal axis </a:t>
          </a:r>
          <a:endParaRPr lang="en-US" dirty="0"/>
        </a:p>
      </dgm:t>
    </dgm:pt>
    <dgm:pt modelId="{71D94F68-C38B-4227-B344-CDB3A8A58C64}" type="parTrans" cxnId="{97198ED0-417D-4979-A95E-C77407B5238E}">
      <dgm:prSet/>
      <dgm:spPr/>
      <dgm:t>
        <a:bodyPr/>
        <a:lstStyle/>
        <a:p>
          <a:endParaRPr lang="en-US"/>
        </a:p>
      </dgm:t>
    </dgm:pt>
    <dgm:pt modelId="{9C724837-F52F-45A1-9FB7-58881005DF01}" type="sibTrans" cxnId="{97198ED0-417D-4979-A95E-C77407B5238E}">
      <dgm:prSet/>
      <dgm:spPr/>
      <dgm:t>
        <a:bodyPr/>
        <a:lstStyle/>
        <a:p>
          <a:endParaRPr lang="en-US"/>
        </a:p>
      </dgm:t>
    </dgm:pt>
    <dgm:pt modelId="{F10A38F2-24B4-4440-9C9D-3DEDF4B8E9B0}">
      <dgm:prSet phldrT="[Text]"/>
      <dgm:spPr/>
      <dgm:t>
        <a:bodyPr/>
        <a:lstStyle/>
        <a:p>
          <a:r>
            <a:rPr lang="en-US" dirty="0" smtClean="0"/>
            <a:t>Face right</a:t>
          </a:r>
          <a:endParaRPr lang="en-US" dirty="0"/>
        </a:p>
      </dgm:t>
    </dgm:pt>
    <dgm:pt modelId="{F56C27BD-23B9-4914-9427-4A4C68372432}" type="parTrans" cxnId="{F16F5611-6A6F-4CE9-BF7B-EF22BACA8CB7}">
      <dgm:prSet/>
      <dgm:spPr/>
      <dgm:t>
        <a:bodyPr/>
        <a:lstStyle/>
        <a:p>
          <a:endParaRPr lang="en-US"/>
        </a:p>
      </dgm:t>
    </dgm:pt>
    <dgm:pt modelId="{75BD538B-D4C2-49B6-9D0C-17F21F2CE9E3}" type="sibTrans" cxnId="{F16F5611-6A6F-4CE9-BF7B-EF22BACA8CB7}">
      <dgm:prSet/>
      <dgm:spPr/>
      <dgm:t>
        <a:bodyPr/>
        <a:lstStyle/>
        <a:p>
          <a:endParaRPr lang="en-US"/>
        </a:p>
      </dgm:t>
    </dgm:pt>
    <dgm:pt modelId="{6FD92ECC-4034-41DF-B984-904AB92C610A}">
      <dgm:prSet phldrT="[Text]"/>
      <dgm:spPr/>
      <dgm:t>
        <a:bodyPr/>
        <a:lstStyle/>
        <a:p>
          <a:r>
            <a:rPr lang="en-US" dirty="0" smtClean="0"/>
            <a:t>When the vertical circle of the </a:t>
          </a:r>
          <a:r>
            <a:rPr lang="en-US" dirty="0" err="1" smtClean="0"/>
            <a:t>theodolite</a:t>
          </a:r>
          <a:r>
            <a:rPr lang="en-US" dirty="0" smtClean="0"/>
            <a:t> is on the right of the observer</a:t>
          </a:r>
          <a:endParaRPr lang="en-US" dirty="0"/>
        </a:p>
      </dgm:t>
    </dgm:pt>
    <dgm:pt modelId="{108B6FD9-F293-4BE1-A52D-62381AE68070}" type="parTrans" cxnId="{DBB18D33-19D9-463A-8E2D-76CC2CE8482D}">
      <dgm:prSet/>
      <dgm:spPr/>
      <dgm:t>
        <a:bodyPr/>
        <a:lstStyle/>
        <a:p>
          <a:endParaRPr lang="en-US"/>
        </a:p>
      </dgm:t>
    </dgm:pt>
    <dgm:pt modelId="{2156E26F-6328-41CE-B261-387F9C3861B6}" type="sibTrans" cxnId="{DBB18D33-19D9-463A-8E2D-76CC2CE8482D}">
      <dgm:prSet/>
      <dgm:spPr/>
      <dgm:t>
        <a:bodyPr/>
        <a:lstStyle/>
        <a:p>
          <a:endParaRPr lang="en-US"/>
        </a:p>
      </dgm:t>
    </dgm:pt>
    <dgm:pt modelId="{590AFEEF-9C03-40C3-9356-8D3AE90AF6E1}">
      <dgm:prSet phldrT="[Text]"/>
      <dgm:spPr/>
      <dgm:t>
        <a:bodyPr/>
        <a:lstStyle/>
        <a:p>
          <a:r>
            <a:rPr lang="en-US" dirty="0" smtClean="0"/>
            <a:t>Face left</a:t>
          </a:r>
          <a:endParaRPr lang="en-US" dirty="0"/>
        </a:p>
      </dgm:t>
    </dgm:pt>
    <dgm:pt modelId="{EA10B988-3789-4A7B-B2EC-14DE0D3F80AB}" type="parTrans" cxnId="{3FC5AB53-935B-4DF2-8E85-01A4B5D8AB69}">
      <dgm:prSet/>
      <dgm:spPr/>
      <dgm:t>
        <a:bodyPr/>
        <a:lstStyle/>
        <a:p>
          <a:endParaRPr lang="en-US"/>
        </a:p>
      </dgm:t>
    </dgm:pt>
    <dgm:pt modelId="{ADA92AC4-488A-41DD-9205-74FF69374F23}" type="sibTrans" cxnId="{3FC5AB53-935B-4DF2-8E85-01A4B5D8AB69}">
      <dgm:prSet/>
      <dgm:spPr/>
      <dgm:t>
        <a:bodyPr/>
        <a:lstStyle/>
        <a:p>
          <a:endParaRPr lang="en-US"/>
        </a:p>
      </dgm:t>
    </dgm:pt>
    <dgm:pt modelId="{78F56948-3F75-4DB9-9E81-82E3227E57B3}">
      <dgm:prSet phldrT="[Text]"/>
      <dgm:spPr/>
      <dgm:t>
        <a:bodyPr/>
        <a:lstStyle/>
        <a:p>
          <a:r>
            <a:rPr lang="en-US" dirty="0" smtClean="0"/>
            <a:t>When the vertical circle of the </a:t>
          </a:r>
          <a:r>
            <a:rPr lang="en-US" dirty="0" err="1" smtClean="0"/>
            <a:t>theodolite</a:t>
          </a:r>
          <a:r>
            <a:rPr lang="en-US" dirty="0" smtClean="0"/>
            <a:t> is on the left of the observer</a:t>
          </a:r>
          <a:endParaRPr lang="en-US" dirty="0"/>
        </a:p>
      </dgm:t>
    </dgm:pt>
    <dgm:pt modelId="{5BD077BB-1CFB-4596-A5A4-00648B38B13F}" type="parTrans" cxnId="{60D2615D-BABA-43DA-B36C-93A4737E5937}">
      <dgm:prSet/>
      <dgm:spPr/>
      <dgm:t>
        <a:bodyPr/>
        <a:lstStyle/>
        <a:p>
          <a:endParaRPr lang="en-US"/>
        </a:p>
      </dgm:t>
    </dgm:pt>
    <dgm:pt modelId="{608B977A-C238-4767-BFF6-13F70FD0E271}" type="sibTrans" cxnId="{60D2615D-BABA-43DA-B36C-93A4737E5937}">
      <dgm:prSet/>
      <dgm:spPr/>
      <dgm:t>
        <a:bodyPr/>
        <a:lstStyle/>
        <a:p>
          <a:endParaRPr lang="en-US"/>
        </a:p>
      </dgm:t>
    </dgm:pt>
    <dgm:pt modelId="{7B43316B-7AC0-428B-B2DD-75A49E064370}" type="pres">
      <dgm:prSet presAssocID="{9BF6E8D6-1AAE-4313-B2A0-ADD04A9686E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EAB319-D43E-4881-93D3-1688D9B355B5}" type="pres">
      <dgm:prSet presAssocID="{8C68F019-92AA-48E7-A560-54BA1E8E3B2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4FCE73-9442-4984-BD69-F8027D0828A9}" type="pres">
      <dgm:prSet presAssocID="{8C68F019-92AA-48E7-A560-54BA1E8E3B29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2280C8-90DF-446D-98E0-2BCA01E7ED5F}" type="pres">
      <dgm:prSet presAssocID="{F10A38F2-24B4-4440-9C9D-3DEDF4B8E9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FD2301-DC5E-4ADA-96D7-5E5DE5B318FC}" type="pres">
      <dgm:prSet presAssocID="{F10A38F2-24B4-4440-9C9D-3DEDF4B8E9B0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AB1DC4-02BF-4E34-BF29-42448E6A13F3}" type="pres">
      <dgm:prSet presAssocID="{590AFEEF-9C03-40C3-9356-8D3AE90AF6E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1F391D-3B54-49F8-B2BB-2E886CB85F25}" type="pres">
      <dgm:prSet presAssocID="{590AFEEF-9C03-40C3-9356-8D3AE90AF6E1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10C5A2-2580-4863-A1BB-77982C121AE1}" srcId="{9BF6E8D6-1AAE-4313-B2A0-ADD04A9686E4}" destId="{8C68F019-92AA-48E7-A560-54BA1E8E3B29}" srcOrd="0" destOrd="0" parTransId="{48C57966-CFCC-4548-A5C2-7EC151C3061F}" sibTransId="{C1E51D8F-8EE3-4BB1-B312-E2C39AA1A73D}"/>
    <dgm:cxn modelId="{3990C090-BC98-49F1-A8C0-A96691AD8BEC}" type="presOf" srcId="{590AFEEF-9C03-40C3-9356-8D3AE90AF6E1}" destId="{FFAB1DC4-02BF-4E34-BF29-42448E6A13F3}" srcOrd="0" destOrd="0" presId="urn:microsoft.com/office/officeart/2005/8/layout/vList2"/>
    <dgm:cxn modelId="{F45DA5CB-0F45-4D4C-9EF2-8134EE8E3DAF}" type="presOf" srcId="{78F56948-3F75-4DB9-9E81-82E3227E57B3}" destId="{CF1F391D-3B54-49F8-B2BB-2E886CB85F25}" srcOrd="0" destOrd="0" presId="urn:microsoft.com/office/officeart/2005/8/layout/vList2"/>
    <dgm:cxn modelId="{9C0419B1-E84F-42F3-8E32-5FADE6ACF1B0}" type="presOf" srcId="{8C68F019-92AA-48E7-A560-54BA1E8E3B29}" destId="{25EAB319-D43E-4881-93D3-1688D9B355B5}" srcOrd="0" destOrd="0" presId="urn:microsoft.com/office/officeart/2005/8/layout/vList2"/>
    <dgm:cxn modelId="{60D2615D-BABA-43DA-B36C-93A4737E5937}" srcId="{590AFEEF-9C03-40C3-9356-8D3AE90AF6E1}" destId="{78F56948-3F75-4DB9-9E81-82E3227E57B3}" srcOrd="0" destOrd="0" parTransId="{5BD077BB-1CFB-4596-A5A4-00648B38B13F}" sibTransId="{608B977A-C238-4767-BFF6-13F70FD0E271}"/>
    <dgm:cxn modelId="{DBB18D33-19D9-463A-8E2D-76CC2CE8482D}" srcId="{F10A38F2-24B4-4440-9C9D-3DEDF4B8E9B0}" destId="{6FD92ECC-4034-41DF-B984-904AB92C610A}" srcOrd="0" destOrd="0" parTransId="{108B6FD9-F293-4BE1-A52D-62381AE68070}" sibTransId="{2156E26F-6328-41CE-B261-387F9C3861B6}"/>
    <dgm:cxn modelId="{F4183C0E-3734-4332-853B-25A405E1D1AD}" type="presOf" srcId="{6FD92ECC-4034-41DF-B984-904AB92C610A}" destId="{69FD2301-DC5E-4ADA-96D7-5E5DE5B318FC}" srcOrd="0" destOrd="0" presId="urn:microsoft.com/office/officeart/2005/8/layout/vList2"/>
    <dgm:cxn modelId="{97198ED0-417D-4979-A95E-C77407B5238E}" srcId="{8C68F019-92AA-48E7-A560-54BA1E8E3B29}" destId="{A5A6BC31-3D70-416F-8B55-E2DFD1712F9A}" srcOrd="0" destOrd="0" parTransId="{71D94F68-C38B-4227-B344-CDB3A8A58C64}" sibTransId="{9C724837-F52F-45A1-9FB7-58881005DF01}"/>
    <dgm:cxn modelId="{3FC5AB53-935B-4DF2-8E85-01A4B5D8AB69}" srcId="{9BF6E8D6-1AAE-4313-B2A0-ADD04A9686E4}" destId="{590AFEEF-9C03-40C3-9356-8D3AE90AF6E1}" srcOrd="2" destOrd="0" parTransId="{EA10B988-3789-4A7B-B2EC-14DE0D3F80AB}" sibTransId="{ADA92AC4-488A-41DD-9205-74FF69374F23}"/>
    <dgm:cxn modelId="{11C54EAF-69D5-4D06-A56A-B8D678FC49A0}" type="presOf" srcId="{A5A6BC31-3D70-416F-8B55-E2DFD1712F9A}" destId="{054FCE73-9442-4984-BD69-F8027D0828A9}" srcOrd="0" destOrd="0" presId="urn:microsoft.com/office/officeart/2005/8/layout/vList2"/>
    <dgm:cxn modelId="{4A4D8877-95FD-4699-9C80-696A3555D5D4}" type="presOf" srcId="{9BF6E8D6-1AAE-4313-B2A0-ADD04A9686E4}" destId="{7B43316B-7AC0-428B-B2DD-75A49E064370}" srcOrd="0" destOrd="0" presId="urn:microsoft.com/office/officeart/2005/8/layout/vList2"/>
    <dgm:cxn modelId="{F16F5611-6A6F-4CE9-BF7B-EF22BACA8CB7}" srcId="{9BF6E8D6-1AAE-4313-B2A0-ADD04A9686E4}" destId="{F10A38F2-24B4-4440-9C9D-3DEDF4B8E9B0}" srcOrd="1" destOrd="0" parTransId="{F56C27BD-23B9-4914-9427-4A4C68372432}" sibTransId="{75BD538B-D4C2-49B6-9D0C-17F21F2CE9E3}"/>
    <dgm:cxn modelId="{AFA02360-4C72-42BE-9980-BF980CCFFF5C}" type="presOf" srcId="{F10A38F2-24B4-4440-9C9D-3DEDF4B8E9B0}" destId="{9A2280C8-90DF-446D-98E0-2BCA01E7ED5F}" srcOrd="0" destOrd="0" presId="urn:microsoft.com/office/officeart/2005/8/layout/vList2"/>
    <dgm:cxn modelId="{F74472D0-B3CB-4E15-B350-5EAF89601A8E}" type="presParOf" srcId="{7B43316B-7AC0-428B-B2DD-75A49E064370}" destId="{25EAB319-D43E-4881-93D3-1688D9B355B5}" srcOrd="0" destOrd="0" presId="urn:microsoft.com/office/officeart/2005/8/layout/vList2"/>
    <dgm:cxn modelId="{A3DC2A80-9D11-402F-9F2B-B063221A5DA1}" type="presParOf" srcId="{7B43316B-7AC0-428B-B2DD-75A49E064370}" destId="{054FCE73-9442-4984-BD69-F8027D0828A9}" srcOrd="1" destOrd="0" presId="urn:microsoft.com/office/officeart/2005/8/layout/vList2"/>
    <dgm:cxn modelId="{71C47AAE-2148-4E23-B264-EB1CBA6F133E}" type="presParOf" srcId="{7B43316B-7AC0-428B-B2DD-75A49E064370}" destId="{9A2280C8-90DF-446D-98E0-2BCA01E7ED5F}" srcOrd="2" destOrd="0" presId="urn:microsoft.com/office/officeart/2005/8/layout/vList2"/>
    <dgm:cxn modelId="{99873139-17E6-4D8D-A07B-03D3417A58CA}" type="presParOf" srcId="{7B43316B-7AC0-428B-B2DD-75A49E064370}" destId="{69FD2301-DC5E-4ADA-96D7-5E5DE5B318FC}" srcOrd="3" destOrd="0" presId="urn:microsoft.com/office/officeart/2005/8/layout/vList2"/>
    <dgm:cxn modelId="{B982370D-B64E-40D9-83C7-75CC22D66566}" type="presParOf" srcId="{7B43316B-7AC0-428B-B2DD-75A49E064370}" destId="{FFAB1DC4-02BF-4E34-BF29-42448E6A13F3}" srcOrd="4" destOrd="0" presId="urn:microsoft.com/office/officeart/2005/8/layout/vList2"/>
    <dgm:cxn modelId="{12061D92-8BA2-4B42-8FC8-EEE430BABF3E}" type="presParOf" srcId="{7B43316B-7AC0-428B-B2DD-75A49E064370}" destId="{CF1F391D-3B54-49F8-B2BB-2E886CB85F2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F3E115-7AEA-4477-94F4-829F35B0080B}" type="doc">
      <dgm:prSet loTypeId="urn:microsoft.com/office/officeart/2005/8/layout/vList2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6848DB7-AD19-4B91-B7D9-94ECD0F581F9}">
      <dgm:prSet phldrT="[Text]"/>
      <dgm:spPr/>
      <dgm:t>
        <a:bodyPr/>
        <a:lstStyle/>
        <a:p>
          <a:r>
            <a:rPr lang="en-US" dirty="0" smtClean="0"/>
            <a:t>Swinging the telescope</a:t>
          </a:r>
          <a:endParaRPr lang="en-US" dirty="0"/>
        </a:p>
      </dgm:t>
    </dgm:pt>
    <dgm:pt modelId="{7017073A-09AB-4BDC-8F8F-DE56974289D2}" type="parTrans" cxnId="{4B5C4264-6F41-43D8-97C3-8BCA1F3D5C49}">
      <dgm:prSet/>
      <dgm:spPr/>
      <dgm:t>
        <a:bodyPr/>
        <a:lstStyle/>
        <a:p>
          <a:endParaRPr lang="en-US"/>
        </a:p>
      </dgm:t>
    </dgm:pt>
    <dgm:pt modelId="{181A1FCD-8095-442D-B9A6-696742668CE6}" type="sibTrans" cxnId="{4B5C4264-6F41-43D8-97C3-8BCA1F3D5C49}">
      <dgm:prSet/>
      <dgm:spPr/>
      <dgm:t>
        <a:bodyPr/>
        <a:lstStyle/>
        <a:p>
          <a:endParaRPr lang="en-US"/>
        </a:p>
      </dgm:t>
    </dgm:pt>
    <dgm:pt modelId="{C934FAEC-8B2E-495C-937E-92B7D9730D8D}">
      <dgm:prSet phldrT="[Text]"/>
      <dgm:spPr/>
      <dgm:t>
        <a:bodyPr/>
        <a:lstStyle/>
        <a:p>
          <a:r>
            <a:rPr lang="en-US" dirty="0" smtClean="0"/>
            <a:t>Revolving the telescope in a horizontal plane about its vertical axis  </a:t>
          </a:r>
          <a:endParaRPr lang="en-US" dirty="0"/>
        </a:p>
      </dgm:t>
    </dgm:pt>
    <dgm:pt modelId="{30196057-570B-4E91-9E4D-DD87B7B0F60C}" type="parTrans" cxnId="{8DE89DC7-49E9-481A-B132-813264DD421D}">
      <dgm:prSet/>
      <dgm:spPr/>
      <dgm:t>
        <a:bodyPr/>
        <a:lstStyle/>
        <a:p>
          <a:endParaRPr lang="en-US"/>
        </a:p>
      </dgm:t>
    </dgm:pt>
    <dgm:pt modelId="{11912402-7083-4F2D-BF1E-D6110014A50F}" type="sibTrans" cxnId="{8DE89DC7-49E9-481A-B132-813264DD421D}">
      <dgm:prSet/>
      <dgm:spPr/>
      <dgm:t>
        <a:bodyPr/>
        <a:lstStyle/>
        <a:p>
          <a:endParaRPr lang="en-US"/>
        </a:p>
      </dgm:t>
    </dgm:pt>
    <dgm:pt modelId="{5E43180C-04A2-4DB9-B04A-F490B7BC18BD}">
      <dgm:prSet phldrT="[Text]"/>
      <dgm:spPr/>
      <dgm:t>
        <a:bodyPr/>
        <a:lstStyle/>
        <a:p>
          <a:r>
            <a:rPr lang="en-US" dirty="0" smtClean="0"/>
            <a:t>Telescope normal</a:t>
          </a:r>
          <a:endParaRPr lang="en-US" dirty="0"/>
        </a:p>
      </dgm:t>
    </dgm:pt>
    <dgm:pt modelId="{33BD5E1B-398E-4FC1-B65C-5A5C68BCAD63}" type="parTrans" cxnId="{A672EC12-229A-4F92-B665-175D7F2C41DB}">
      <dgm:prSet/>
      <dgm:spPr/>
      <dgm:t>
        <a:bodyPr/>
        <a:lstStyle/>
        <a:p>
          <a:endParaRPr lang="en-US"/>
        </a:p>
      </dgm:t>
    </dgm:pt>
    <dgm:pt modelId="{52F3C9B9-3058-4412-A871-F118FFEA0B12}" type="sibTrans" cxnId="{A672EC12-229A-4F92-B665-175D7F2C41DB}">
      <dgm:prSet/>
      <dgm:spPr/>
      <dgm:t>
        <a:bodyPr/>
        <a:lstStyle/>
        <a:p>
          <a:endParaRPr lang="en-US"/>
        </a:p>
      </dgm:t>
    </dgm:pt>
    <dgm:pt modelId="{76B096AF-52CE-439F-8DB1-BAB66F645067}">
      <dgm:prSet phldrT="[Text]"/>
      <dgm:spPr/>
      <dgm:t>
        <a:bodyPr/>
        <a:lstStyle/>
        <a:p>
          <a:r>
            <a:rPr lang="en-US" dirty="0" smtClean="0"/>
            <a:t>The telescope is said to be normal or direct when its vertical circle is to be left of the observer</a:t>
          </a:r>
          <a:endParaRPr lang="en-US" dirty="0"/>
        </a:p>
      </dgm:t>
    </dgm:pt>
    <dgm:pt modelId="{B53C2C1C-C2D2-4A2F-BAB7-B9F252CA5279}" type="parTrans" cxnId="{6AE3778C-C1DE-4955-9C5B-E37FFF7DA55E}">
      <dgm:prSet/>
      <dgm:spPr/>
      <dgm:t>
        <a:bodyPr/>
        <a:lstStyle/>
        <a:p>
          <a:endParaRPr lang="en-US"/>
        </a:p>
      </dgm:t>
    </dgm:pt>
    <dgm:pt modelId="{4BC2AC31-AFF2-4060-84AF-20392B0AABFF}" type="sibTrans" cxnId="{6AE3778C-C1DE-4955-9C5B-E37FFF7DA55E}">
      <dgm:prSet/>
      <dgm:spPr/>
      <dgm:t>
        <a:bodyPr/>
        <a:lstStyle/>
        <a:p>
          <a:endParaRPr lang="en-US"/>
        </a:p>
      </dgm:t>
    </dgm:pt>
    <dgm:pt modelId="{E5A18D6F-4612-47A2-B924-037186D8B6F7}">
      <dgm:prSet phldrT="[Text]"/>
      <dgm:spPr/>
      <dgm:t>
        <a:bodyPr/>
        <a:lstStyle/>
        <a:p>
          <a:r>
            <a:rPr lang="en-US" dirty="0" smtClean="0"/>
            <a:t>Telescope inverted</a:t>
          </a:r>
          <a:endParaRPr lang="en-US" dirty="0"/>
        </a:p>
      </dgm:t>
    </dgm:pt>
    <dgm:pt modelId="{8BF89EDC-D715-4B14-9BE2-373A289E230E}" type="parTrans" cxnId="{CDD17B0E-5A3F-4AC1-860D-86566B2A1E58}">
      <dgm:prSet/>
      <dgm:spPr/>
      <dgm:t>
        <a:bodyPr/>
        <a:lstStyle/>
        <a:p>
          <a:endParaRPr lang="en-US"/>
        </a:p>
      </dgm:t>
    </dgm:pt>
    <dgm:pt modelId="{64225908-1159-463D-9EA6-043A26C1ED9F}" type="sibTrans" cxnId="{CDD17B0E-5A3F-4AC1-860D-86566B2A1E58}">
      <dgm:prSet/>
      <dgm:spPr/>
      <dgm:t>
        <a:bodyPr/>
        <a:lstStyle/>
        <a:p>
          <a:endParaRPr lang="en-US"/>
        </a:p>
      </dgm:t>
    </dgm:pt>
    <dgm:pt modelId="{72698B21-0BCA-4A62-BA58-0A4D0523382C}">
      <dgm:prSet phldrT="[Text]"/>
      <dgm:spPr/>
      <dgm:t>
        <a:bodyPr/>
        <a:lstStyle/>
        <a:p>
          <a:r>
            <a:rPr lang="en-US" dirty="0" smtClean="0"/>
            <a:t> The telescope is said to be inverted when its vertical circle is to be right of the observer</a:t>
          </a:r>
          <a:endParaRPr lang="en-US" dirty="0"/>
        </a:p>
      </dgm:t>
    </dgm:pt>
    <dgm:pt modelId="{46A03656-BC1B-49F1-AE0F-0CF36A4C00DE}" type="parTrans" cxnId="{F4978777-5E65-4781-8537-71F3C9DA2A9D}">
      <dgm:prSet/>
      <dgm:spPr/>
      <dgm:t>
        <a:bodyPr/>
        <a:lstStyle/>
        <a:p>
          <a:endParaRPr lang="en-US"/>
        </a:p>
      </dgm:t>
    </dgm:pt>
    <dgm:pt modelId="{B0BE937E-A7B1-4F2D-9221-DF53295EC61E}" type="sibTrans" cxnId="{F4978777-5E65-4781-8537-71F3C9DA2A9D}">
      <dgm:prSet/>
      <dgm:spPr/>
      <dgm:t>
        <a:bodyPr/>
        <a:lstStyle/>
        <a:p>
          <a:endParaRPr lang="en-US"/>
        </a:p>
      </dgm:t>
    </dgm:pt>
    <dgm:pt modelId="{4A446BBB-96E4-45B8-9D57-A80CBB6C3401}" type="pres">
      <dgm:prSet presAssocID="{71F3E115-7AEA-4477-94F4-829F35B0080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5740A22-B729-4E5A-85D2-3B33E1252CD2}" type="pres">
      <dgm:prSet presAssocID="{66848DB7-AD19-4B91-B7D9-94ECD0F581F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125902-DAAD-4399-BB9E-CB223A6135D9}" type="pres">
      <dgm:prSet presAssocID="{66848DB7-AD19-4B91-B7D9-94ECD0F581F9}" presName="child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7FCB8B-9329-4A91-8BFD-54C4403645DF}" type="pres">
      <dgm:prSet presAssocID="{5E43180C-04A2-4DB9-B04A-F490B7BC18B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571611-D001-477A-A7B2-C09E16E40271}" type="pres">
      <dgm:prSet presAssocID="{5E43180C-04A2-4DB9-B04A-F490B7BC18BD}" presName="child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1DA4A7-F69E-4A3C-A44A-48C106D680A4}" type="pres">
      <dgm:prSet presAssocID="{E5A18D6F-4612-47A2-B924-037186D8B6F7}" presName="parentText" presStyleLbl="node1" presStyleIdx="2" presStyleCnt="3" custLinFactNeighborY="598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13A5F2-500D-4DBA-B7C0-2BD814E1E95D}" type="pres">
      <dgm:prSet presAssocID="{E5A18D6F-4612-47A2-B924-037186D8B6F7}" presName="child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26B7D2-08E7-41E6-957C-172ED5ED4903}" type="presOf" srcId="{76B096AF-52CE-439F-8DB1-BAB66F645067}" destId="{CD571611-D001-477A-A7B2-C09E16E40271}" srcOrd="0" destOrd="0" presId="urn:microsoft.com/office/officeart/2005/8/layout/vList2"/>
    <dgm:cxn modelId="{48B86328-0951-49A6-9B56-216B533487AF}" type="presOf" srcId="{71F3E115-7AEA-4477-94F4-829F35B0080B}" destId="{4A446BBB-96E4-45B8-9D57-A80CBB6C3401}" srcOrd="0" destOrd="0" presId="urn:microsoft.com/office/officeart/2005/8/layout/vList2"/>
    <dgm:cxn modelId="{6AE3778C-C1DE-4955-9C5B-E37FFF7DA55E}" srcId="{5E43180C-04A2-4DB9-B04A-F490B7BC18BD}" destId="{76B096AF-52CE-439F-8DB1-BAB66F645067}" srcOrd="0" destOrd="0" parTransId="{B53C2C1C-C2D2-4A2F-BAB7-B9F252CA5279}" sibTransId="{4BC2AC31-AFF2-4060-84AF-20392B0AABFF}"/>
    <dgm:cxn modelId="{F4978777-5E65-4781-8537-71F3C9DA2A9D}" srcId="{E5A18D6F-4612-47A2-B924-037186D8B6F7}" destId="{72698B21-0BCA-4A62-BA58-0A4D0523382C}" srcOrd="0" destOrd="0" parTransId="{46A03656-BC1B-49F1-AE0F-0CF36A4C00DE}" sibTransId="{B0BE937E-A7B1-4F2D-9221-DF53295EC61E}"/>
    <dgm:cxn modelId="{A672EC12-229A-4F92-B665-175D7F2C41DB}" srcId="{71F3E115-7AEA-4477-94F4-829F35B0080B}" destId="{5E43180C-04A2-4DB9-B04A-F490B7BC18BD}" srcOrd="1" destOrd="0" parTransId="{33BD5E1B-398E-4FC1-B65C-5A5C68BCAD63}" sibTransId="{52F3C9B9-3058-4412-A871-F118FFEA0B12}"/>
    <dgm:cxn modelId="{71BA6B26-2EF7-4C13-A9AC-6CC6377495C6}" type="presOf" srcId="{72698B21-0BCA-4A62-BA58-0A4D0523382C}" destId="{0313A5F2-500D-4DBA-B7C0-2BD814E1E95D}" srcOrd="0" destOrd="0" presId="urn:microsoft.com/office/officeart/2005/8/layout/vList2"/>
    <dgm:cxn modelId="{990C900A-5DC1-4A52-96F9-A582D3AC5142}" type="presOf" srcId="{E5A18D6F-4612-47A2-B924-037186D8B6F7}" destId="{3F1DA4A7-F69E-4A3C-A44A-48C106D680A4}" srcOrd="0" destOrd="0" presId="urn:microsoft.com/office/officeart/2005/8/layout/vList2"/>
    <dgm:cxn modelId="{E54CD4A2-EF63-4F0B-8234-4FD449C3CA18}" type="presOf" srcId="{5E43180C-04A2-4DB9-B04A-F490B7BC18BD}" destId="{FB7FCB8B-9329-4A91-8BFD-54C4403645DF}" srcOrd="0" destOrd="0" presId="urn:microsoft.com/office/officeart/2005/8/layout/vList2"/>
    <dgm:cxn modelId="{8DE89DC7-49E9-481A-B132-813264DD421D}" srcId="{66848DB7-AD19-4B91-B7D9-94ECD0F581F9}" destId="{C934FAEC-8B2E-495C-937E-92B7D9730D8D}" srcOrd="0" destOrd="0" parTransId="{30196057-570B-4E91-9E4D-DD87B7B0F60C}" sibTransId="{11912402-7083-4F2D-BF1E-D6110014A50F}"/>
    <dgm:cxn modelId="{036AA85F-7D14-4ACA-BF5D-0FE01DD8DCF4}" type="presOf" srcId="{C934FAEC-8B2E-495C-937E-92B7D9730D8D}" destId="{85125902-DAAD-4399-BB9E-CB223A6135D9}" srcOrd="0" destOrd="0" presId="urn:microsoft.com/office/officeart/2005/8/layout/vList2"/>
    <dgm:cxn modelId="{276731A1-6A8F-486F-A381-70E5D3BEDA64}" type="presOf" srcId="{66848DB7-AD19-4B91-B7D9-94ECD0F581F9}" destId="{45740A22-B729-4E5A-85D2-3B33E1252CD2}" srcOrd="0" destOrd="0" presId="urn:microsoft.com/office/officeart/2005/8/layout/vList2"/>
    <dgm:cxn modelId="{4B5C4264-6F41-43D8-97C3-8BCA1F3D5C49}" srcId="{71F3E115-7AEA-4477-94F4-829F35B0080B}" destId="{66848DB7-AD19-4B91-B7D9-94ECD0F581F9}" srcOrd="0" destOrd="0" parTransId="{7017073A-09AB-4BDC-8F8F-DE56974289D2}" sibTransId="{181A1FCD-8095-442D-B9A6-696742668CE6}"/>
    <dgm:cxn modelId="{CDD17B0E-5A3F-4AC1-860D-86566B2A1E58}" srcId="{71F3E115-7AEA-4477-94F4-829F35B0080B}" destId="{E5A18D6F-4612-47A2-B924-037186D8B6F7}" srcOrd="2" destOrd="0" parTransId="{8BF89EDC-D715-4B14-9BE2-373A289E230E}" sibTransId="{64225908-1159-463D-9EA6-043A26C1ED9F}"/>
    <dgm:cxn modelId="{B6F5F28F-519C-4A15-B9F2-C9F967FF770C}" type="presParOf" srcId="{4A446BBB-96E4-45B8-9D57-A80CBB6C3401}" destId="{45740A22-B729-4E5A-85D2-3B33E1252CD2}" srcOrd="0" destOrd="0" presId="urn:microsoft.com/office/officeart/2005/8/layout/vList2"/>
    <dgm:cxn modelId="{DDE3CA05-004D-4200-80F5-8522E2C89FE6}" type="presParOf" srcId="{4A446BBB-96E4-45B8-9D57-A80CBB6C3401}" destId="{85125902-DAAD-4399-BB9E-CB223A6135D9}" srcOrd="1" destOrd="0" presId="urn:microsoft.com/office/officeart/2005/8/layout/vList2"/>
    <dgm:cxn modelId="{1EF425C3-1E27-4247-9A46-F633986E08D0}" type="presParOf" srcId="{4A446BBB-96E4-45B8-9D57-A80CBB6C3401}" destId="{FB7FCB8B-9329-4A91-8BFD-54C4403645DF}" srcOrd="2" destOrd="0" presId="urn:microsoft.com/office/officeart/2005/8/layout/vList2"/>
    <dgm:cxn modelId="{9A02FDB7-C910-4D18-9AB5-301DD474A009}" type="presParOf" srcId="{4A446BBB-96E4-45B8-9D57-A80CBB6C3401}" destId="{CD571611-D001-477A-A7B2-C09E16E40271}" srcOrd="3" destOrd="0" presId="urn:microsoft.com/office/officeart/2005/8/layout/vList2"/>
    <dgm:cxn modelId="{2AB88082-1BBC-4318-91E3-5D5F9888FE5A}" type="presParOf" srcId="{4A446BBB-96E4-45B8-9D57-A80CBB6C3401}" destId="{3F1DA4A7-F69E-4A3C-A44A-48C106D680A4}" srcOrd="4" destOrd="0" presId="urn:microsoft.com/office/officeart/2005/8/layout/vList2"/>
    <dgm:cxn modelId="{096687E1-9122-4DA1-9103-2661604368C0}" type="presParOf" srcId="{4A446BBB-96E4-45B8-9D57-A80CBB6C3401}" destId="{0313A5F2-500D-4DBA-B7C0-2BD814E1E95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447F11-7F35-4A53-AFA2-E581751A7C6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101665-6B14-4F94-BD5F-C016FBA754F3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Meridian </a:t>
          </a:r>
          <a:endParaRPr lang="en-US" dirty="0"/>
        </a:p>
      </dgm:t>
    </dgm:pt>
    <dgm:pt modelId="{3D721A59-0293-4EE4-8B8D-36EC13741025}" type="parTrans" cxnId="{7899A6E5-B707-4284-8E31-F049AB0CFBBA}">
      <dgm:prSet/>
      <dgm:spPr/>
      <dgm:t>
        <a:bodyPr/>
        <a:lstStyle/>
        <a:p>
          <a:endParaRPr lang="en-US"/>
        </a:p>
      </dgm:t>
    </dgm:pt>
    <dgm:pt modelId="{D6BEFCAF-8421-4AA2-B093-B851B5B2C73C}" type="sibTrans" cxnId="{7899A6E5-B707-4284-8E31-F049AB0CFBBA}">
      <dgm:prSet/>
      <dgm:spPr/>
      <dgm:t>
        <a:bodyPr/>
        <a:lstStyle/>
        <a:p>
          <a:endParaRPr lang="en-US"/>
        </a:p>
      </dgm:t>
    </dgm:pt>
    <dgm:pt modelId="{8BC39A38-544B-49FA-9C42-7CCAE82B0811}">
      <dgm:prSet phldrT="[Text]"/>
      <dgm:spPr/>
      <dgm:t>
        <a:bodyPr/>
        <a:lstStyle/>
        <a:p>
          <a:r>
            <a:rPr lang="en-US" dirty="0" smtClean="0"/>
            <a:t>It is a fixed direction in which bearing of survey lines are expressed</a:t>
          </a:r>
          <a:endParaRPr lang="en-US" dirty="0"/>
        </a:p>
      </dgm:t>
    </dgm:pt>
    <dgm:pt modelId="{9B496A09-0AE8-4918-B868-0A784731B36E}" type="parTrans" cxnId="{D0134B23-3085-46DD-BFD5-5E6531C90DD5}">
      <dgm:prSet/>
      <dgm:spPr/>
      <dgm:t>
        <a:bodyPr/>
        <a:lstStyle/>
        <a:p>
          <a:endParaRPr lang="en-US"/>
        </a:p>
      </dgm:t>
    </dgm:pt>
    <dgm:pt modelId="{07AB14EE-A726-49AE-90D9-51BC1624C00C}" type="sibTrans" cxnId="{D0134B23-3085-46DD-BFD5-5E6531C90DD5}">
      <dgm:prSet/>
      <dgm:spPr/>
      <dgm:t>
        <a:bodyPr/>
        <a:lstStyle/>
        <a:p>
          <a:endParaRPr lang="en-US"/>
        </a:p>
      </dgm:t>
    </dgm:pt>
    <dgm:pt modelId="{BF458742-691B-40FD-A829-6299515FCCA9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Bearing </a:t>
          </a:r>
          <a:endParaRPr lang="en-US" dirty="0"/>
        </a:p>
      </dgm:t>
    </dgm:pt>
    <dgm:pt modelId="{E2981285-5317-42D4-9A35-FE60AA45A7C1}" type="parTrans" cxnId="{B60F9FEA-DE55-4988-A5A1-CB29B4B3DDBF}">
      <dgm:prSet/>
      <dgm:spPr/>
      <dgm:t>
        <a:bodyPr/>
        <a:lstStyle/>
        <a:p>
          <a:endParaRPr lang="en-US"/>
        </a:p>
      </dgm:t>
    </dgm:pt>
    <dgm:pt modelId="{987DF362-8B3A-4B54-A40C-61C8414332AE}" type="sibTrans" cxnId="{B60F9FEA-DE55-4988-A5A1-CB29B4B3DDBF}">
      <dgm:prSet/>
      <dgm:spPr/>
      <dgm:t>
        <a:bodyPr/>
        <a:lstStyle/>
        <a:p>
          <a:endParaRPr lang="en-US"/>
        </a:p>
      </dgm:t>
    </dgm:pt>
    <dgm:pt modelId="{2E826416-1511-4998-9E55-82CB48801A7B}">
      <dgm:prSet phldrT="[Text]"/>
      <dgm:spPr/>
      <dgm:t>
        <a:bodyPr/>
        <a:lstStyle/>
        <a:p>
          <a:r>
            <a:rPr lang="en-US" dirty="0" smtClean="0"/>
            <a:t>It is the horizontal angle between the reference meridian and the survey line</a:t>
          </a:r>
          <a:endParaRPr lang="en-US" dirty="0"/>
        </a:p>
      </dgm:t>
    </dgm:pt>
    <dgm:pt modelId="{D32DFEE0-6119-41F7-9763-699F3574A07C}" type="parTrans" cxnId="{EFDC1911-A4F7-4AB6-983E-50E6CCAC1578}">
      <dgm:prSet/>
      <dgm:spPr/>
      <dgm:t>
        <a:bodyPr/>
        <a:lstStyle/>
        <a:p>
          <a:endParaRPr lang="en-US"/>
        </a:p>
      </dgm:t>
    </dgm:pt>
    <dgm:pt modelId="{F9337412-5804-4DB5-894F-D35F2E4C1268}" type="sibTrans" cxnId="{EFDC1911-A4F7-4AB6-983E-50E6CCAC1578}">
      <dgm:prSet/>
      <dgm:spPr/>
      <dgm:t>
        <a:bodyPr/>
        <a:lstStyle/>
        <a:p>
          <a:endParaRPr lang="en-US"/>
        </a:p>
      </dgm:t>
    </dgm:pt>
    <dgm:pt modelId="{2EC96C88-5E82-4406-A899-E4C10F969807}" type="pres">
      <dgm:prSet presAssocID="{8F447F11-7F35-4A53-AFA2-E581751A7C6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CDEA49-7C27-4FFB-B14A-0AB2DEE606F0}" type="pres">
      <dgm:prSet presAssocID="{38101665-6B14-4F94-BD5F-C016FBA754F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948147-23E4-4DBB-8DCF-3A2FCC8FC361}" type="pres">
      <dgm:prSet presAssocID="{38101665-6B14-4F94-BD5F-C016FBA754F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A7EF51-019E-4FDE-87B9-C9EB54500786}" type="pres">
      <dgm:prSet presAssocID="{BF458742-691B-40FD-A829-6299515FCCA9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FA0910-9951-4C21-A9D3-1DEA2E1D2144}" type="pres">
      <dgm:prSet presAssocID="{BF458742-691B-40FD-A829-6299515FCCA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134B23-3085-46DD-BFD5-5E6531C90DD5}" srcId="{38101665-6B14-4F94-BD5F-C016FBA754F3}" destId="{8BC39A38-544B-49FA-9C42-7CCAE82B0811}" srcOrd="0" destOrd="0" parTransId="{9B496A09-0AE8-4918-B868-0A784731B36E}" sibTransId="{07AB14EE-A726-49AE-90D9-51BC1624C00C}"/>
    <dgm:cxn modelId="{B60F9FEA-DE55-4988-A5A1-CB29B4B3DDBF}" srcId="{8F447F11-7F35-4A53-AFA2-E581751A7C65}" destId="{BF458742-691B-40FD-A829-6299515FCCA9}" srcOrd="1" destOrd="0" parTransId="{E2981285-5317-42D4-9A35-FE60AA45A7C1}" sibTransId="{987DF362-8B3A-4B54-A40C-61C8414332AE}"/>
    <dgm:cxn modelId="{8FAE3F0A-276E-4B11-87E9-0AB313287D17}" type="presOf" srcId="{2E826416-1511-4998-9E55-82CB48801A7B}" destId="{58FA0910-9951-4C21-A9D3-1DEA2E1D2144}" srcOrd="0" destOrd="0" presId="urn:microsoft.com/office/officeart/2005/8/layout/vList2"/>
    <dgm:cxn modelId="{7FB8B642-4038-49D3-8E5B-047BE5EAA158}" type="presOf" srcId="{8BC39A38-544B-49FA-9C42-7CCAE82B0811}" destId="{83948147-23E4-4DBB-8DCF-3A2FCC8FC361}" srcOrd="0" destOrd="0" presId="urn:microsoft.com/office/officeart/2005/8/layout/vList2"/>
    <dgm:cxn modelId="{A1D5CD73-1D88-40B0-8A56-BC84E7A82A73}" type="presOf" srcId="{8F447F11-7F35-4A53-AFA2-E581751A7C65}" destId="{2EC96C88-5E82-4406-A899-E4C10F969807}" srcOrd="0" destOrd="0" presId="urn:microsoft.com/office/officeart/2005/8/layout/vList2"/>
    <dgm:cxn modelId="{45240BE4-5027-403D-B273-3F2D424FBAAD}" type="presOf" srcId="{BF458742-691B-40FD-A829-6299515FCCA9}" destId="{D6A7EF51-019E-4FDE-87B9-C9EB54500786}" srcOrd="0" destOrd="0" presId="urn:microsoft.com/office/officeart/2005/8/layout/vList2"/>
    <dgm:cxn modelId="{EFDC1911-A4F7-4AB6-983E-50E6CCAC1578}" srcId="{BF458742-691B-40FD-A829-6299515FCCA9}" destId="{2E826416-1511-4998-9E55-82CB48801A7B}" srcOrd="0" destOrd="0" parTransId="{D32DFEE0-6119-41F7-9763-699F3574A07C}" sibTransId="{F9337412-5804-4DB5-894F-D35F2E4C1268}"/>
    <dgm:cxn modelId="{7899A6E5-B707-4284-8E31-F049AB0CFBBA}" srcId="{8F447F11-7F35-4A53-AFA2-E581751A7C65}" destId="{38101665-6B14-4F94-BD5F-C016FBA754F3}" srcOrd="0" destOrd="0" parTransId="{3D721A59-0293-4EE4-8B8D-36EC13741025}" sibTransId="{D6BEFCAF-8421-4AA2-B093-B851B5B2C73C}"/>
    <dgm:cxn modelId="{700ABD88-0A46-436D-9563-705103B01313}" type="presOf" srcId="{38101665-6B14-4F94-BD5F-C016FBA754F3}" destId="{2ECDEA49-7C27-4FFB-B14A-0AB2DEE606F0}" srcOrd="0" destOrd="0" presId="urn:microsoft.com/office/officeart/2005/8/layout/vList2"/>
    <dgm:cxn modelId="{48863DFE-C88A-4846-A1E1-87FCC6FEA8FA}" type="presParOf" srcId="{2EC96C88-5E82-4406-A899-E4C10F969807}" destId="{2ECDEA49-7C27-4FFB-B14A-0AB2DEE606F0}" srcOrd="0" destOrd="0" presId="urn:microsoft.com/office/officeart/2005/8/layout/vList2"/>
    <dgm:cxn modelId="{FB32BC70-C26F-412C-91F5-A9BE30E5A350}" type="presParOf" srcId="{2EC96C88-5E82-4406-A899-E4C10F969807}" destId="{83948147-23E4-4DBB-8DCF-3A2FCC8FC361}" srcOrd="1" destOrd="0" presId="urn:microsoft.com/office/officeart/2005/8/layout/vList2"/>
    <dgm:cxn modelId="{642F99CD-12DB-418C-9815-ABB0311E0AC4}" type="presParOf" srcId="{2EC96C88-5E82-4406-A899-E4C10F969807}" destId="{D6A7EF51-019E-4FDE-87B9-C9EB54500786}" srcOrd="2" destOrd="0" presId="urn:microsoft.com/office/officeart/2005/8/layout/vList2"/>
    <dgm:cxn modelId="{AF21E106-E7BF-4486-9DDE-9BAEC8E13403}" type="presParOf" srcId="{2EC96C88-5E82-4406-A899-E4C10F969807}" destId="{58FA0910-9951-4C21-A9D3-1DEA2E1D214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18C648C-F13A-4F2F-BF60-EA4FDB740A2F}" type="doc">
      <dgm:prSet loTypeId="urn:microsoft.com/office/officeart/2005/8/layout/radial5" loCatId="cycle" qsTypeId="urn:microsoft.com/office/officeart/2005/8/quickstyle/3d2" qsCatId="3D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C36DDE37-8BEC-492A-AB10-4EEFF76458F9}">
      <dgm:prSet phldrT="[Text]"/>
      <dgm:spPr>
        <a:solidFill>
          <a:srgbClr val="92D050"/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dirty="0" smtClean="0"/>
            <a:t>Meridian </a:t>
          </a:r>
          <a:endParaRPr lang="en-US" dirty="0"/>
        </a:p>
      </dgm:t>
    </dgm:pt>
    <dgm:pt modelId="{44FB862B-D31E-400E-A391-CF3E1486F22B}" type="parTrans" cxnId="{35253EA2-84CA-4056-9568-D929E1943FB4}">
      <dgm:prSet/>
      <dgm:spPr/>
      <dgm:t>
        <a:bodyPr/>
        <a:lstStyle/>
        <a:p>
          <a:endParaRPr lang="en-US"/>
        </a:p>
      </dgm:t>
    </dgm:pt>
    <dgm:pt modelId="{D1C17121-FAC0-4610-9008-CD9D9824606D}" type="sibTrans" cxnId="{35253EA2-84CA-4056-9568-D929E1943FB4}">
      <dgm:prSet/>
      <dgm:spPr/>
      <dgm:t>
        <a:bodyPr/>
        <a:lstStyle/>
        <a:p>
          <a:endParaRPr lang="en-US"/>
        </a:p>
      </dgm:t>
    </dgm:pt>
    <dgm:pt modelId="{554D03CC-669C-4F2D-A301-612BB1A66403}">
      <dgm:prSet phldrT="[Text]"/>
      <dgm:spPr/>
      <dgm:t>
        <a:bodyPr/>
        <a:lstStyle/>
        <a:p>
          <a:r>
            <a:rPr lang="en-US" dirty="0" smtClean="0"/>
            <a:t>True meridian</a:t>
          </a:r>
          <a:endParaRPr lang="en-US" dirty="0"/>
        </a:p>
      </dgm:t>
    </dgm:pt>
    <dgm:pt modelId="{D45F5F62-485F-49C6-86B7-36818CC346D9}" type="parTrans" cxnId="{B4CD2718-1F4A-4C78-B432-4B5659874597}">
      <dgm:prSet/>
      <dgm:spPr/>
      <dgm:t>
        <a:bodyPr/>
        <a:lstStyle/>
        <a:p>
          <a:endParaRPr lang="en-US"/>
        </a:p>
      </dgm:t>
    </dgm:pt>
    <dgm:pt modelId="{AF2CD141-AC0D-4489-BD3C-2CF091334CE4}" type="sibTrans" cxnId="{B4CD2718-1F4A-4C78-B432-4B5659874597}">
      <dgm:prSet/>
      <dgm:spPr/>
      <dgm:t>
        <a:bodyPr/>
        <a:lstStyle/>
        <a:p>
          <a:endParaRPr lang="en-US"/>
        </a:p>
      </dgm:t>
    </dgm:pt>
    <dgm:pt modelId="{8688F77E-DA8C-4347-9F9F-4271DDEEBEB4}">
      <dgm:prSet phldrT="[Text]"/>
      <dgm:spPr/>
      <dgm:t>
        <a:bodyPr/>
        <a:lstStyle/>
        <a:p>
          <a:r>
            <a:rPr lang="en-US" dirty="0" smtClean="0"/>
            <a:t>Grid meridian</a:t>
          </a:r>
          <a:endParaRPr lang="en-US" dirty="0"/>
        </a:p>
      </dgm:t>
    </dgm:pt>
    <dgm:pt modelId="{DDE7AD1B-CB01-4CB9-878F-3826E2A6A07A}" type="parTrans" cxnId="{43235B2E-9DFD-49EA-A7C1-8B6CFA0870D1}">
      <dgm:prSet/>
      <dgm:spPr/>
      <dgm:t>
        <a:bodyPr/>
        <a:lstStyle/>
        <a:p>
          <a:endParaRPr lang="en-US"/>
        </a:p>
      </dgm:t>
    </dgm:pt>
    <dgm:pt modelId="{29B25174-E0A5-4642-AF3A-4D2A78543DD4}" type="sibTrans" cxnId="{43235B2E-9DFD-49EA-A7C1-8B6CFA0870D1}">
      <dgm:prSet/>
      <dgm:spPr/>
      <dgm:t>
        <a:bodyPr/>
        <a:lstStyle/>
        <a:p>
          <a:endParaRPr lang="en-US"/>
        </a:p>
      </dgm:t>
    </dgm:pt>
    <dgm:pt modelId="{4BA5E9F7-94C0-4693-ADF1-2C35C912F260}">
      <dgm:prSet phldrT="[Text]"/>
      <dgm:spPr/>
      <dgm:t>
        <a:bodyPr/>
        <a:lstStyle/>
        <a:p>
          <a:r>
            <a:rPr lang="en-US" dirty="0" smtClean="0"/>
            <a:t>Magnetic meridian</a:t>
          </a:r>
          <a:endParaRPr lang="en-US" dirty="0"/>
        </a:p>
      </dgm:t>
    </dgm:pt>
    <dgm:pt modelId="{09333B6E-C917-4E07-9E43-3A0CDCAD28A4}" type="parTrans" cxnId="{4394FDA8-9C63-475C-8F69-8DAADC09CB9E}">
      <dgm:prSet/>
      <dgm:spPr/>
      <dgm:t>
        <a:bodyPr/>
        <a:lstStyle/>
        <a:p>
          <a:endParaRPr lang="en-US"/>
        </a:p>
      </dgm:t>
    </dgm:pt>
    <dgm:pt modelId="{42E3479E-1C90-439A-A488-7C09A8DB7C0C}" type="sibTrans" cxnId="{4394FDA8-9C63-475C-8F69-8DAADC09CB9E}">
      <dgm:prSet/>
      <dgm:spPr/>
      <dgm:t>
        <a:bodyPr/>
        <a:lstStyle/>
        <a:p>
          <a:endParaRPr lang="en-US"/>
        </a:p>
      </dgm:t>
    </dgm:pt>
    <dgm:pt modelId="{1DA422B9-4F53-4D35-B301-925DD6E26D60}">
      <dgm:prSet phldrT="[Text]"/>
      <dgm:spPr/>
      <dgm:t>
        <a:bodyPr/>
        <a:lstStyle/>
        <a:p>
          <a:r>
            <a:rPr lang="en-US" dirty="0" smtClean="0"/>
            <a:t>Arbitrary meridian</a:t>
          </a:r>
          <a:endParaRPr lang="en-US" dirty="0"/>
        </a:p>
      </dgm:t>
    </dgm:pt>
    <dgm:pt modelId="{E00C77F8-F84D-4D43-AF2E-D35BE803BE0A}" type="parTrans" cxnId="{9DEF478D-4785-4C50-AD3B-EE5F999FE334}">
      <dgm:prSet/>
      <dgm:spPr/>
      <dgm:t>
        <a:bodyPr/>
        <a:lstStyle/>
        <a:p>
          <a:endParaRPr lang="en-US"/>
        </a:p>
      </dgm:t>
    </dgm:pt>
    <dgm:pt modelId="{B026C04C-C07E-470E-8E51-B41DA9C6425F}" type="sibTrans" cxnId="{9DEF478D-4785-4C50-AD3B-EE5F999FE334}">
      <dgm:prSet/>
      <dgm:spPr/>
      <dgm:t>
        <a:bodyPr/>
        <a:lstStyle/>
        <a:p>
          <a:endParaRPr lang="en-US"/>
        </a:p>
      </dgm:t>
    </dgm:pt>
    <dgm:pt modelId="{30614848-35E5-4D17-A7F7-4F8E0DE1EE5D}" type="pres">
      <dgm:prSet presAssocID="{518C648C-F13A-4F2F-BF60-EA4FDB740A2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F570DC-AE65-458E-AF0B-96FC790645A5}" type="pres">
      <dgm:prSet presAssocID="{C36DDE37-8BEC-492A-AB10-4EEFF76458F9}" presName="centerShape" presStyleLbl="node0" presStyleIdx="0" presStyleCnt="1" custLinFactNeighborX="-408" custLinFactNeighborY="606"/>
      <dgm:spPr/>
      <dgm:t>
        <a:bodyPr/>
        <a:lstStyle/>
        <a:p>
          <a:endParaRPr lang="en-US"/>
        </a:p>
      </dgm:t>
    </dgm:pt>
    <dgm:pt modelId="{AD801967-6854-4928-B0E0-7B76CAE72164}" type="pres">
      <dgm:prSet presAssocID="{D45F5F62-485F-49C6-86B7-36818CC346D9}" presName="parTrans" presStyleLbl="sibTrans2D1" presStyleIdx="0" presStyleCnt="4"/>
      <dgm:spPr/>
      <dgm:t>
        <a:bodyPr/>
        <a:lstStyle/>
        <a:p>
          <a:endParaRPr lang="en-US"/>
        </a:p>
      </dgm:t>
    </dgm:pt>
    <dgm:pt modelId="{84DC0F77-486E-4B65-B217-EEEA978638C3}" type="pres">
      <dgm:prSet presAssocID="{D45F5F62-485F-49C6-86B7-36818CC346D9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E3AF8510-9E57-498D-95AD-EA5A36FCD68E}" type="pres">
      <dgm:prSet presAssocID="{554D03CC-669C-4F2D-A301-612BB1A6640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AF4212-EC44-4FDC-ADCD-DD5E10A9DFD7}" type="pres">
      <dgm:prSet presAssocID="{DDE7AD1B-CB01-4CB9-878F-3826E2A6A07A}" presName="parTrans" presStyleLbl="sibTrans2D1" presStyleIdx="1" presStyleCnt="4"/>
      <dgm:spPr/>
      <dgm:t>
        <a:bodyPr/>
        <a:lstStyle/>
        <a:p>
          <a:endParaRPr lang="en-US"/>
        </a:p>
      </dgm:t>
    </dgm:pt>
    <dgm:pt modelId="{E1215641-5F40-45DF-A178-9C6A4CA3644B}" type="pres">
      <dgm:prSet presAssocID="{DDE7AD1B-CB01-4CB9-878F-3826E2A6A07A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4F56223D-55ED-4979-B926-DEBD57425F0A}" type="pres">
      <dgm:prSet presAssocID="{8688F77E-DA8C-4347-9F9F-4271DDEEBEB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7111F4-A5CD-43A1-BB3C-DB85EA369A8C}" type="pres">
      <dgm:prSet presAssocID="{09333B6E-C917-4E07-9E43-3A0CDCAD28A4}" presName="parTrans" presStyleLbl="sibTrans2D1" presStyleIdx="2" presStyleCnt="4"/>
      <dgm:spPr/>
      <dgm:t>
        <a:bodyPr/>
        <a:lstStyle/>
        <a:p>
          <a:endParaRPr lang="en-US"/>
        </a:p>
      </dgm:t>
    </dgm:pt>
    <dgm:pt modelId="{5BBDFAA9-F89C-4902-B70B-CC5070BD56F7}" type="pres">
      <dgm:prSet presAssocID="{09333B6E-C917-4E07-9E43-3A0CDCAD28A4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DB4BCF63-4418-4294-8545-C52A31A9A810}" type="pres">
      <dgm:prSet presAssocID="{4BA5E9F7-94C0-4693-ADF1-2C35C912F26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53DC50-73FE-4498-9FE2-C4FEBBD613BA}" type="pres">
      <dgm:prSet presAssocID="{E00C77F8-F84D-4D43-AF2E-D35BE803BE0A}" presName="parTrans" presStyleLbl="sibTrans2D1" presStyleIdx="3" presStyleCnt="4"/>
      <dgm:spPr/>
      <dgm:t>
        <a:bodyPr/>
        <a:lstStyle/>
        <a:p>
          <a:endParaRPr lang="en-US"/>
        </a:p>
      </dgm:t>
    </dgm:pt>
    <dgm:pt modelId="{C97ED994-E0E3-4425-9FC5-679B046BCEBB}" type="pres">
      <dgm:prSet presAssocID="{E00C77F8-F84D-4D43-AF2E-D35BE803BE0A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4D638E08-C27E-4FAB-BD43-BC50242F7920}" type="pres">
      <dgm:prSet presAssocID="{1DA422B9-4F53-4D35-B301-925DD6E26D6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EF478D-4785-4C50-AD3B-EE5F999FE334}" srcId="{C36DDE37-8BEC-492A-AB10-4EEFF76458F9}" destId="{1DA422B9-4F53-4D35-B301-925DD6E26D60}" srcOrd="3" destOrd="0" parTransId="{E00C77F8-F84D-4D43-AF2E-D35BE803BE0A}" sibTransId="{B026C04C-C07E-470E-8E51-B41DA9C6425F}"/>
    <dgm:cxn modelId="{EB24B3FB-38DF-44E4-AB2A-044992DAECBA}" type="presOf" srcId="{C36DDE37-8BEC-492A-AB10-4EEFF76458F9}" destId="{4AF570DC-AE65-458E-AF0B-96FC790645A5}" srcOrd="0" destOrd="0" presId="urn:microsoft.com/office/officeart/2005/8/layout/radial5"/>
    <dgm:cxn modelId="{8A7B3882-8B66-4852-9CBD-D5225F93D4FA}" type="presOf" srcId="{D45F5F62-485F-49C6-86B7-36818CC346D9}" destId="{AD801967-6854-4928-B0E0-7B76CAE72164}" srcOrd="0" destOrd="0" presId="urn:microsoft.com/office/officeart/2005/8/layout/radial5"/>
    <dgm:cxn modelId="{E7C92839-58D0-424C-A95B-CEDDE7109F94}" type="presOf" srcId="{4BA5E9F7-94C0-4693-ADF1-2C35C912F260}" destId="{DB4BCF63-4418-4294-8545-C52A31A9A810}" srcOrd="0" destOrd="0" presId="urn:microsoft.com/office/officeart/2005/8/layout/radial5"/>
    <dgm:cxn modelId="{31986AB0-4E84-46F3-935B-676956F7F1BF}" type="presOf" srcId="{E00C77F8-F84D-4D43-AF2E-D35BE803BE0A}" destId="{C97ED994-E0E3-4425-9FC5-679B046BCEBB}" srcOrd="1" destOrd="0" presId="urn:microsoft.com/office/officeart/2005/8/layout/radial5"/>
    <dgm:cxn modelId="{FC841EE1-8F0E-4D51-9402-7796F2FC1B6B}" type="presOf" srcId="{DDE7AD1B-CB01-4CB9-878F-3826E2A6A07A}" destId="{E1215641-5F40-45DF-A178-9C6A4CA3644B}" srcOrd="1" destOrd="0" presId="urn:microsoft.com/office/officeart/2005/8/layout/radial5"/>
    <dgm:cxn modelId="{1651C583-91A6-4A5E-8ABC-A11B12EFF433}" type="presOf" srcId="{554D03CC-669C-4F2D-A301-612BB1A66403}" destId="{E3AF8510-9E57-498D-95AD-EA5A36FCD68E}" srcOrd="0" destOrd="0" presId="urn:microsoft.com/office/officeart/2005/8/layout/radial5"/>
    <dgm:cxn modelId="{B4CD2718-1F4A-4C78-B432-4B5659874597}" srcId="{C36DDE37-8BEC-492A-AB10-4EEFF76458F9}" destId="{554D03CC-669C-4F2D-A301-612BB1A66403}" srcOrd="0" destOrd="0" parTransId="{D45F5F62-485F-49C6-86B7-36818CC346D9}" sibTransId="{AF2CD141-AC0D-4489-BD3C-2CF091334CE4}"/>
    <dgm:cxn modelId="{2BE92F50-0932-4157-B59F-0726C3A69D0A}" type="presOf" srcId="{E00C77F8-F84D-4D43-AF2E-D35BE803BE0A}" destId="{A553DC50-73FE-4498-9FE2-C4FEBBD613BA}" srcOrd="0" destOrd="0" presId="urn:microsoft.com/office/officeart/2005/8/layout/radial5"/>
    <dgm:cxn modelId="{78BE9224-552B-405D-89DE-952DAB95A293}" type="presOf" srcId="{D45F5F62-485F-49C6-86B7-36818CC346D9}" destId="{84DC0F77-486E-4B65-B217-EEEA978638C3}" srcOrd="1" destOrd="0" presId="urn:microsoft.com/office/officeart/2005/8/layout/radial5"/>
    <dgm:cxn modelId="{4394FDA8-9C63-475C-8F69-8DAADC09CB9E}" srcId="{C36DDE37-8BEC-492A-AB10-4EEFF76458F9}" destId="{4BA5E9F7-94C0-4693-ADF1-2C35C912F260}" srcOrd="2" destOrd="0" parTransId="{09333B6E-C917-4E07-9E43-3A0CDCAD28A4}" sibTransId="{42E3479E-1C90-439A-A488-7C09A8DB7C0C}"/>
    <dgm:cxn modelId="{0117928E-8040-469A-A820-1EDE65DD9C95}" type="presOf" srcId="{DDE7AD1B-CB01-4CB9-878F-3826E2A6A07A}" destId="{CBAF4212-EC44-4FDC-ADCD-DD5E10A9DFD7}" srcOrd="0" destOrd="0" presId="urn:microsoft.com/office/officeart/2005/8/layout/radial5"/>
    <dgm:cxn modelId="{35253EA2-84CA-4056-9568-D929E1943FB4}" srcId="{518C648C-F13A-4F2F-BF60-EA4FDB740A2F}" destId="{C36DDE37-8BEC-492A-AB10-4EEFF76458F9}" srcOrd="0" destOrd="0" parTransId="{44FB862B-D31E-400E-A391-CF3E1486F22B}" sibTransId="{D1C17121-FAC0-4610-9008-CD9D9824606D}"/>
    <dgm:cxn modelId="{E997AC4D-DC51-4AE7-BBDB-7EB81B9C1369}" type="presOf" srcId="{09333B6E-C917-4E07-9E43-3A0CDCAD28A4}" destId="{5BBDFAA9-F89C-4902-B70B-CC5070BD56F7}" srcOrd="1" destOrd="0" presId="urn:microsoft.com/office/officeart/2005/8/layout/radial5"/>
    <dgm:cxn modelId="{43235B2E-9DFD-49EA-A7C1-8B6CFA0870D1}" srcId="{C36DDE37-8BEC-492A-AB10-4EEFF76458F9}" destId="{8688F77E-DA8C-4347-9F9F-4271DDEEBEB4}" srcOrd="1" destOrd="0" parTransId="{DDE7AD1B-CB01-4CB9-878F-3826E2A6A07A}" sibTransId="{29B25174-E0A5-4642-AF3A-4D2A78543DD4}"/>
    <dgm:cxn modelId="{B7A6EE93-FD91-4DD2-B2C2-55AD1C1D86D1}" type="presOf" srcId="{518C648C-F13A-4F2F-BF60-EA4FDB740A2F}" destId="{30614848-35E5-4D17-A7F7-4F8E0DE1EE5D}" srcOrd="0" destOrd="0" presId="urn:microsoft.com/office/officeart/2005/8/layout/radial5"/>
    <dgm:cxn modelId="{A192B9A0-DE41-49B2-B184-74C5EDF131E0}" type="presOf" srcId="{09333B6E-C917-4E07-9E43-3A0CDCAD28A4}" destId="{ED7111F4-A5CD-43A1-BB3C-DB85EA369A8C}" srcOrd="0" destOrd="0" presId="urn:microsoft.com/office/officeart/2005/8/layout/radial5"/>
    <dgm:cxn modelId="{573495AE-8358-49ED-AF2D-519907669BC3}" type="presOf" srcId="{1DA422B9-4F53-4D35-B301-925DD6E26D60}" destId="{4D638E08-C27E-4FAB-BD43-BC50242F7920}" srcOrd="0" destOrd="0" presId="urn:microsoft.com/office/officeart/2005/8/layout/radial5"/>
    <dgm:cxn modelId="{16897674-5C15-4329-9F91-B2417C15989A}" type="presOf" srcId="{8688F77E-DA8C-4347-9F9F-4271DDEEBEB4}" destId="{4F56223D-55ED-4979-B926-DEBD57425F0A}" srcOrd="0" destOrd="0" presId="urn:microsoft.com/office/officeart/2005/8/layout/radial5"/>
    <dgm:cxn modelId="{C2153155-484B-45C7-B122-22C495BE7BB0}" type="presParOf" srcId="{30614848-35E5-4D17-A7F7-4F8E0DE1EE5D}" destId="{4AF570DC-AE65-458E-AF0B-96FC790645A5}" srcOrd="0" destOrd="0" presId="urn:microsoft.com/office/officeart/2005/8/layout/radial5"/>
    <dgm:cxn modelId="{C30D4C0A-0383-4ED9-B49D-B76320747327}" type="presParOf" srcId="{30614848-35E5-4D17-A7F7-4F8E0DE1EE5D}" destId="{AD801967-6854-4928-B0E0-7B76CAE72164}" srcOrd="1" destOrd="0" presId="urn:microsoft.com/office/officeart/2005/8/layout/radial5"/>
    <dgm:cxn modelId="{45029918-D79A-450F-A537-97B53B60C50E}" type="presParOf" srcId="{AD801967-6854-4928-B0E0-7B76CAE72164}" destId="{84DC0F77-486E-4B65-B217-EEEA978638C3}" srcOrd="0" destOrd="0" presId="urn:microsoft.com/office/officeart/2005/8/layout/radial5"/>
    <dgm:cxn modelId="{983E9C0D-B15B-4DBF-AF67-F417872C16E9}" type="presParOf" srcId="{30614848-35E5-4D17-A7F7-4F8E0DE1EE5D}" destId="{E3AF8510-9E57-498D-95AD-EA5A36FCD68E}" srcOrd="2" destOrd="0" presId="urn:microsoft.com/office/officeart/2005/8/layout/radial5"/>
    <dgm:cxn modelId="{ACF3996D-7A57-4B8D-BF8C-C490BBB367B4}" type="presParOf" srcId="{30614848-35E5-4D17-A7F7-4F8E0DE1EE5D}" destId="{CBAF4212-EC44-4FDC-ADCD-DD5E10A9DFD7}" srcOrd="3" destOrd="0" presId="urn:microsoft.com/office/officeart/2005/8/layout/radial5"/>
    <dgm:cxn modelId="{E25AAC10-CD85-43C7-BFE2-1ACBFA7AF9C0}" type="presParOf" srcId="{CBAF4212-EC44-4FDC-ADCD-DD5E10A9DFD7}" destId="{E1215641-5F40-45DF-A178-9C6A4CA3644B}" srcOrd="0" destOrd="0" presId="urn:microsoft.com/office/officeart/2005/8/layout/radial5"/>
    <dgm:cxn modelId="{9315F1D9-810F-42BA-B8EC-9765D5BF22C0}" type="presParOf" srcId="{30614848-35E5-4D17-A7F7-4F8E0DE1EE5D}" destId="{4F56223D-55ED-4979-B926-DEBD57425F0A}" srcOrd="4" destOrd="0" presId="urn:microsoft.com/office/officeart/2005/8/layout/radial5"/>
    <dgm:cxn modelId="{64E7FF58-B8EA-4334-973D-13813B38063D}" type="presParOf" srcId="{30614848-35E5-4D17-A7F7-4F8E0DE1EE5D}" destId="{ED7111F4-A5CD-43A1-BB3C-DB85EA369A8C}" srcOrd="5" destOrd="0" presId="urn:microsoft.com/office/officeart/2005/8/layout/radial5"/>
    <dgm:cxn modelId="{80031285-6F95-4B5C-9B95-83B51E570913}" type="presParOf" srcId="{ED7111F4-A5CD-43A1-BB3C-DB85EA369A8C}" destId="{5BBDFAA9-F89C-4902-B70B-CC5070BD56F7}" srcOrd="0" destOrd="0" presId="urn:microsoft.com/office/officeart/2005/8/layout/radial5"/>
    <dgm:cxn modelId="{F8E55ABD-02B1-43AD-A0FF-91E2BA893260}" type="presParOf" srcId="{30614848-35E5-4D17-A7F7-4F8E0DE1EE5D}" destId="{DB4BCF63-4418-4294-8545-C52A31A9A810}" srcOrd="6" destOrd="0" presId="urn:microsoft.com/office/officeart/2005/8/layout/radial5"/>
    <dgm:cxn modelId="{4CECE719-FF13-45E9-8A1C-0C474A73E0DF}" type="presParOf" srcId="{30614848-35E5-4D17-A7F7-4F8E0DE1EE5D}" destId="{A553DC50-73FE-4498-9FE2-C4FEBBD613BA}" srcOrd="7" destOrd="0" presId="urn:microsoft.com/office/officeart/2005/8/layout/radial5"/>
    <dgm:cxn modelId="{5667D03A-6D0D-4FC7-B0CD-03BDEED69ECA}" type="presParOf" srcId="{A553DC50-73FE-4498-9FE2-C4FEBBD613BA}" destId="{C97ED994-E0E3-4425-9FC5-679B046BCEBB}" srcOrd="0" destOrd="0" presId="urn:microsoft.com/office/officeart/2005/8/layout/radial5"/>
    <dgm:cxn modelId="{2DAD8923-EF06-4745-BBA4-AB54D5E756DB}" type="presParOf" srcId="{30614848-35E5-4D17-A7F7-4F8E0DE1EE5D}" destId="{4D638E08-C27E-4FAB-BD43-BC50242F7920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EAB319-D43E-4881-93D3-1688D9B355B5}">
      <dsp:nvSpPr>
        <dsp:cNvPr id="0" name=""/>
        <dsp:cNvSpPr/>
      </dsp:nvSpPr>
      <dsp:spPr>
        <a:xfrm>
          <a:off x="0" y="40399"/>
          <a:ext cx="8001000" cy="7020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Transit </a:t>
          </a:r>
          <a:endParaRPr lang="en-US" sz="3000" kern="1200" dirty="0"/>
        </a:p>
      </dsp:txBody>
      <dsp:txXfrm>
        <a:off x="34269" y="74668"/>
        <a:ext cx="7932462" cy="633462"/>
      </dsp:txXfrm>
    </dsp:sp>
    <dsp:sp modelId="{054FCE73-9442-4984-BD69-F8027D0828A9}">
      <dsp:nvSpPr>
        <dsp:cNvPr id="0" name=""/>
        <dsp:cNvSpPr/>
      </dsp:nvSpPr>
      <dsp:spPr>
        <a:xfrm>
          <a:off x="0" y="742399"/>
          <a:ext cx="8001000" cy="99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It is also called plunging or reversing. This is the operation of revolving the telescope through 180 in a vertical plane about its horizontal axis </a:t>
          </a:r>
          <a:endParaRPr lang="en-US" sz="2300" kern="1200" dirty="0"/>
        </a:p>
      </dsp:txBody>
      <dsp:txXfrm>
        <a:off x="0" y="742399"/>
        <a:ext cx="8001000" cy="993600"/>
      </dsp:txXfrm>
    </dsp:sp>
    <dsp:sp modelId="{9A2280C8-90DF-446D-98E0-2BCA01E7ED5F}">
      <dsp:nvSpPr>
        <dsp:cNvPr id="0" name=""/>
        <dsp:cNvSpPr/>
      </dsp:nvSpPr>
      <dsp:spPr>
        <a:xfrm>
          <a:off x="0" y="1736000"/>
          <a:ext cx="8001000" cy="702000"/>
        </a:xfrm>
        <a:prstGeom prst="roundRect">
          <a:avLst/>
        </a:prstGeom>
        <a:gradFill rotWithShape="0">
          <a:gsLst>
            <a:gs pos="0">
              <a:schemeClr val="accent5">
                <a:hueOff val="2571418"/>
                <a:satOff val="5874"/>
                <a:lumOff val="-16274"/>
                <a:alphaOff val="0"/>
                <a:shade val="51000"/>
                <a:satMod val="130000"/>
              </a:schemeClr>
            </a:gs>
            <a:gs pos="80000">
              <a:schemeClr val="accent5">
                <a:hueOff val="2571418"/>
                <a:satOff val="5874"/>
                <a:lumOff val="-16274"/>
                <a:alphaOff val="0"/>
                <a:shade val="93000"/>
                <a:satMod val="130000"/>
              </a:schemeClr>
            </a:gs>
            <a:gs pos="100000">
              <a:schemeClr val="accent5">
                <a:hueOff val="2571418"/>
                <a:satOff val="5874"/>
                <a:lumOff val="-1627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Face right</a:t>
          </a:r>
          <a:endParaRPr lang="en-US" sz="3000" kern="1200" dirty="0"/>
        </a:p>
      </dsp:txBody>
      <dsp:txXfrm>
        <a:off x="34269" y="1770269"/>
        <a:ext cx="7932462" cy="633462"/>
      </dsp:txXfrm>
    </dsp:sp>
    <dsp:sp modelId="{69FD2301-DC5E-4ADA-96D7-5E5DE5B318FC}">
      <dsp:nvSpPr>
        <dsp:cNvPr id="0" name=""/>
        <dsp:cNvSpPr/>
      </dsp:nvSpPr>
      <dsp:spPr>
        <a:xfrm>
          <a:off x="0" y="2437999"/>
          <a:ext cx="8001000" cy="68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When the vertical circle of the </a:t>
          </a:r>
          <a:r>
            <a:rPr lang="en-US" sz="2300" kern="1200" dirty="0" err="1" smtClean="0"/>
            <a:t>theodolite</a:t>
          </a:r>
          <a:r>
            <a:rPr lang="en-US" sz="2300" kern="1200" dirty="0" smtClean="0"/>
            <a:t> is on the right of the observer</a:t>
          </a:r>
          <a:endParaRPr lang="en-US" sz="2300" kern="1200" dirty="0"/>
        </a:p>
      </dsp:txBody>
      <dsp:txXfrm>
        <a:off x="0" y="2437999"/>
        <a:ext cx="8001000" cy="683100"/>
      </dsp:txXfrm>
    </dsp:sp>
    <dsp:sp modelId="{FFAB1DC4-02BF-4E34-BF29-42448E6A13F3}">
      <dsp:nvSpPr>
        <dsp:cNvPr id="0" name=""/>
        <dsp:cNvSpPr/>
      </dsp:nvSpPr>
      <dsp:spPr>
        <a:xfrm>
          <a:off x="0" y="3121100"/>
          <a:ext cx="8001000" cy="702000"/>
        </a:xfrm>
        <a:prstGeom prst="roundRect">
          <a:avLst/>
        </a:prstGeom>
        <a:gradFill rotWithShape="0">
          <a:gsLst>
            <a:gs pos="0">
              <a:schemeClr val="accent5">
                <a:hueOff val="5142836"/>
                <a:satOff val="11748"/>
                <a:lumOff val="-32549"/>
                <a:alphaOff val="0"/>
                <a:shade val="51000"/>
                <a:satMod val="130000"/>
              </a:schemeClr>
            </a:gs>
            <a:gs pos="80000">
              <a:schemeClr val="accent5">
                <a:hueOff val="5142836"/>
                <a:satOff val="11748"/>
                <a:lumOff val="-32549"/>
                <a:alphaOff val="0"/>
                <a:shade val="93000"/>
                <a:satMod val="130000"/>
              </a:schemeClr>
            </a:gs>
            <a:gs pos="100000">
              <a:schemeClr val="accent5">
                <a:hueOff val="5142836"/>
                <a:satOff val="11748"/>
                <a:lumOff val="-32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Face left</a:t>
          </a:r>
          <a:endParaRPr lang="en-US" sz="3000" kern="1200" dirty="0"/>
        </a:p>
      </dsp:txBody>
      <dsp:txXfrm>
        <a:off x="34269" y="3155369"/>
        <a:ext cx="7932462" cy="633462"/>
      </dsp:txXfrm>
    </dsp:sp>
    <dsp:sp modelId="{CF1F391D-3B54-49F8-B2BB-2E886CB85F25}">
      <dsp:nvSpPr>
        <dsp:cNvPr id="0" name=""/>
        <dsp:cNvSpPr/>
      </dsp:nvSpPr>
      <dsp:spPr>
        <a:xfrm>
          <a:off x="0" y="3823100"/>
          <a:ext cx="8001000" cy="6831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32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300" kern="1200" dirty="0" smtClean="0"/>
            <a:t>When the vertical circle of the </a:t>
          </a:r>
          <a:r>
            <a:rPr lang="en-US" sz="2300" kern="1200" dirty="0" err="1" smtClean="0"/>
            <a:t>theodolite</a:t>
          </a:r>
          <a:r>
            <a:rPr lang="en-US" sz="2300" kern="1200" dirty="0" smtClean="0"/>
            <a:t> is on the left of the observer</a:t>
          </a:r>
          <a:endParaRPr lang="en-US" sz="2300" kern="1200" dirty="0"/>
        </a:p>
      </dsp:txBody>
      <dsp:txXfrm>
        <a:off x="0" y="3823100"/>
        <a:ext cx="8001000" cy="6831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40A22-B729-4E5A-85D2-3B33E1252CD2}">
      <dsp:nvSpPr>
        <dsp:cNvPr id="0" name=""/>
        <dsp:cNvSpPr/>
      </dsp:nvSpPr>
      <dsp:spPr>
        <a:xfrm>
          <a:off x="0" y="18245"/>
          <a:ext cx="8153400" cy="7956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Swinging the telescope</a:t>
          </a:r>
          <a:endParaRPr lang="en-US" sz="3400" kern="1200" dirty="0"/>
        </a:p>
      </dsp:txBody>
      <dsp:txXfrm>
        <a:off x="38838" y="57083"/>
        <a:ext cx="8075724" cy="717924"/>
      </dsp:txXfrm>
    </dsp:sp>
    <dsp:sp modelId="{85125902-DAAD-4399-BB9E-CB223A6135D9}">
      <dsp:nvSpPr>
        <dsp:cNvPr id="0" name=""/>
        <dsp:cNvSpPr/>
      </dsp:nvSpPr>
      <dsp:spPr>
        <a:xfrm>
          <a:off x="0" y="813845"/>
          <a:ext cx="8153400" cy="809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Revolving the telescope in a horizontal plane about its vertical axis  </a:t>
          </a:r>
          <a:endParaRPr lang="en-US" sz="2700" kern="1200" dirty="0"/>
        </a:p>
      </dsp:txBody>
      <dsp:txXfrm>
        <a:off x="0" y="813845"/>
        <a:ext cx="8153400" cy="809370"/>
      </dsp:txXfrm>
    </dsp:sp>
    <dsp:sp modelId="{FB7FCB8B-9329-4A91-8BFD-54C4403645DF}">
      <dsp:nvSpPr>
        <dsp:cNvPr id="0" name=""/>
        <dsp:cNvSpPr/>
      </dsp:nvSpPr>
      <dsp:spPr>
        <a:xfrm>
          <a:off x="0" y="1623215"/>
          <a:ext cx="8153400" cy="795600"/>
        </a:xfrm>
        <a:prstGeom prst="roundRect">
          <a:avLst/>
        </a:prstGeom>
        <a:gradFill rotWithShape="0">
          <a:gsLst>
            <a:gs pos="0">
              <a:schemeClr val="accent5">
                <a:hueOff val="2571418"/>
                <a:satOff val="5874"/>
                <a:lumOff val="-16274"/>
                <a:alphaOff val="0"/>
                <a:shade val="51000"/>
                <a:satMod val="130000"/>
              </a:schemeClr>
            </a:gs>
            <a:gs pos="80000">
              <a:schemeClr val="accent5">
                <a:hueOff val="2571418"/>
                <a:satOff val="5874"/>
                <a:lumOff val="-16274"/>
                <a:alphaOff val="0"/>
                <a:shade val="93000"/>
                <a:satMod val="130000"/>
              </a:schemeClr>
            </a:gs>
            <a:gs pos="100000">
              <a:schemeClr val="accent5">
                <a:hueOff val="2571418"/>
                <a:satOff val="5874"/>
                <a:lumOff val="-1627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Telescope normal</a:t>
          </a:r>
          <a:endParaRPr lang="en-US" sz="3400" kern="1200" dirty="0"/>
        </a:p>
      </dsp:txBody>
      <dsp:txXfrm>
        <a:off x="38838" y="1662053"/>
        <a:ext cx="8075724" cy="717924"/>
      </dsp:txXfrm>
    </dsp:sp>
    <dsp:sp modelId="{CD571611-D001-477A-A7B2-C09E16E40271}">
      <dsp:nvSpPr>
        <dsp:cNvPr id="0" name=""/>
        <dsp:cNvSpPr/>
      </dsp:nvSpPr>
      <dsp:spPr>
        <a:xfrm>
          <a:off x="0" y="2418815"/>
          <a:ext cx="8153400" cy="809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The telescope is said to be normal or direct when its vertical circle is to be left of the observer</a:t>
          </a:r>
          <a:endParaRPr lang="en-US" sz="2700" kern="1200" dirty="0"/>
        </a:p>
      </dsp:txBody>
      <dsp:txXfrm>
        <a:off x="0" y="2418815"/>
        <a:ext cx="8153400" cy="809370"/>
      </dsp:txXfrm>
    </dsp:sp>
    <dsp:sp modelId="{3F1DA4A7-F69E-4A3C-A44A-48C106D680A4}">
      <dsp:nvSpPr>
        <dsp:cNvPr id="0" name=""/>
        <dsp:cNvSpPr/>
      </dsp:nvSpPr>
      <dsp:spPr>
        <a:xfrm>
          <a:off x="0" y="3276601"/>
          <a:ext cx="8153400" cy="795600"/>
        </a:xfrm>
        <a:prstGeom prst="roundRect">
          <a:avLst/>
        </a:prstGeom>
        <a:gradFill rotWithShape="0">
          <a:gsLst>
            <a:gs pos="0">
              <a:schemeClr val="accent5">
                <a:hueOff val="5142836"/>
                <a:satOff val="11748"/>
                <a:lumOff val="-32549"/>
                <a:alphaOff val="0"/>
                <a:shade val="51000"/>
                <a:satMod val="130000"/>
              </a:schemeClr>
            </a:gs>
            <a:gs pos="80000">
              <a:schemeClr val="accent5">
                <a:hueOff val="5142836"/>
                <a:satOff val="11748"/>
                <a:lumOff val="-32549"/>
                <a:alphaOff val="0"/>
                <a:shade val="93000"/>
                <a:satMod val="130000"/>
              </a:schemeClr>
            </a:gs>
            <a:gs pos="100000">
              <a:schemeClr val="accent5">
                <a:hueOff val="5142836"/>
                <a:satOff val="11748"/>
                <a:lumOff val="-32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Telescope inverted</a:t>
          </a:r>
          <a:endParaRPr lang="en-US" sz="3400" kern="1200" dirty="0"/>
        </a:p>
      </dsp:txBody>
      <dsp:txXfrm>
        <a:off x="38838" y="3315439"/>
        <a:ext cx="8075724" cy="717924"/>
      </dsp:txXfrm>
    </dsp:sp>
    <dsp:sp modelId="{0313A5F2-500D-4DBA-B7C0-2BD814E1E95D}">
      <dsp:nvSpPr>
        <dsp:cNvPr id="0" name=""/>
        <dsp:cNvSpPr/>
      </dsp:nvSpPr>
      <dsp:spPr>
        <a:xfrm>
          <a:off x="0" y="4023785"/>
          <a:ext cx="8153400" cy="8093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870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700" kern="1200" dirty="0" smtClean="0"/>
            <a:t> The telescope is said to be inverted when its vertical circle is to be right of the observer</a:t>
          </a:r>
          <a:endParaRPr lang="en-US" sz="2700" kern="1200" dirty="0"/>
        </a:p>
      </dsp:txBody>
      <dsp:txXfrm>
        <a:off x="0" y="4023785"/>
        <a:ext cx="8153400" cy="8093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DEA49-7C27-4FFB-B14A-0AB2DEE606F0}">
      <dsp:nvSpPr>
        <dsp:cNvPr id="0" name=""/>
        <dsp:cNvSpPr/>
      </dsp:nvSpPr>
      <dsp:spPr>
        <a:xfrm>
          <a:off x="0" y="2184"/>
          <a:ext cx="8686800" cy="1006200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Meridian </a:t>
          </a:r>
          <a:endParaRPr lang="en-US" sz="4300" kern="1200" dirty="0"/>
        </a:p>
      </dsp:txBody>
      <dsp:txXfrm>
        <a:off x="49119" y="51303"/>
        <a:ext cx="8588562" cy="907962"/>
      </dsp:txXfrm>
    </dsp:sp>
    <dsp:sp modelId="{83948147-23E4-4DBB-8DCF-3A2FCC8FC361}">
      <dsp:nvSpPr>
        <dsp:cNvPr id="0" name=""/>
        <dsp:cNvSpPr/>
      </dsp:nvSpPr>
      <dsp:spPr>
        <a:xfrm>
          <a:off x="0" y="1008384"/>
          <a:ext cx="8686800" cy="1023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400" kern="1200" dirty="0" smtClean="0"/>
            <a:t>It is a fixed direction in which bearing of survey lines are expressed</a:t>
          </a:r>
          <a:endParaRPr lang="en-US" sz="3400" kern="1200" dirty="0"/>
        </a:p>
      </dsp:txBody>
      <dsp:txXfrm>
        <a:off x="0" y="1008384"/>
        <a:ext cx="8686800" cy="1023615"/>
      </dsp:txXfrm>
    </dsp:sp>
    <dsp:sp modelId="{D6A7EF51-019E-4FDE-87B9-C9EB54500786}">
      <dsp:nvSpPr>
        <dsp:cNvPr id="0" name=""/>
        <dsp:cNvSpPr/>
      </dsp:nvSpPr>
      <dsp:spPr>
        <a:xfrm>
          <a:off x="0" y="2032000"/>
          <a:ext cx="8686800" cy="1006200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Bearing </a:t>
          </a:r>
          <a:endParaRPr lang="en-US" sz="4300" kern="1200" dirty="0"/>
        </a:p>
      </dsp:txBody>
      <dsp:txXfrm>
        <a:off x="49119" y="2081119"/>
        <a:ext cx="8588562" cy="907962"/>
      </dsp:txXfrm>
    </dsp:sp>
    <dsp:sp modelId="{58FA0910-9951-4C21-A9D3-1DEA2E1D2144}">
      <dsp:nvSpPr>
        <dsp:cNvPr id="0" name=""/>
        <dsp:cNvSpPr/>
      </dsp:nvSpPr>
      <dsp:spPr>
        <a:xfrm>
          <a:off x="0" y="3038200"/>
          <a:ext cx="8686800" cy="1023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806" tIns="54610" rIns="305816" bIns="5461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400" kern="1200" dirty="0" smtClean="0"/>
            <a:t>It is the horizontal angle between the reference meridian and the survey line</a:t>
          </a:r>
          <a:endParaRPr lang="en-US" sz="3400" kern="1200" dirty="0"/>
        </a:p>
      </dsp:txBody>
      <dsp:txXfrm>
        <a:off x="0" y="3038200"/>
        <a:ext cx="8686800" cy="10236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570DC-AE65-458E-AF0B-96FC790645A5}">
      <dsp:nvSpPr>
        <dsp:cNvPr id="0" name=""/>
        <dsp:cNvSpPr/>
      </dsp:nvSpPr>
      <dsp:spPr>
        <a:xfrm>
          <a:off x="3352791" y="1905010"/>
          <a:ext cx="1340941" cy="1340941"/>
        </a:xfrm>
        <a:prstGeom prst="ellipse">
          <a:avLst/>
        </a:prstGeom>
        <a:solidFill>
          <a:srgbClr val="92D050"/>
        </a:solid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Meridian </a:t>
          </a:r>
          <a:endParaRPr lang="en-US" sz="1900" kern="1200" dirty="0"/>
        </a:p>
      </dsp:txBody>
      <dsp:txXfrm>
        <a:off x="3549167" y="2101386"/>
        <a:ext cx="948189" cy="948189"/>
      </dsp:txXfrm>
    </dsp:sp>
    <dsp:sp modelId="{AD801967-6854-4928-B0E0-7B76CAE72164}">
      <dsp:nvSpPr>
        <dsp:cNvPr id="0" name=""/>
        <dsp:cNvSpPr/>
      </dsp:nvSpPr>
      <dsp:spPr>
        <a:xfrm rot="16227715">
          <a:off x="3882057" y="1404739"/>
          <a:ext cx="297610" cy="455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926339" y="1540563"/>
        <a:ext cx="208327" cy="273552"/>
      </dsp:txXfrm>
    </dsp:sp>
    <dsp:sp modelId="{E3AF8510-9E57-498D-95AD-EA5A36FCD68E}">
      <dsp:nvSpPr>
        <dsp:cNvPr id="0" name=""/>
        <dsp:cNvSpPr/>
      </dsp:nvSpPr>
      <dsp:spPr>
        <a:xfrm>
          <a:off x="3368129" y="2601"/>
          <a:ext cx="1340941" cy="1340941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True meridian</a:t>
          </a:r>
          <a:endParaRPr lang="en-US" sz="1800" kern="1200" dirty="0"/>
        </a:p>
      </dsp:txBody>
      <dsp:txXfrm>
        <a:off x="3564505" y="198977"/>
        <a:ext cx="948189" cy="948189"/>
      </dsp:txXfrm>
    </dsp:sp>
    <dsp:sp modelId="{CBAF4212-EC44-4FDC-ADCD-DD5E10A9DFD7}">
      <dsp:nvSpPr>
        <dsp:cNvPr id="0" name=""/>
        <dsp:cNvSpPr/>
      </dsp:nvSpPr>
      <dsp:spPr>
        <a:xfrm rot="21558674">
          <a:off x="4815580" y="2336230"/>
          <a:ext cx="293705" cy="455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225414"/>
            <a:satOff val="-17296"/>
            <a:lumOff val="1465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4815583" y="2427944"/>
        <a:ext cx="205594" cy="273552"/>
      </dsp:txXfrm>
    </dsp:sp>
    <dsp:sp modelId="{4F56223D-55ED-4979-B926-DEBD57425F0A}">
      <dsp:nvSpPr>
        <dsp:cNvPr id="0" name=""/>
        <dsp:cNvSpPr/>
      </dsp:nvSpPr>
      <dsp:spPr>
        <a:xfrm>
          <a:off x="5247756" y="1882229"/>
          <a:ext cx="1340941" cy="1340941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Grid meridian</a:t>
          </a:r>
          <a:endParaRPr lang="en-US" sz="1800" kern="1200" dirty="0"/>
        </a:p>
      </dsp:txBody>
      <dsp:txXfrm>
        <a:off x="5444132" y="2078605"/>
        <a:ext cx="948189" cy="948189"/>
      </dsp:txXfrm>
    </dsp:sp>
    <dsp:sp modelId="{ED7111F4-A5CD-43A1-BB3C-DB85EA369A8C}">
      <dsp:nvSpPr>
        <dsp:cNvPr id="0" name=""/>
        <dsp:cNvSpPr/>
      </dsp:nvSpPr>
      <dsp:spPr>
        <a:xfrm rot="5371604">
          <a:off x="3894135" y="3268205"/>
          <a:ext cx="273463" cy="455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450828"/>
            <a:satOff val="-34592"/>
            <a:lumOff val="2931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3934816" y="3318371"/>
        <a:ext cx="191424" cy="273552"/>
      </dsp:txXfrm>
    </dsp:sp>
    <dsp:sp modelId="{DB4BCF63-4418-4294-8545-C52A31A9A810}">
      <dsp:nvSpPr>
        <dsp:cNvPr id="0" name=""/>
        <dsp:cNvSpPr/>
      </dsp:nvSpPr>
      <dsp:spPr>
        <a:xfrm>
          <a:off x="3368129" y="3761856"/>
          <a:ext cx="1340941" cy="1340941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Magnetic meridian</a:t>
          </a:r>
          <a:endParaRPr lang="en-US" sz="1800" kern="1200" dirty="0"/>
        </a:p>
      </dsp:txBody>
      <dsp:txXfrm>
        <a:off x="3564505" y="3958232"/>
        <a:ext cx="948189" cy="948189"/>
      </dsp:txXfrm>
    </dsp:sp>
    <dsp:sp modelId="{A553DC50-73FE-4498-9FE2-C4FEBBD613BA}">
      <dsp:nvSpPr>
        <dsp:cNvPr id="0" name=""/>
        <dsp:cNvSpPr/>
      </dsp:nvSpPr>
      <dsp:spPr>
        <a:xfrm rot="10842006">
          <a:off x="2960244" y="2336226"/>
          <a:ext cx="277448" cy="4559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-676241"/>
            <a:satOff val="-51888"/>
            <a:lumOff val="4396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10800000">
        <a:off x="3043475" y="2427919"/>
        <a:ext cx="194214" cy="273552"/>
      </dsp:txXfrm>
    </dsp:sp>
    <dsp:sp modelId="{4D638E08-C27E-4FAB-BD43-BC50242F7920}">
      <dsp:nvSpPr>
        <dsp:cNvPr id="0" name=""/>
        <dsp:cNvSpPr/>
      </dsp:nvSpPr>
      <dsp:spPr>
        <a:xfrm>
          <a:off x="1488501" y="1882229"/>
          <a:ext cx="1340941" cy="1340941"/>
        </a:xfrm>
        <a:prstGeom prst="ellipse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1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Arbitrary meridian</a:t>
          </a:r>
          <a:endParaRPr lang="en-US" sz="1800" kern="1200" dirty="0"/>
        </a:p>
      </dsp:txBody>
      <dsp:txXfrm>
        <a:off x="1684877" y="2078605"/>
        <a:ext cx="948189" cy="9481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4E3D48B-AA02-49AE-B3D0-D256831603E3}" type="datetimeFigureOut">
              <a:rPr lang="en-US" smtClean="0"/>
              <a:pPr/>
              <a:t>7/23/2018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A713AB5-1289-4CEE-B6BA-59C5777F9B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CHAPTER 3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361435" y="2226485"/>
            <a:ext cx="8016240" cy="1472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2500" lnSpcReduction="20000"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r>
              <a:rPr lang="en-US" kern="0" dirty="0" smtClean="0">
                <a:solidFill>
                  <a:schemeClr val="bg1"/>
                </a:solidFill>
              </a:rPr>
              <a:t>Engineering Surveying</a:t>
            </a:r>
            <a:br>
              <a:rPr lang="en-US" kern="0" dirty="0" smtClean="0">
                <a:solidFill>
                  <a:schemeClr val="bg1"/>
                </a:solidFill>
              </a:rPr>
            </a:br>
            <a:r>
              <a:rPr lang="en-US" kern="0" dirty="0" smtClean="0">
                <a:solidFill>
                  <a:schemeClr val="bg1"/>
                </a:solidFill>
              </a:rPr>
              <a:t/>
            </a:r>
            <a:br>
              <a:rPr lang="en-US" kern="0" dirty="0" smtClean="0">
                <a:solidFill>
                  <a:schemeClr val="bg1"/>
                </a:solidFill>
              </a:rPr>
            </a:br>
            <a:r>
              <a:rPr lang="en-US" kern="0" dirty="0" smtClean="0">
                <a:solidFill>
                  <a:schemeClr val="bg1"/>
                </a:solidFill>
              </a:rPr>
              <a:t>Traversing Survey and Computation</a:t>
            </a:r>
            <a:endParaRPr lang="en-US" kern="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228600" y="1371600"/>
          <a:ext cx="86868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0837470"/>
              </p:ext>
            </p:extLst>
          </p:nvPr>
        </p:nvGraphicFramePr>
        <p:xfrm>
          <a:off x="762000" y="1447800"/>
          <a:ext cx="80772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685800"/>
          </a:xfrm>
        </p:spPr>
        <p:txBody>
          <a:bodyPr/>
          <a:lstStyle/>
          <a:p>
            <a:r>
              <a:rPr lang="en-US" dirty="0" smtClean="0"/>
              <a:t>Whole Circle Bearing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3048000"/>
          </a:xfrm>
        </p:spPr>
        <p:txBody>
          <a:bodyPr/>
          <a:lstStyle/>
          <a:p>
            <a:r>
              <a:rPr lang="en-US" sz="2400" dirty="0"/>
              <a:t>W</a:t>
            </a:r>
            <a:r>
              <a:rPr lang="en-US" sz="2400" dirty="0" smtClean="0"/>
              <a:t>hole circle bearing is a angle which is measured from north to survey line in clockwise direction. </a:t>
            </a:r>
          </a:p>
          <a:p>
            <a:r>
              <a:rPr lang="en-US" sz="2400" dirty="0" smtClean="0"/>
              <a:t>The range from 0</a:t>
            </a:r>
            <a:r>
              <a:rPr lang="en-US" sz="2400" baseline="30000" dirty="0" smtClean="0"/>
              <a:t>o</a:t>
            </a:r>
            <a:r>
              <a:rPr lang="en-US" sz="2400" dirty="0" smtClean="0"/>
              <a:t> to 360</a:t>
            </a:r>
            <a:r>
              <a:rPr lang="en-US" sz="2400" baseline="30000" dirty="0" smtClean="0"/>
              <a:t>o</a:t>
            </a:r>
            <a:endParaRPr lang="en-US" sz="2400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200400"/>
            <a:ext cx="1752984" cy="25152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Line 3"/>
          <p:cNvSpPr>
            <a:spLocks noChangeShapeType="1"/>
          </p:cNvSpPr>
          <p:nvPr/>
        </p:nvSpPr>
        <p:spPr bwMode="auto">
          <a:xfrm>
            <a:off x="762000" y="2819400"/>
            <a:ext cx="2286000" cy="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Line 4"/>
          <p:cNvSpPr>
            <a:spLocks noChangeShapeType="1"/>
          </p:cNvSpPr>
          <p:nvPr/>
        </p:nvSpPr>
        <p:spPr bwMode="auto">
          <a:xfrm>
            <a:off x="1828800" y="1905000"/>
            <a:ext cx="0" cy="19050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3" name="Line 5"/>
          <p:cNvSpPr>
            <a:spLocks noChangeShapeType="1"/>
          </p:cNvSpPr>
          <p:nvPr/>
        </p:nvSpPr>
        <p:spPr bwMode="auto">
          <a:xfrm flipV="1">
            <a:off x="1828800" y="2209800"/>
            <a:ext cx="914400" cy="609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Line 6"/>
          <p:cNvSpPr>
            <a:spLocks noChangeShapeType="1"/>
          </p:cNvSpPr>
          <p:nvPr/>
        </p:nvSpPr>
        <p:spPr bwMode="auto">
          <a:xfrm>
            <a:off x="5257800" y="2743200"/>
            <a:ext cx="2286000" cy="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Line 7"/>
          <p:cNvSpPr>
            <a:spLocks noChangeShapeType="1"/>
          </p:cNvSpPr>
          <p:nvPr/>
        </p:nvSpPr>
        <p:spPr bwMode="auto">
          <a:xfrm>
            <a:off x="6324600" y="1828800"/>
            <a:ext cx="0" cy="19050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Line 8"/>
          <p:cNvSpPr>
            <a:spLocks noChangeShapeType="1"/>
          </p:cNvSpPr>
          <p:nvPr/>
        </p:nvSpPr>
        <p:spPr bwMode="auto">
          <a:xfrm rot="5010143" flipV="1">
            <a:off x="6248400" y="2895600"/>
            <a:ext cx="914400" cy="609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838200" y="5105400"/>
            <a:ext cx="2286000" cy="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Line 10"/>
          <p:cNvSpPr>
            <a:spLocks noChangeShapeType="1"/>
          </p:cNvSpPr>
          <p:nvPr/>
        </p:nvSpPr>
        <p:spPr bwMode="auto">
          <a:xfrm>
            <a:off x="1905000" y="4191000"/>
            <a:ext cx="0" cy="19050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Line 11"/>
          <p:cNvSpPr>
            <a:spLocks noChangeShapeType="1"/>
          </p:cNvSpPr>
          <p:nvPr/>
        </p:nvSpPr>
        <p:spPr bwMode="auto">
          <a:xfrm flipV="1">
            <a:off x="990600" y="5105400"/>
            <a:ext cx="914400" cy="609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lg" len="lg"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0" name="Line 12"/>
          <p:cNvSpPr>
            <a:spLocks noChangeShapeType="1"/>
          </p:cNvSpPr>
          <p:nvPr/>
        </p:nvSpPr>
        <p:spPr bwMode="auto">
          <a:xfrm>
            <a:off x="5257800" y="5334000"/>
            <a:ext cx="2286000" cy="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3"/>
          <p:cNvSpPr>
            <a:spLocks noChangeShapeType="1"/>
          </p:cNvSpPr>
          <p:nvPr/>
        </p:nvSpPr>
        <p:spPr bwMode="auto">
          <a:xfrm>
            <a:off x="6324600" y="4419600"/>
            <a:ext cx="0" cy="1905000"/>
          </a:xfrm>
          <a:prstGeom prst="line">
            <a:avLst/>
          </a:prstGeom>
          <a:noFill/>
          <a:ln w="28575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4"/>
          <p:cNvSpPr>
            <a:spLocks noChangeShapeType="1"/>
          </p:cNvSpPr>
          <p:nvPr/>
        </p:nvSpPr>
        <p:spPr bwMode="auto">
          <a:xfrm rot="3863921" flipV="1">
            <a:off x="5482432" y="4799806"/>
            <a:ext cx="819150" cy="547687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 type="triangle" w="lg" len="lg"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Arc 15"/>
          <p:cNvSpPr>
            <a:spLocks/>
          </p:cNvSpPr>
          <p:nvPr/>
        </p:nvSpPr>
        <p:spPr bwMode="auto">
          <a:xfrm>
            <a:off x="1828800" y="2286000"/>
            <a:ext cx="3810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Arc 16"/>
          <p:cNvSpPr>
            <a:spLocks/>
          </p:cNvSpPr>
          <p:nvPr/>
        </p:nvSpPr>
        <p:spPr bwMode="auto">
          <a:xfrm rot="4654442" flipV="1">
            <a:off x="5911850" y="4926013"/>
            <a:ext cx="746125" cy="762000"/>
          </a:xfrm>
          <a:custGeom>
            <a:avLst/>
            <a:gdLst>
              <a:gd name="G0" fmla="+- 20731 0 0"/>
              <a:gd name="G1" fmla="+- 21600 0 0"/>
              <a:gd name="G2" fmla="+- 21600 0 0"/>
              <a:gd name="T0" fmla="*/ 6409 w 42331"/>
              <a:gd name="T1" fmla="*/ 5431 h 43200"/>
              <a:gd name="T2" fmla="*/ 0 w 42331"/>
              <a:gd name="T3" fmla="*/ 27664 h 43200"/>
              <a:gd name="T4" fmla="*/ 20731 w 42331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331" h="43200" fill="none" extrusionOk="0">
                <a:moveTo>
                  <a:pt x="6408" y="5430"/>
                </a:moveTo>
                <a:cubicBezTo>
                  <a:pt x="10359" y="1931"/>
                  <a:pt x="15453" y="-1"/>
                  <a:pt x="20731" y="0"/>
                </a:cubicBezTo>
                <a:cubicBezTo>
                  <a:pt x="32660" y="0"/>
                  <a:pt x="42331" y="9670"/>
                  <a:pt x="42331" y="21600"/>
                </a:cubicBezTo>
                <a:cubicBezTo>
                  <a:pt x="42331" y="33529"/>
                  <a:pt x="32660" y="43200"/>
                  <a:pt x="20731" y="43200"/>
                </a:cubicBezTo>
                <a:cubicBezTo>
                  <a:pt x="11137" y="43200"/>
                  <a:pt x="2693" y="36872"/>
                  <a:pt x="-1" y="27664"/>
                </a:cubicBezTo>
              </a:path>
              <a:path w="42331" h="43200" stroke="0" extrusionOk="0">
                <a:moveTo>
                  <a:pt x="6408" y="5430"/>
                </a:moveTo>
                <a:cubicBezTo>
                  <a:pt x="10359" y="1931"/>
                  <a:pt x="15453" y="-1"/>
                  <a:pt x="20731" y="0"/>
                </a:cubicBezTo>
                <a:cubicBezTo>
                  <a:pt x="32660" y="0"/>
                  <a:pt x="42331" y="9670"/>
                  <a:pt x="42331" y="21600"/>
                </a:cubicBezTo>
                <a:cubicBezTo>
                  <a:pt x="42331" y="33529"/>
                  <a:pt x="32660" y="43200"/>
                  <a:pt x="20731" y="43200"/>
                </a:cubicBezTo>
                <a:cubicBezTo>
                  <a:pt x="11137" y="43200"/>
                  <a:pt x="2693" y="36872"/>
                  <a:pt x="-1" y="27664"/>
                </a:cubicBezTo>
                <a:lnTo>
                  <a:pt x="20731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stealth" w="med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5" name="Arc 17"/>
          <p:cNvSpPr>
            <a:spLocks/>
          </p:cNvSpPr>
          <p:nvPr/>
        </p:nvSpPr>
        <p:spPr bwMode="auto">
          <a:xfrm rot="4654442" flipV="1">
            <a:off x="1546225" y="4729163"/>
            <a:ext cx="746125" cy="730250"/>
          </a:xfrm>
          <a:custGeom>
            <a:avLst/>
            <a:gdLst>
              <a:gd name="G0" fmla="+- 20731 0 0"/>
              <a:gd name="G1" fmla="+- 19842 0 0"/>
              <a:gd name="G2" fmla="+- 21600 0 0"/>
              <a:gd name="T0" fmla="*/ 29266 w 42331"/>
              <a:gd name="T1" fmla="*/ 0 h 41442"/>
              <a:gd name="T2" fmla="*/ 0 w 42331"/>
              <a:gd name="T3" fmla="*/ 25906 h 41442"/>
              <a:gd name="T4" fmla="*/ 20731 w 42331"/>
              <a:gd name="T5" fmla="*/ 19842 h 414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331" h="41442" fill="none" extrusionOk="0">
                <a:moveTo>
                  <a:pt x="29266" y="-1"/>
                </a:moveTo>
                <a:cubicBezTo>
                  <a:pt x="37193" y="3409"/>
                  <a:pt x="42331" y="11211"/>
                  <a:pt x="42331" y="19842"/>
                </a:cubicBezTo>
                <a:cubicBezTo>
                  <a:pt x="42331" y="31771"/>
                  <a:pt x="32660" y="41442"/>
                  <a:pt x="20731" y="41442"/>
                </a:cubicBezTo>
                <a:cubicBezTo>
                  <a:pt x="11137" y="41442"/>
                  <a:pt x="2693" y="35114"/>
                  <a:pt x="-1" y="25906"/>
                </a:cubicBezTo>
              </a:path>
              <a:path w="42331" h="41442" stroke="0" extrusionOk="0">
                <a:moveTo>
                  <a:pt x="29266" y="-1"/>
                </a:moveTo>
                <a:cubicBezTo>
                  <a:pt x="37193" y="3409"/>
                  <a:pt x="42331" y="11211"/>
                  <a:pt x="42331" y="19842"/>
                </a:cubicBezTo>
                <a:cubicBezTo>
                  <a:pt x="42331" y="31771"/>
                  <a:pt x="32660" y="41442"/>
                  <a:pt x="20731" y="41442"/>
                </a:cubicBezTo>
                <a:cubicBezTo>
                  <a:pt x="11137" y="41442"/>
                  <a:pt x="2693" y="35114"/>
                  <a:pt x="-1" y="25906"/>
                </a:cubicBezTo>
                <a:lnTo>
                  <a:pt x="20731" y="19842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stealth" w="med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6" name="Arc 18"/>
          <p:cNvSpPr>
            <a:spLocks/>
          </p:cNvSpPr>
          <p:nvPr/>
        </p:nvSpPr>
        <p:spPr bwMode="auto">
          <a:xfrm rot="4654442" flipV="1">
            <a:off x="6138069" y="2547144"/>
            <a:ext cx="668338" cy="381000"/>
          </a:xfrm>
          <a:custGeom>
            <a:avLst/>
            <a:gdLst>
              <a:gd name="G0" fmla="+- 20731 0 0"/>
              <a:gd name="G1" fmla="+- 0 0 0"/>
              <a:gd name="G2" fmla="+- 21600 0 0"/>
              <a:gd name="T0" fmla="*/ 37885 w 37885"/>
              <a:gd name="T1" fmla="*/ 13126 h 21600"/>
              <a:gd name="T2" fmla="*/ 0 w 37885"/>
              <a:gd name="T3" fmla="*/ 6064 h 21600"/>
              <a:gd name="T4" fmla="*/ 20731 w 37885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7885" h="21600" fill="none" extrusionOk="0">
                <a:moveTo>
                  <a:pt x="37885" y="13126"/>
                </a:moveTo>
                <a:cubicBezTo>
                  <a:pt x="33798" y="18467"/>
                  <a:pt x="27456" y="21599"/>
                  <a:pt x="20731" y="21600"/>
                </a:cubicBezTo>
                <a:cubicBezTo>
                  <a:pt x="11137" y="21600"/>
                  <a:pt x="2693" y="15272"/>
                  <a:pt x="-1" y="6064"/>
                </a:cubicBezTo>
              </a:path>
              <a:path w="37885" h="21600" stroke="0" extrusionOk="0">
                <a:moveTo>
                  <a:pt x="37885" y="13126"/>
                </a:moveTo>
                <a:cubicBezTo>
                  <a:pt x="33798" y="18467"/>
                  <a:pt x="27456" y="21599"/>
                  <a:pt x="20731" y="21600"/>
                </a:cubicBezTo>
                <a:cubicBezTo>
                  <a:pt x="11137" y="21600"/>
                  <a:pt x="2693" y="15272"/>
                  <a:pt x="-1" y="6064"/>
                </a:cubicBezTo>
                <a:lnTo>
                  <a:pt x="2073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stealth" w="med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867" name="Text Box 19"/>
          <p:cNvSpPr txBox="1">
            <a:spLocks noChangeArrowheads="1"/>
          </p:cNvSpPr>
          <p:nvPr/>
        </p:nvSpPr>
        <p:spPr bwMode="auto">
          <a:xfrm>
            <a:off x="2971800" y="2057400"/>
            <a:ext cx="84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>
                <a:latin typeface="Times New Roman" pitchFamily="18" charset="0"/>
              </a:rPr>
              <a:t>FIRST</a:t>
            </a:r>
          </a:p>
          <a:p>
            <a:pPr algn="ctr" eaLnBrk="0" hangingPunct="0"/>
            <a:r>
              <a:rPr lang="en-US" sz="1800">
                <a:latin typeface="Times New Roman" pitchFamily="18" charset="0"/>
              </a:rPr>
              <a:t>QUAD</a:t>
            </a:r>
          </a:p>
        </p:txBody>
      </p:sp>
      <p:sp>
        <p:nvSpPr>
          <p:cNvPr id="78868" name="Text Box 20"/>
          <p:cNvSpPr txBox="1">
            <a:spLocks noChangeArrowheads="1"/>
          </p:cNvSpPr>
          <p:nvPr/>
        </p:nvSpPr>
        <p:spPr bwMode="auto">
          <a:xfrm>
            <a:off x="7467600" y="2895600"/>
            <a:ext cx="84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>
                <a:latin typeface="Times New Roman" pitchFamily="18" charset="0"/>
              </a:rPr>
              <a:t>2ND</a:t>
            </a:r>
          </a:p>
          <a:p>
            <a:pPr algn="ctr" eaLnBrk="0" hangingPunct="0"/>
            <a:r>
              <a:rPr lang="en-US" sz="1800">
                <a:latin typeface="Times New Roman" pitchFamily="18" charset="0"/>
              </a:rPr>
              <a:t>QUAD</a:t>
            </a:r>
          </a:p>
        </p:txBody>
      </p:sp>
      <p:sp>
        <p:nvSpPr>
          <p:cNvPr id="78869" name="Text Box 21"/>
          <p:cNvSpPr txBox="1">
            <a:spLocks noChangeArrowheads="1"/>
          </p:cNvSpPr>
          <p:nvPr/>
        </p:nvSpPr>
        <p:spPr bwMode="auto">
          <a:xfrm>
            <a:off x="304800" y="541020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/>
            <a:r>
              <a:rPr lang="en-US" sz="1800">
                <a:latin typeface="Times New Roman" pitchFamily="18" charset="0"/>
              </a:rPr>
              <a:t>3RD</a:t>
            </a:r>
          </a:p>
          <a:p>
            <a:pPr algn="ctr" eaLnBrk="0" hangingPunct="0"/>
            <a:r>
              <a:rPr lang="en-US" sz="1800">
                <a:latin typeface="Times New Roman" pitchFamily="18" charset="0"/>
              </a:rPr>
              <a:t>QUAD</a:t>
            </a:r>
          </a:p>
        </p:txBody>
      </p:sp>
      <p:sp>
        <p:nvSpPr>
          <p:cNvPr id="78870" name="Text Box 22"/>
          <p:cNvSpPr txBox="1">
            <a:spLocks noChangeArrowheads="1"/>
          </p:cNvSpPr>
          <p:nvPr/>
        </p:nvSpPr>
        <p:spPr bwMode="auto">
          <a:xfrm>
            <a:off x="4572000" y="4495800"/>
            <a:ext cx="844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800">
                <a:latin typeface="Times New Roman" pitchFamily="18" charset="0"/>
              </a:rPr>
              <a:t>4TH</a:t>
            </a:r>
          </a:p>
          <a:p>
            <a:pPr algn="ctr" eaLnBrk="0" hangingPunct="0"/>
            <a:r>
              <a:rPr lang="en-US" sz="1800">
                <a:latin typeface="Times New Roman" pitchFamily="18" charset="0"/>
              </a:rPr>
              <a:t>QUAD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838200"/>
          </a:xfrm>
        </p:spPr>
        <p:txBody>
          <a:bodyPr/>
          <a:lstStyle/>
          <a:p>
            <a:r>
              <a:rPr lang="en-US" dirty="0" smtClean="0"/>
              <a:t>Quadrant Bearing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08245"/>
            <a:ext cx="7772400" cy="2514600"/>
          </a:xfrm>
        </p:spPr>
        <p:txBody>
          <a:bodyPr/>
          <a:lstStyle/>
          <a:p>
            <a:r>
              <a:rPr lang="en-US" sz="2400" dirty="0" smtClean="0"/>
              <a:t>The quadrant bearing is a angle which is measured from North or south toward to east or west. </a:t>
            </a:r>
          </a:p>
          <a:p>
            <a:r>
              <a:rPr lang="en-US" sz="2400" dirty="0" smtClean="0"/>
              <a:t>The angle can be measured clockwise or counterclockwise</a:t>
            </a:r>
          </a:p>
          <a:p>
            <a:r>
              <a:rPr lang="en-US" sz="2400" dirty="0" smtClean="0"/>
              <a:t>Its always accompanied by the letters that describe the quadrant in which the line is located (NE, SE, SW and NW).</a:t>
            </a:r>
          </a:p>
          <a:p>
            <a:r>
              <a:rPr lang="en-US" sz="2400" dirty="0"/>
              <a:t>The range from 0</a:t>
            </a:r>
            <a:r>
              <a:rPr lang="en-US" sz="2400" baseline="30000" dirty="0"/>
              <a:t>o</a:t>
            </a:r>
            <a:r>
              <a:rPr lang="en-US" sz="2400" dirty="0"/>
              <a:t> to </a:t>
            </a:r>
            <a:r>
              <a:rPr lang="en-US" sz="2400" dirty="0" smtClean="0"/>
              <a:t>90</a:t>
            </a:r>
            <a:r>
              <a:rPr lang="en-US" sz="2400" baseline="30000" dirty="0" smtClean="0"/>
              <a:t>o</a:t>
            </a:r>
            <a:endParaRPr lang="en-US" sz="2400" dirty="0"/>
          </a:p>
          <a:p>
            <a:endParaRPr lang="en-US" sz="2400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805" y="4572000"/>
            <a:ext cx="7862389" cy="18902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 descr="Newsprint"/>
          <p:cNvSpPr>
            <a:spLocks noChangeArrowheads="1"/>
          </p:cNvSpPr>
          <p:nvPr/>
        </p:nvSpPr>
        <p:spPr bwMode="auto">
          <a:xfrm>
            <a:off x="5715000" y="1676400"/>
            <a:ext cx="1143000" cy="5334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7" name="Rectangle 3" descr="Newsprint"/>
          <p:cNvSpPr>
            <a:spLocks noChangeArrowheads="1"/>
          </p:cNvSpPr>
          <p:nvPr/>
        </p:nvSpPr>
        <p:spPr bwMode="auto">
          <a:xfrm>
            <a:off x="2209800" y="1676400"/>
            <a:ext cx="1143000" cy="5334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4" descr="Newsprint"/>
          <p:cNvSpPr>
            <a:spLocks noChangeArrowheads="1"/>
          </p:cNvSpPr>
          <p:nvPr/>
        </p:nvSpPr>
        <p:spPr bwMode="auto">
          <a:xfrm>
            <a:off x="2133600" y="4343400"/>
            <a:ext cx="1143000" cy="5334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Rectangle 5" descr="Newsprint"/>
          <p:cNvSpPr>
            <a:spLocks noChangeArrowheads="1"/>
          </p:cNvSpPr>
          <p:nvPr/>
        </p:nvSpPr>
        <p:spPr bwMode="auto">
          <a:xfrm>
            <a:off x="5715000" y="4343400"/>
            <a:ext cx="1143000" cy="5334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0" name="Line 6"/>
          <p:cNvSpPr>
            <a:spLocks noChangeShapeType="1"/>
          </p:cNvSpPr>
          <p:nvPr/>
        </p:nvSpPr>
        <p:spPr bwMode="auto">
          <a:xfrm>
            <a:off x="1905000" y="3352800"/>
            <a:ext cx="54864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1" name="Line 7"/>
          <p:cNvSpPr>
            <a:spLocks noChangeShapeType="1"/>
          </p:cNvSpPr>
          <p:nvPr/>
        </p:nvSpPr>
        <p:spPr bwMode="auto">
          <a:xfrm>
            <a:off x="4495800" y="1371600"/>
            <a:ext cx="0" cy="403860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2286000" y="1676400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itchFamily="18" charset="0"/>
              </a:rPr>
              <a:t>N---W</a:t>
            </a: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5867400" y="1752600"/>
            <a:ext cx="89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itchFamily="18" charset="0"/>
              </a:rPr>
              <a:t>N---E</a:t>
            </a: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2286000" y="4343400"/>
            <a:ext cx="946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itchFamily="18" charset="0"/>
              </a:rPr>
              <a:t>S---W</a:t>
            </a: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5867400" y="4343400"/>
            <a:ext cx="84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itchFamily="18" charset="0"/>
              </a:rPr>
              <a:t>S---E</a:t>
            </a:r>
          </a:p>
        </p:txBody>
      </p:sp>
      <p:sp>
        <p:nvSpPr>
          <p:cNvPr id="77836" name="Text Box 12"/>
          <p:cNvSpPr txBox="1">
            <a:spLocks noChangeArrowheads="1"/>
          </p:cNvSpPr>
          <p:nvPr/>
        </p:nvSpPr>
        <p:spPr bwMode="auto">
          <a:xfrm>
            <a:off x="2057400" y="5562600"/>
            <a:ext cx="53816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Times New Roman" pitchFamily="18" charset="0"/>
              </a:rPr>
              <a:t>Letter at start and end defines the quadrant</a:t>
            </a:r>
          </a:p>
          <a:p>
            <a:pPr eaLnBrk="0" hangingPunct="0"/>
            <a:r>
              <a:rPr lang="en-US" sz="2400">
                <a:latin typeface="Times New Roman" pitchFamily="18" charset="0"/>
              </a:rPr>
              <a:t>Angular value measured from N-S line</a:t>
            </a:r>
          </a:p>
        </p:txBody>
      </p:sp>
      <p:sp>
        <p:nvSpPr>
          <p:cNvPr id="77837" name="Line 13"/>
          <p:cNvSpPr>
            <a:spLocks noChangeShapeType="1"/>
          </p:cNvSpPr>
          <p:nvPr/>
        </p:nvSpPr>
        <p:spPr bwMode="auto">
          <a:xfrm flipV="1">
            <a:off x="4495800" y="2667000"/>
            <a:ext cx="1981200" cy="68580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8" name="Arc 14"/>
          <p:cNvSpPr>
            <a:spLocks/>
          </p:cNvSpPr>
          <p:nvPr/>
        </p:nvSpPr>
        <p:spPr bwMode="auto">
          <a:xfrm>
            <a:off x="4495800" y="2746375"/>
            <a:ext cx="727075" cy="914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204"/>
              <a:gd name="T1" fmla="*/ 0 h 21600"/>
              <a:gd name="T2" fmla="*/ 17204 w 17204"/>
              <a:gd name="T3" fmla="*/ 8539 h 21600"/>
              <a:gd name="T4" fmla="*/ 0 w 1720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204" h="21600" fill="none" extrusionOk="0">
                <a:moveTo>
                  <a:pt x="-1" y="0"/>
                </a:moveTo>
                <a:cubicBezTo>
                  <a:pt x="6754" y="0"/>
                  <a:pt x="13119" y="3159"/>
                  <a:pt x="17203" y="8539"/>
                </a:cubicBezTo>
              </a:path>
              <a:path w="17204" h="21600" stroke="0" extrusionOk="0">
                <a:moveTo>
                  <a:pt x="-1" y="0"/>
                </a:moveTo>
                <a:cubicBezTo>
                  <a:pt x="6754" y="0"/>
                  <a:pt x="13119" y="3159"/>
                  <a:pt x="17203" y="853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Line 15"/>
          <p:cNvSpPr>
            <a:spLocks noChangeShapeType="1"/>
          </p:cNvSpPr>
          <p:nvPr/>
        </p:nvSpPr>
        <p:spPr bwMode="auto">
          <a:xfrm flipH="1" flipV="1">
            <a:off x="3733800" y="1752600"/>
            <a:ext cx="762000" cy="160020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0" name="Arc 16"/>
          <p:cNvSpPr>
            <a:spLocks/>
          </p:cNvSpPr>
          <p:nvPr/>
        </p:nvSpPr>
        <p:spPr bwMode="auto">
          <a:xfrm rot="-10458083">
            <a:off x="3810000" y="3124200"/>
            <a:ext cx="727075" cy="9144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204"/>
              <a:gd name="T1" fmla="*/ 0 h 21600"/>
              <a:gd name="T2" fmla="*/ 17204 w 17204"/>
              <a:gd name="T3" fmla="*/ 8539 h 21600"/>
              <a:gd name="T4" fmla="*/ 0 w 17204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204" h="21600" fill="none" extrusionOk="0">
                <a:moveTo>
                  <a:pt x="-1" y="0"/>
                </a:moveTo>
                <a:cubicBezTo>
                  <a:pt x="6754" y="0"/>
                  <a:pt x="13119" y="3159"/>
                  <a:pt x="17203" y="8539"/>
                </a:cubicBezTo>
              </a:path>
              <a:path w="17204" h="21600" stroke="0" extrusionOk="0">
                <a:moveTo>
                  <a:pt x="-1" y="0"/>
                </a:moveTo>
                <a:cubicBezTo>
                  <a:pt x="6754" y="0"/>
                  <a:pt x="13119" y="3159"/>
                  <a:pt x="17203" y="8539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1" name="Line 17"/>
          <p:cNvSpPr>
            <a:spLocks noChangeShapeType="1"/>
          </p:cNvSpPr>
          <p:nvPr/>
        </p:nvSpPr>
        <p:spPr bwMode="auto">
          <a:xfrm flipH="1">
            <a:off x="2819400" y="3352800"/>
            <a:ext cx="1676400" cy="68580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2" name="Arc 18"/>
          <p:cNvSpPr>
            <a:spLocks/>
          </p:cNvSpPr>
          <p:nvPr/>
        </p:nvSpPr>
        <p:spPr bwMode="auto">
          <a:xfrm rot="-1595089">
            <a:off x="3895725" y="2346325"/>
            <a:ext cx="727075" cy="852488"/>
          </a:xfrm>
          <a:custGeom>
            <a:avLst/>
            <a:gdLst>
              <a:gd name="G0" fmla="+- 0 0 0"/>
              <a:gd name="G1" fmla="+- 20137 0 0"/>
              <a:gd name="G2" fmla="+- 21600 0 0"/>
              <a:gd name="T0" fmla="*/ 7814 w 17204"/>
              <a:gd name="T1" fmla="*/ 0 h 20137"/>
              <a:gd name="T2" fmla="*/ 17204 w 17204"/>
              <a:gd name="T3" fmla="*/ 7076 h 20137"/>
              <a:gd name="T4" fmla="*/ 0 w 17204"/>
              <a:gd name="T5" fmla="*/ 20137 h 201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204" h="20137" fill="none" extrusionOk="0">
                <a:moveTo>
                  <a:pt x="7814" y="-1"/>
                </a:moveTo>
                <a:cubicBezTo>
                  <a:pt x="11538" y="1445"/>
                  <a:pt x="14788" y="3894"/>
                  <a:pt x="17203" y="7076"/>
                </a:cubicBezTo>
              </a:path>
              <a:path w="17204" h="20137" stroke="0" extrusionOk="0">
                <a:moveTo>
                  <a:pt x="7814" y="-1"/>
                </a:moveTo>
                <a:cubicBezTo>
                  <a:pt x="11538" y="1445"/>
                  <a:pt x="14788" y="3894"/>
                  <a:pt x="17203" y="7076"/>
                </a:cubicBezTo>
                <a:lnTo>
                  <a:pt x="0" y="20137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stealth" w="lg" len="lg"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3" name="Line 19"/>
          <p:cNvSpPr>
            <a:spLocks noChangeShapeType="1"/>
          </p:cNvSpPr>
          <p:nvPr/>
        </p:nvSpPr>
        <p:spPr bwMode="auto">
          <a:xfrm>
            <a:off x="4495800" y="3352800"/>
            <a:ext cx="2209800" cy="838200"/>
          </a:xfrm>
          <a:prstGeom prst="line">
            <a:avLst/>
          </a:prstGeom>
          <a:noFill/>
          <a:ln w="2222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4" name="Arc 20"/>
          <p:cNvSpPr>
            <a:spLocks/>
          </p:cNvSpPr>
          <p:nvPr/>
        </p:nvSpPr>
        <p:spPr bwMode="auto">
          <a:xfrm flipV="1">
            <a:off x="4495800" y="3581400"/>
            <a:ext cx="685800" cy="3048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45" name="Rectangle 21"/>
          <p:cNvSpPr>
            <a:spLocks noChangeArrowheads="1"/>
          </p:cNvSpPr>
          <p:nvPr/>
        </p:nvSpPr>
        <p:spPr bwMode="auto">
          <a:xfrm>
            <a:off x="762000" y="228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Times New Roman" pitchFamily="18" charset="0"/>
              </a:rPr>
              <a:t>Quadrant Bearings</a:t>
            </a:r>
            <a:endParaRPr lang="en-US" sz="4400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457200"/>
            <a:ext cx="7772400" cy="609600"/>
          </a:xfrm>
        </p:spPr>
        <p:txBody>
          <a:bodyPr/>
          <a:lstStyle/>
          <a:p>
            <a:r>
              <a:rPr lang="en-US" dirty="0" smtClean="0"/>
              <a:t>Backward and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74610"/>
            <a:ext cx="7772400" cy="2438400"/>
          </a:xfrm>
        </p:spPr>
        <p:txBody>
          <a:bodyPr/>
          <a:lstStyle/>
          <a:p>
            <a:r>
              <a:rPr lang="en-US" sz="2400" dirty="0" smtClean="0"/>
              <a:t>The direction AB is a forward whole circle bearing. The angle value is measured from meridian to line AB and in clockwise direction.</a:t>
            </a:r>
          </a:p>
          <a:p>
            <a:r>
              <a:rPr lang="en-US" sz="2400" dirty="0" smtClean="0"/>
              <a:t>This direction BA is known as the back whole circle </a:t>
            </a:r>
            <a:r>
              <a:rPr lang="en-US" sz="2400" dirty="0"/>
              <a:t>bearing ; in exactly the reverse direction. </a:t>
            </a:r>
            <a:r>
              <a:rPr lang="en-US" sz="2400" dirty="0" smtClean="0"/>
              <a:t>The angular value is the clockwise angle the north point to the line BA.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886200"/>
            <a:ext cx="4962007" cy="25943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916" y="339559"/>
            <a:ext cx="7772400" cy="914400"/>
          </a:xfrm>
        </p:spPr>
        <p:txBody>
          <a:bodyPr/>
          <a:lstStyle/>
          <a:p>
            <a:r>
              <a:rPr lang="en-US" dirty="0" smtClean="0"/>
              <a:t>Deflection 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005723"/>
            <a:ext cx="7772400" cy="1676400"/>
          </a:xfrm>
        </p:spPr>
        <p:txBody>
          <a:bodyPr/>
          <a:lstStyle/>
          <a:p>
            <a:r>
              <a:rPr lang="en-US" sz="2400" dirty="0" smtClean="0"/>
              <a:t>The deflection angles are measured from prolongation of the back line to the forward line.  The angles are measured either in anti-clockwise (L) or clockwise (R) direction ; the direction (L or R) must be shown along with the numerical value. </a:t>
            </a:r>
          </a:p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1905000" y="4648200"/>
            <a:ext cx="4876800" cy="823913"/>
            <a:chOff x="3124200" y="5486400"/>
            <a:chExt cx="4876800" cy="823913"/>
          </a:xfrm>
        </p:grpSpPr>
        <p:sp>
          <p:nvSpPr>
            <p:cNvPr id="4" name="Line 26"/>
            <p:cNvSpPr>
              <a:spLocks noChangeShapeType="1"/>
            </p:cNvSpPr>
            <p:nvPr/>
          </p:nvSpPr>
          <p:spPr bwMode="auto">
            <a:xfrm>
              <a:off x="3124200" y="6172200"/>
              <a:ext cx="1219200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Line 27"/>
            <p:cNvSpPr>
              <a:spLocks noChangeShapeType="1"/>
            </p:cNvSpPr>
            <p:nvPr/>
          </p:nvSpPr>
          <p:spPr bwMode="auto">
            <a:xfrm flipV="1">
              <a:off x="4343400" y="5715000"/>
              <a:ext cx="1066800" cy="45720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Line 28"/>
            <p:cNvSpPr>
              <a:spLocks noChangeShapeType="1"/>
            </p:cNvSpPr>
            <p:nvPr/>
          </p:nvSpPr>
          <p:spPr bwMode="auto">
            <a:xfrm>
              <a:off x="5410200" y="5715000"/>
              <a:ext cx="1295400" cy="30480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29"/>
            <p:cNvSpPr>
              <a:spLocks noChangeShapeType="1"/>
            </p:cNvSpPr>
            <p:nvPr/>
          </p:nvSpPr>
          <p:spPr bwMode="auto">
            <a:xfrm flipV="1">
              <a:off x="6705600" y="5943600"/>
              <a:ext cx="1295400" cy="7620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round/>
              <a:headEnd/>
              <a:tailEnd type="stealth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30"/>
            <p:cNvSpPr>
              <a:spLocks noChangeShapeType="1"/>
            </p:cNvSpPr>
            <p:nvPr/>
          </p:nvSpPr>
          <p:spPr bwMode="auto">
            <a:xfrm>
              <a:off x="4343400" y="6172200"/>
              <a:ext cx="914400" cy="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31"/>
            <p:cNvSpPr>
              <a:spLocks noChangeShapeType="1"/>
            </p:cNvSpPr>
            <p:nvPr/>
          </p:nvSpPr>
          <p:spPr bwMode="auto">
            <a:xfrm rot="20368674">
              <a:off x="5334000" y="5562600"/>
              <a:ext cx="914400" cy="1588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32"/>
            <p:cNvSpPr>
              <a:spLocks noChangeShapeType="1"/>
            </p:cNvSpPr>
            <p:nvPr/>
          </p:nvSpPr>
          <p:spPr bwMode="auto">
            <a:xfrm rot="727194">
              <a:off x="6619875" y="6102350"/>
              <a:ext cx="990600" cy="76200"/>
            </a:xfrm>
            <a:prstGeom prst="line">
              <a:avLst/>
            </a:prstGeom>
            <a:noFill/>
            <a:ln w="25400">
              <a:solidFill>
                <a:srgbClr val="993300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rc 33"/>
            <p:cNvSpPr>
              <a:spLocks/>
            </p:cNvSpPr>
            <p:nvPr/>
          </p:nvSpPr>
          <p:spPr bwMode="auto">
            <a:xfrm rot="17056464" flipV="1">
              <a:off x="4727575" y="5864225"/>
              <a:ext cx="298450" cy="3048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16895"/>
                <a:gd name="T1" fmla="*/ 0 h 21600"/>
                <a:gd name="T2" fmla="*/ 16895 w 16895"/>
                <a:gd name="T3" fmla="*/ 8142 h 21600"/>
                <a:gd name="T4" fmla="*/ 0 w 1689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895" h="21600" fill="none" extrusionOk="0">
                  <a:moveTo>
                    <a:pt x="-1" y="0"/>
                  </a:moveTo>
                  <a:cubicBezTo>
                    <a:pt x="6577" y="0"/>
                    <a:pt x="12796" y="2997"/>
                    <a:pt x="16895" y="8141"/>
                  </a:cubicBezTo>
                </a:path>
                <a:path w="16895" h="21600" stroke="0" extrusionOk="0">
                  <a:moveTo>
                    <a:pt x="-1" y="0"/>
                  </a:moveTo>
                  <a:cubicBezTo>
                    <a:pt x="6577" y="0"/>
                    <a:pt x="12796" y="2997"/>
                    <a:pt x="16895" y="8141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34"/>
            <p:cNvSpPr txBox="1">
              <a:spLocks noChangeArrowheads="1"/>
            </p:cNvSpPr>
            <p:nvPr/>
          </p:nvSpPr>
          <p:spPr bwMode="auto">
            <a:xfrm>
              <a:off x="5029200" y="58674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dirty="0">
                  <a:latin typeface="Times New Roman" pitchFamily="18" charset="0"/>
                </a:rPr>
                <a:t>L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3" name="Arc 35"/>
            <p:cNvSpPr>
              <a:spLocks/>
            </p:cNvSpPr>
            <p:nvPr/>
          </p:nvSpPr>
          <p:spPr bwMode="auto">
            <a:xfrm rot="17056464" flipV="1">
              <a:off x="5622131" y="5539582"/>
              <a:ext cx="346075" cy="300038"/>
            </a:xfrm>
            <a:custGeom>
              <a:avLst/>
              <a:gdLst>
                <a:gd name="G0" fmla="+- 0 0 0"/>
                <a:gd name="G1" fmla="+- 21267 0 0"/>
                <a:gd name="G2" fmla="+- 21600 0 0"/>
                <a:gd name="T0" fmla="*/ 3776 w 19581"/>
                <a:gd name="T1" fmla="*/ 0 h 21267"/>
                <a:gd name="T2" fmla="*/ 19581 w 19581"/>
                <a:gd name="T3" fmla="*/ 12150 h 21267"/>
                <a:gd name="T4" fmla="*/ 0 w 19581"/>
                <a:gd name="T5" fmla="*/ 21267 h 21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581" h="21267" fill="none" extrusionOk="0">
                  <a:moveTo>
                    <a:pt x="3776" y="-1"/>
                  </a:moveTo>
                  <a:cubicBezTo>
                    <a:pt x="10710" y="1230"/>
                    <a:pt x="16608" y="5765"/>
                    <a:pt x="19581" y="12149"/>
                  </a:cubicBezTo>
                </a:path>
                <a:path w="19581" h="21267" stroke="0" extrusionOk="0">
                  <a:moveTo>
                    <a:pt x="3776" y="-1"/>
                  </a:moveTo>
                  <a:cubicBezTo>
                    <a:pt x="10710" y="1230"/>
                    <a:pt x="16608" y="5765"/>
                    <a:pt x="19581" y="12149"/>
                  </a:cubicBezTo>
                  <a:lnTo>
                    <a:pt x="0" y="21267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 type="triangle" w="lg" len="lg"/>
              <a:tailEnd type="non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Text Box 36"/>
            <p:cNvSpPr txBox="1">
              <a:spLocks noChangeArrowheads="1"/>
            </p:cNvSpPr>
            <p:nvPr/>
          </p:nvSpPr>
          <p:spPr bwMode="auto">
            <a:xfrm>
              <a:off x="5943600" y="5486400"/>
              <a:ext cx="3365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R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5" name="Arc 37"/>
            <p:cNvSpPr>
              <a:spLocks/>
            </p:cNvSpPr>
            <p:nvPr/>
          </p:nvSpPr>
          <p:spPr bwMode="auto">
            <a:xfrm rot="18747179" flipV="1">
              <a:off x="7246144" y="5865019"/>
              <a:ext cx="298450" cy="303212"/>
            </a:xfrm>
            <a:custGeom>
              <a:avLst/>
              <a:gdLst>
                <a:gd name="G0" fmla="+- 0 0 0"/>
                <a:gd name="G1" fmla="+- 21454 0 0"/>
                <a:gd name="G2" fmla="+- 21600 0 0"/>
                <a:gd name="T0" fmla="*/ 2505 w 16895"/>
                <a:gd name="T1" fmla="*/ 0 h 21454"/>
                <a:gd name="T2" fmla="*/ 16895 w 16895"/>
                <a:gd name="T3" fmla="*/ 7996 h 21454"/>
                <a:gd name="T4" fmla="*/ 0 w 16895"/>
                <a:gd name="T5" fmla="*/ 21454 h 21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895" h="21454" fill="none" extrusionOk="0">
                  <a:moveTo>
                    <a:pt x="2505" y="-1"/>
                  </a:moveTo>
                  <a:cubicBezTo>
                    <a:pt x="8169" y="661"/>
                    <a:pt x="13341" y="3535"/>
                    <a:pt x="16895" y="7995"/>
                  </a:cubicBezTo>
                </a:path>
                <a:path w="16895" h="21454" stroke="0" extrusionOk="0">
                  <a:moveTo>
                    <a:pt x="2505" y="-1"/>
                  </a:moveTo>
                  <a:cubicBezTo>
                    <a:pt x="8169" y="661"/>
                    <a:pt x="13341" y="3535"/>
                    <a:pt x="16895" y="7995"/>
                  </a:cubicBezTo>
                  <a:lnTo>
                    <a:pt x="0" y="2145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38"/>
            <p:cNvSpPr txBox="1">
              <a:spLocks noChangeArrowheads="1"/>
            </p:cNvSpPr>
            <p:nvPr/>
          </p:nvSpPr>
          <p:spPr bwMode="auto">
            <a:xfrm>
              <a:off x="7620000" y="5943600"/>
              <a:ext cx="3238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L</a:t>
              </a:r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026"/>
          <p:cNvSpPr>
            <a:spLocks noChangeArrowheads="1"/>
          </p:cNvSpPr>
          <p:nvPr/>
        </p:nvSpPr>
        <p:spPr bwMode="auto">
          <a:xfrm>
            <a:off x="1447800" y="482600"/>
            <a:ext cx="35639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latin typeface="arial bold"/>
              </a:rPr>
              <a:t>Measurement</a:t>
            </a:r>
            <a:r>
              <a:rPr lang="en-US" sz="2400" b="1">
                <a:latin typeface="arial bold"/>
              </a:rPr>
              <a:t> of Angles</a:t>
            </a:r>
          </a:p>
        </p:txBody>
      </p:sp>
      <p:sp>
        <p:nvSpPr>
          <p:cNvPr id="63491" name="Rectangle 1027"/>
          <p:cNvSpPr>
            <a:spLocks noChangeArrowheads="1"/>
          </p:cNvSpPr>
          <p:nvPr/>
        </p:nvSpPr>
        <p:spPr bwMode="auto">
          <a:xfrm>
            <a:off x="609600" y="1447800"/>
            <a:ext cx="4237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9B"/>
                </a:solidFill>
                <a:latin typeface="TimesNewRoman,Bold" charset="0"/>
              </a:rPr>
              <a:t>Horizontal and Vertical Angles</a:t>
            </a:r>
          </a:p>
        </p:txBody>
      </p:sp>
      <p:sp>
        <p:nvSpPr>
          <p:cNvPr id="63492" name="Rectangle 1028"/>
          <p:cNvSpPr>
            <a:spLocks noChangeArrowheads="1"/>
          </p:cNvSpPr>
          <p:nvPr/>
        </p:nvSpPr>
        <p:spPr bwMode="auto">
          <a:xfrm>
            <a:off x="685800" y="1905000"/>
            <a:ext cx="8229600" cy="173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500"/>
                </a:solidFill>
                <a:latin typeface="Times New Roman"/>
              </a:rPr>
              <a:t>•</a:t>
            </a:r>
            <a:r>
              <a:rPr lang="en-US" sz="2400" b="1">
                <a:solidFill>
                  <a:srgbClr val="000000"/>
                </a:solidFill>
                <a:latin typeface="TimesNewRoman,Bold" charset="0"/>
              </a:rPr>
              <a:t> </a:t>
            </a:r>
            <a:r>
              <a:rPr lang="en-US" sz="2400" b="1">
                <a:solidFill>
                  <a:srgbClr val="006500"/>
                </a:solidFill>
                <a:latin typeface="TimesNewRoman,Bold" charset="0"/>
              </a:rPr>
              <a:t>Horizontal angle: </a:t>
            </a:r>
            <a:r>
              <a:rPr lang="en-US" sz="2400" b="1">
                <a:solidFill>
                  <a:srgbClr val="000000"/>
                </a:solidFill>
                <a:latin typeface="TimesNewRoman,Bold" charset="0"/>
              </a:rPr>
              <a:t>the angle formed in a horizontal plane by two intersecting vertical planes</a:t>
            </a:r>
          </a:p>
          <a:p>
            <a:pPr>
              <a:spcBef>
                <a:spcPct val="50000"/>
              </a:spcBef>
            </a:pPr>
            <a:r>
              <a:rPr lang="en-US" sz="2400">
                <a:solidFill>
                  <a:srgbClr val="006500"/>
                </a:solidFill>
                <a:latin typeface="Times New Roman"/>
              </a:rPr>
              <a:t>•</a:t>
            </a:r>
            <a:r>
              <a:rPr lang="en-US" sz="2400" b="1">
                <a:solidFill>
                  <a:srgbClr val="000000"/>
                </a:solidFill>
                <a:latin typeface="TimesNewRoman,Bold" charset="0"/>
              </a:rPr>
              <a:t> </a:t>
            </a:r>
            <a:r>
              <a:rPr lang="en-US" sz="2400" b="1">
                <a:solidFill>
                  <a:srgbClr val="006500"/>
                </a:solidFill>
                <a:latin typeface="TimesNewRoman,Bold" charset="0"/>
              </a:rPr>
              <a:t>Vertical angle / Zenith angle: </a:t>
            </a:r>
            <a:r>
              <a:rPr lang="en-US" sz="2400" b="1">
                <a:solidFill>
                  <a:srgbClr val="000000"/>
                </a:solidFill>
                <a:latin typeface="TimesNewRoman,Bold" charset="0"/>
              </a:rPr>
              <a:t>the angle formed in a vertical plane by two intersecting horizontal planes</a:t>
            </a:r>
          </a:p>
        </p:txBody>
      </p:sp>
      <p:pic>
        <p:nvPicPr>
          <p:cNvPr id="63493" name="Picture 10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4114800"/>
            <a:ext cx="3629025" cy="2057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1447800" y="541338"/>
            <a:ext cx="4110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Arial Black" pitchFamily="34" charset="0"/>
              </a:rPr>
              <a:t>Measurement of Angles</a:t>
            </a:r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76400"/>
            <a:ext cx="7696200" cy="4495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Chapter Description</a:t>
            </a:r>
            <a:endParaRPr lang="en-MY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498080" cy="4495800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dirty="0" smtClean="0"/>
              <a:t>Expected Outcomes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explain the </a:t>
            </a:r>
            <a:r>
              <a:rPr lang="en-US" dirty="0" smtClean="0"/>
              <a:t>terminology used in traversing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</a:t>
            </a:r>
            <a:r>
              <a:rPr lang="en-US" dirty="0" smtClean="0"/>
              <a:t>understand the procedure in traverse survey</a:t>
            </a: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Able to </a:t>
            </a:r>
            <a:r>
              <a:rPr lang="en-US" dirty="0" smtClean="0"/>
              <a:t>calculate the co-ordinate and all related information using traverse data.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References</a:t>
            </a:r>
            <a:endParaRPr lang="en-US" dirty="0"/>
          </a:p>
          <a:p>
            <a:pPr lvl="0"/>
            <a:r>
              <a:rPr lang="en-US" dirty="0"/>
              <a:t>Barry F. Kavanagh, "Surveying with Construction Application", 0-13-048215-3 Pearson, Prentice </a:t>
            </a:r>
            <a:r>
              <a:rPr lang="en-US" dirty="0" err="1"/>
              <a:t>Halll</a:t>
            </a:r>
            <a:r>
              <a:rPr lang="en-US" dirty="0"/>
              <a:t>, 2004.</a:t>
            </a:r>
            <a:endParaRPr lang="en-MY" dirty="0"/>
          </a:p>
          <a:p>
            <a:pPr lvl="0"/>
            <a:r>
              <a:rPr lang="en-US" dirty="0"/>
              <a:t>Bannister, Raymond, Baker,"Surveying",0-582-30249-8, Prentice Hall 1998.</a:t>
            </a:r>
            <a:endParaRPr lang="en-MY" dirty="0"/>
          </a:p>
          <a:p>
            <a:pPr lvl="0"/>
            <a:r>
              <a:rPr lang="en-US" dirty="0"/>
              <a:t>William Irvine</a:t>
            </a:r>
            <a:r>
              <a:rPr lang="en-US" dirty="0" smtClean="0"/>
              <a:t>, "</a:t>
            </a:r>
            <a:r>
              <a:rPr lang="en-US" dirty="0"/>
              <a:t>Surveying for Construction", 4th  Ed.,0-07-707998-1, </a:t>
            </a:r>
            <a:r>
              <a:rPr lang="en-US" dirty="0" smtClean="0"/>
              <a:t>McGraw-Hill,1998.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10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9" name="Text Box 3"/>
          <p:cNvSpPr txBox="1">
            <a:spLocks noChangeArrowheads="1"/>
          </p:cNvSpPr>
          <p:nvPr/>
        </p:nvSpPr>
        <p:spPr bwMode="auto">
          <a:xfrm>
            <a:off x="838200" y="1600200"/>
            <a:ext cx="7543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Times New Roman" pitchFamily="18" charset="0"/>
              </a:rPr>
              <a:t>Given </a:t>
            </a:r>
            <a:r>
              <a:rPr lang="en-US" sz="2000" dirty="0" smtClean="0">
                <a:latin typeface="Times New Roman" pitchFamily="18" charset="0"/>
              </a:rPr>
              <a:t>a quadrant bearing is N32°45’30”W</a:t>
            </a:r>
            <a:r>
              <a:rPr lang="en-US" sz="2000" dirty="0">
                <a:latin typeface="Times New Roman" pitchFamily="18" charset="0"/>
              </a:rPr>
              <a:t>, compute the equivalent </a:t>
            </a:r>
            <a:r>
              <a:rPr lang="en-US" sz="2000" dirty="0" smtClean="0">
                <a:latin typeface="Times New Roman" pitchFamily="18" charset="0"/>
              </a:rPr>
              <a:t>whole circle bearing.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80900" name="Line 4"/>
          <p:cNvSpPr>
            <a:spLocks noChangeShapeType="1"/>
          </p:cNvSpPr>
          <p:nvPr/>
        </p:nvSpPr>
        <p:spPr bwMode="auto">
          <a:xfrm>
            <a:off x="2286000" y="24384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1" name="Line 5"/>
          <p:cNvSpPr>
            <a:spLocks noChangeShapeType="1"/>
          </p:cNvSpPr>
          <p:nvPr/>
        </p:nvSpPr>
        <p:spPr bwMode="auto">
          <a:xfrm>
            <a:off x="1676400" y="31242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2" name="Line 6"/>
          <p:cNvSpPr>
            <a:spLocks noChangeShapeType="1"/>
          </p:cNvSpPr>
          <p:nvPr/>
        </p:nvSpPr>
        <p:spPr bwMode="auto">
          <a:xfrm flipH="1" flipV="1">
            <a:off x="1981200" y="2514600"/>
            <a:ext cx="3048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3" name="Freeform 7"/>
          <p:cNvSpPr>
            <a:spLocks/>
          </p:cNvSpPr>
          <p:nvPr/>
        </p:nvSpPr>
        <p:spPr bwMode="auto">
          <a:xfrm>
            <a:off x="2019300" y="2501900"/>
            <a:ext cx="266700" cy="74613"/>
          </a:xfrm>
          <a:custGeom>
            <a:avLst/>
            <a:gdLst/>
            <a:ahLst/>
            <a:cxnLst>
              <a:cxn ang="0">
                <a:pos x="0" y="56"/>
              </a:cxn>
              <a:cxn ang="0">
                <a:pos x="96" y="8"/>
              </a:cxn>
              <a:cxn ang="0">
                <a:pos x="192" y="8"/>
              </a:cxn>
            </a:cxnLst>
            <a:rect l="0" t="0" r="r" b="b"/>
            <a:pathLst>
              <a:path w="192" h="56">
                <a:moveTo>
                  <a:pt x="0" y="56"/>
                </a:moveTo>
                <a:cubicBezTo>
                  <a:pt x="32" y="36"/>
                  <a:pt x="64" y="16"/>
                  <a:pt x="96" y="8"/>
                </a:cubicBezTo>
                <a:cubicBezTo>
                  <a:pt x="128" y="0"/>
                  <a:pt x="160" y="4"/>
                  <a:pt x="192" y="8"/>
                </a:cubicBezTo>
              </a:path>
            </a:pathLst>
          </a:custGeom>
          <a:noFill/>
          <a:ln w="19050">
            <a:solidFill>
              <a:schemeClr val="accent2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1371600" y="2590800"/>
            <a:ext cx="692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NW</a:t>
            </a:r>
          </a:p>
        </p:txBody>
      </p:sp>
      <p:sp>
        <p:nvSpPr>
          <p:cNvPr id="80905" name="Line 9"/>
          <p:cNvSpPr>
            <a:spLocks noChangeShapeType="1"/>
          </p:cNvSpPr>
          <p:nvPr/>
        </p:nvSpPr>
        <p:spPr bwMode="auto">
          <a:xfrm flipV="1">
            <a:off x="2209800" y="2590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06" name="Text Box 10"/>
          <p:cNvSpPr txBox="1">
            <a:spLocks noChangeArrowheads="1"/>
          </p:cNvSpPr>
          <p:nvPr/>
        </p:nvSpPr>
        <p:spPr bwMode="auto">
          <a:xfrm>
            <a:off x="2574925" y="2300288"/>
            <a:ext cx="1244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32°45’30”</a:t>
            </a:r>
          </a:p>
        </p:txBody>
      </p:sp>
      <p:sp>
        <p:nvSpPr>
          <p:cNvPr id="80907" name="Text Box 11"/>
          <p:cNvSpPr txBox="1">
            <a:spLocks noChangeArrowheads="1"/>
          </p:cNvSpPr>
          <p:nvPr/>
        </p:nvSpPr>
        <p:spPr bwMode="auto">
          <a:xfrm>
            <a:off x="1660525" y="3671888"/>
            <a:ext cx="987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Bearing</a:t>
            </a:r>
          </a:p>
        </p:txBody>
      </p:sp>
      <p:sp>
        <p:nvSpPr>
          <p:cNvPr id="80908" name="Text Box 12"/>
          <p:cNvSpPr txBox="1">
            <a:spLocks noChangeArrowheads="1"/>
          </p:cNvSpPr>
          <p:nvPr/>
        </p:nvSpPr>
        <p:spPr bwMode="auto">
          <a:xfrm>
            <a:off x="5029200" y="3630613"/>
            <a:ext cx="1071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Azimuth</a:t>
            </a:r>
          </a:p>
        </p:txBody>
      </p:sp>
      <p:sp>
        <p:nvSpPr>
          <p:cNvPr id="80909" name="Line 13"/>
          <p:cNvSpPr>
            <a:spLocks noChangeShapeType="1"/>
          </p:cNvSpPr>
          <p:nvPr/>
        </p:nvSpPr>
        <p:spPr bwMode="auto">
          <a:xfrm>
            <a:off x="5638800" y="24384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0" name="Line 14"/>
          <p:cNvSpPr>
            <a:spLocks noChangeShapeType="1"/>
          </p:cNvSpPr>
          <p:nvPr/>
        </p:nvSpPr>
        <p:spPr bwMode="auto">
          <a:xfrm>
            <a:off x="5029200" y="31242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1" name="Line 15"/>
          <p:cNvSpPr>
            <a:spLocks noChangeShapeType="1"/>
          </p:cNvSpPr>
          <p:nvPr/>
        </p:nvSpPr>
        <p:spPr bwMode="auto">
          <a:xfrm flipH="1" flipV="1">
            <a:off x="5334000" y="2514600"/>
            <a:ext cx="304800" cy="609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2" name="Freeform 16"/>
          <p:cNvSpPr>
            <a:spLocks/>
          </p:cNvSpPr>
          <p:nvPr/>
        </p:nvSpPr>
        <p:spPr bwMode="auto">
          <a:xfrm>
            <a:off x="5168900" y="2667000"/>
            <a:ext cx="889000" cy="838200"/>
          </a:xfrm>
          <a:custGeom>
            <a:avLst/>
            <a:gdLst/>
            <a:ahLst/>
            <a:cxnLst>
              <a:cxn ang="0">
                <a:pos x="296" y="48"/>
              </a:cxn>
              <a:cxn ang="0">
                <a:pos x="536" y="192"/>
              </a:cxn>
              <a:cxn ang="0">
                <a:pos x="440" y="480"/>
              </a:cxn>
              <a:cxn ang="0">
                <a:pos x="104" y="480"/>
              </a:cxn>
              <a:cxn ang="0">
                <a:pos x="8" y="192"/>
              </a:cxn>
              <a:cxn ang="0">
                <a:pos x="152" y="0"/>
              </a:cxn>
            </a:cxnLst>
            <a:rect l="0" t="0" r="r" b="b"/>
            <a:pathLst>
              <a:path w="560" h="528">
                <a:moveTo>
                  <a:pt x="296" y="48"/>
                </a:moveTo>
                <a:cubicBezTo>
                  <a:pt x="404" y="84"/>
                  <a:pt x="512" y="120"/>
                  <a:pt x="536" y="192"/>
                </a:cubicBezTo>
                <a:cubicBezTo>
                  <a:pt x="560" y="264"/>
                  <a:pt x="512" y="432"/>
                  <a:pt x="440" y="480"/>
                </a:cubicBezTo>
                <a:cubicBezTo>
                  <a:pt x="368" y="528"/>
                  <a:pt x="176" y="528"/>
                  <a:pt x="104" y="480"/>
                </a:cubicBezTo>
                <a:cubicBezTo>
                  <a:pt x="32" y="432"/>
                  <a:pt x="0" y="272"/>
                  <a:pt x="8" y="192"/>
                </a:cubicBezTo>
                <a:cubicBezTo>
                  <a:pt x="16" y="112"/>
                  <a:pt x="84" y="56"/>
                  <a:pt x="152" y="0"/>
                </a:cubicBezTo>
              </a:path>
            </a:pathLst>
          </a:cu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3" name="Line 17"/>
          <p:cNvSpPr>
            <a:spLocks noChangeShapeType="1"/>
          </p:cNvSpPr>
          <p:nvPr/>
        </p:nvSpPr>
        <p:spPr bwMode="auto">
          <a:xfrm>
            <a:off x="5791200" y="3352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4" name="Text Box 18"/>
          <p:cNvSpPr txBox="1">
            <a:spLocks noChangeArrowheads="1"/>
          </p:cNvSpPr>
          <p:nvPr/>
        </p:nvSpPr>
        <p:spPr bwMode="auto">
          <a:xfrm>
            <a:off x="6400800" y="3152775"/>
            <a:ext cx="2001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360° - 32°45’30” </a:t>
            </a:r>
          </a:p>
          <a:p>
            <a:r>
              <a:rPr lang="en-US" sz="2000">
                <a:latin typeface="Times New Roman" pitchFamily="18" charset="0"/>
              </a:rPr>
              <a:t>= 327°14’30”</a:t>
            </a:r>
          </a:p>
        </p:txBody>
      </p:sp>
      <p:sp>
        <p:nvSpPr>
          <p:cNvPr id="80915" name="Text Box 19"/>
          <p:cNvSpPr txBox="1">
            <a:spLocks noChangeArrowheads="1"/>
          </p:cNvSpPr>
          <p:nvPr/>
        </p:nvSpPr>
        <p:spPr bwMode="auto">
          <a:xfrm>
            <a:off x="838200" y="4267200"/>
            <a:ext cx="7543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n-US" sz="2000" dirty="0">
                <a:latin typeface="Times New Roman" pitchFamily="18" charset="0"/>
              </a:rPr>
              <a:t>2.   Given </a:t>
            </a:r>
            <a:r>
              <a:rPr lang="en-US" sz="2000" dirty="0" smtClean="0">
                <a:latin typeface="Times New Roman" pitchFamily="18" charset="0"/>
              </a:rPr>
              <a:t>a whole circle bearing is </a:t>
            </a:r>
            <a:r>
              <a:rPr lang="en-US" sz="2000" dirty="0">
                <a:latin typeface="Times New Roman" pitchFamily="18" charset="0"/>
              </a:rPr>
              <a:t>122°12’36”, compute the </a:t>
            </a:r>
            <a:r>
              <a:rPr lang="en-US" sz="2000" dirty="0" smtClean="0">
                <a:latin typeface="Times New Roman" pitchFamily="18" charset="0"/>
              </a:rPr>
              <a:t>equivalent Quadrant </a:t>
            </a:r>
            <a:r>
              <a:rPr lang="en-US" sz="2000" dirty="0">
                <a:latin typeface="Times New Roman" pitchFamily="18" charset="0"/>
              </a:rPr>
              <a:t>bearing.</a:t>
            </a:r>
          </a:p>
        </p:txBody>
      </p:sp>
      <p:sp>
        <p:nvSpPr>
          <p:cNvPr id="80916" name="Text Box 20"/>
          <p:cNvSpPr txBox="1">
            <a:spLocks noChangeArrowheads="1"/>
          </p:cNvSpPr>
          <p:nvPr/>
        </p:nvSpPr>
        <p:spPr bwMode="auto">
          <a:xfrm>
            <a:off x="1676400" y="6069013"/>
            <a:ext cx="1071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Azimuth</a:t>
            </a:r>
          </a:p>
        </p:txBody>
      </p:sp>
      <p:sp>
        <p:nvSpPr>
          <p:cNvPr id="80917" name="Line 21"/>
          <p:cNvSpPr>
            <a:spLocks noChangeShapeType="1"/>
          </p:cNvSpPr>
          <p:nvPr/>
        </p:nvSpPr>
        <p:spPr bwMode="auto">
          <a:xfrm>
            <a:off x="2286000" y="48768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8" name="Line 22"/>
          <p:cNvSpPr>
            <a:spLocks noChangeShapeType="1"/>
          </p:cNvSpPr>
          <p:nvPr/>
        </p:nvSpPr>
        <p:spPr bwMode="auto">
          <a:xfrm>
            <a:off x="1676400" y="55626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19" name="Line 23"/>
          <p:cNvSpPr>
            <a:spLocks noChangeShapeType="1"/>
          </p:cNvSpPr>
          <p:nvPr/>
        </p:nvSpPr>
        <p:spPr bwMode="auto">
          <a:xfrm flipH="1" flipV="1">
            <a:off x="2286000" y="5562600"/>
            <a:ext cx="609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0" name="Line 24"/>
          <p:cNvSpPr>
            <a:spLocks noChangeShapeType="1"/>
          </p:cNvSpPr>
          <p:nvPr/>
        </p:nvSpPr>
        <p:spPr bwMode="auto">
          <a:xfrm flipV="1">
            <a:off x="2362200" y="5334000"/>
            <a:ext cx="6858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1" name="Text Box 25"/>
          <p:cNvSpPr txBox="1">
            <a:spLocks noChangeArrowheads="1"/>
          </p:cNvSpPr>
          <p:nvPr/>
        </p:nvSpPr>
        <p:spPr bwMode="auto">
          <a:xfrm>
            <a:off x="2971800" y="5157788"/>
            <a:ext cx="1254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Times New Roman" pitchFamily="18" charset="0"/>
              </a:rPr>
              <a:t>122°12’36”</a:t>
            </a:r>
          </a:p>
        </p:txBody>
      </p:sp>
      <p:sp>
        <p:nvSpPr>
          <p:cNvPr id="80922" name="Freeform 26"/>
          <p:cNvSpPr>
            <a:spLocks/>
          </p:cNvSpPr>
          <p:nvPr/>
        </p:nvSpPr>
        <p:spPr bwMode="auto">
          <a:xfrm>
            <a:off x="2286000" y="5257800"/>
            <a:ext cx="304800" cy="457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96"/>
              </a:cxn>
              <a:cxn ang="0">
                <a:pos x="192" y="240"/>
              </a:cxn>
            </a:cxnLst>
            <a:rect l="0" t="0" r="r" b="b"/>
            <a:pathLst>
              <a:path w="192" h="240">
                <a:moveTo>
                  <a:pt x="0" y="0"/>
                </a:moveTo>
                <a:cubicBezTo>
                  <a:pt x="56" y="28"/>
                  <a:pt x="112" y="56"/>
                  <a:pt x="144" y="96"/>
                </a:cubicBezTo>
                <a:cubicBezTo>
                  <a:pt x="176" y="136"/>
                  <a:pt x="184" y="188"/>
                  <a:pt x="192" y="240"/>
                </a:cubicBezTo>
              </a:path>
            </a:pathLst>
          </a:cu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3" name="Text Box 27"/>
          <p:cNvSpPr txBox="1">
            <a:spLocks noChangeArrowheads="1"/>
          </p:cNvSpPr>
          <p:nvPr/>
        </p:nvSpPr>
        <p:spPr bwMode="auto">
          <a:xfrm>
            <a:off x="5105400" y="6019800"/>
            <a:ext cx="1147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Times New Roman" pitchFamily="18" charset="0"/>
              </a:rPr>
              <a:t>Bearing</a:t>
            </a:r>
          </a:p>
        </p:txBody>
      </p:sp>
      <p:sp>
        <p:nvSpPr>
          <p:cNvPr id="80924" name="Line 28"/>
          <p:cNvSpPr>
            <a:spLocks noChangeShapeType="1"/>
          </p:cNvSpPr>
          <p:nvPr/>
        </p:nvSpPr>
        <p:spPr bwMode="auto">
          <a:xfrm>
            <a:off x="5715000" y="4876800"/>
            <a:ext cx="0" cy="1219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5" name="Line 29"/>
          <p:cNvSpPr>
            <a:spLocks noChangeShapeType="1"/>
          </p:cNvSpPr>
          <p:nvPr/>
        </p:nvSpPr>
        <p:spPr bwMode="auto">
          <a:xfrm>
            <a:off x="5105400" y="5562600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6" name="Line 30"/>
          <p:cNvSpPr>
            <a:spLocks noChangeShapeType="1"/>
          </p:cNvSpPr>
          <p:nvPr/>
        </p:nvSpPr>
        <p:spPr bwMode="auto">
          <a:xfrm flipH="1" flipV="1">
            <a:off x="5715000" y="5562600"/>
            <a:ext cx="609600" cy="304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7" name="Freeform 31"/>
          <p:cNvSpPr>
            <a:spLocks/>
          </p:cNvSpPr>
          <p:nvPr/>
        </p:nvSpPr>
        <p:spPr bwMode="auto">
          <a:xfrm>
            <a:off x="5715000" y="5765800"/>
            <a:ext cx="457200" cy="203200"/>
          </a:xfrm>
          <a:custGeom>
            <a:avLst/>
            <a:gdLst/>
            <a:ahLst/>
            <a:cxnLst>
              <a:cxn ang="0">
                <a:pos x="0" y="112"/>
              </a:cxn>
              <a:cxn ang="0">
                <a:pos x="144" y="112"/>
              </a:cxn>
              <a:cxn ang="0">
                <a:pos x="288" y="16"/>
              </a:cxn>
            </a:cxnLst>
            <a:rect l="0" t="0" r="r" b="b"/>
            <a:pathLst>
              <a:path w="288" h="128">
                <a:moveTo>
                  <a:pt x="0" y="112"/>
                </a:moveTo>
                <a:cubicBezTo>
                  <a:pt x="48" y="120"/>
                  <a:pt x="96" y="128"/>
                  <a:pt x="144" y="112"/>
                </a:cubicBezTo>
                <a:cubicBezTo>
                  <a:pt x="192" y="96"/>
                  <a:pt x="272" y="0"/>
                  <a:pt x="288" y="16"/>
                </a:cubicBez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8" name="Line 32"/>
          <p:cNvSpPr>
            <a:spLocks noChangeShapeType="1"/>
          </p:cNvSpPr>
          <p:nvPr/>
        </p:nvSpPr>
        <p:spPr bwMode="auto">
          <a:xfrm>
            <a:off x="5943600" y="5867400"/>
            <a:ext cx="3810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929" name="Text Box 33"/>
          <p:cNvSpPr txBox="1">
            <a:spLocks noChangeArrowheads="1"/>
          </p:cNvSpPr>
          <p:nvPr/>
        </p:nvSpPr>
        <p:spPr bwMode="auto">
          <a:xfrm>
            <a:off x="6400800" y="5767388"/>
            <a:ext cx="1936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Times New Roman" pitchFamily="18" charset="0"/>
              </a:rPr>
              <a:t>180° - 122°12’36” </a:t>
            </a:r>
          </a:p>
          <a:p>
            <a:r>
              <a:rPr lang="en-US" sz="1800" dirty="0">
                <a:latin typeface="Times New Roman" pitchFamily="18" charset="0"/>
              </a:rPr>
              <a:t>= </a:t>
            </a:r>
            <a:r>
              <a:rPr lang="en-US" sz="1800" dirty="0" smtClean="0">
                <a:latin typeface="Times New Roman" pitchFamily="18" charset="0"/>
              </a:rPr>
              <a:t>S 52°47’24” E</a:t>
            </a:r>
            <a:endParaRPr lang="en-US" sz="18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80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0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8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80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80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8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80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80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2000"/>
                                        <p:tgtEl>
                                          <p:spTgt spid="80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2" dur="2000"/>
                                        <p:tgtEl>
                                          <p:spTgt spid="80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5" dur="2000"/>
                                        <p:tgtEl>
                                          <p:spTgt spid="80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8" dur="2000"/>
                                        <p:tgtEl>
                                          <p:spTgt spid="80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2000"/>
                                        <p:tgtEl>
                                          <p:spTgt spid="80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80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7" dur="2000"/>
                                        <p:tgtEl>
                                          <p:spTgt spid="80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nimBg="1"/>
      <p:bldP spid="80901" grpId="0" animBg="1"/>
      <p:bldP spid="80902" grpId="0" animBg="1"/>
      <p:bldP spid="80903" grpId="0" animBg="1"/>
      <p:bldP spid="80904" grpId="0"/>
      <p:bldP spid="80905" grpId="0" animBg="1"/>
      <p:bldP spid="80906" grpId="0"/>
      <p:bldP spid="80907" grpId="0"/>
      <p:bldP spid="80908" grpId="0"/>
      <p:bldP spid="80909" grpId="0" animBg="1"/>
      <p:bldP spid="80910" grpId="0" animBg="1"/>
      <p:bldP spid="80911" grpId="0" animBg="1"/>
      <p:bldP spid="80912" grpId="0" animBg="1"/>
      <p:bldP spid="80913" grpId="0" animBg="1"/>
      <p:bldP spid="80914" grpId="0"/>
      <p:bldP spid="80916" grpId="0"/>
      <p:bldP spid="80917" grpId="0" animBg="1"/>
      <p:bldP spid="80918" grpId="0" animBg="1"/>
      <p:bldP spid="80919" grpId="0" animBg="1"/>
      <p:bldP spid="80920" grpId="0" animBg="1"/>
      <p:bldP spid="80921" grpId="0"/>
      <p:bldP spid="80922" grpId="0" animBg="1"/>
      <p:bldP spid="80923" grpId="0"/>
      <p:bldP spid="80924" grpId="0" animBg="1"/>
      <p:bldP spid="80925" grpId="0" animBg="1"/>
      <p:bldP spid="80926" grpId="0" animBg="1"/>
      <p:bldP spid="80927" grpId="0" animBg="1"/>
      <p:bldP spid="80928" grpId="0" animBg="1"/>
      <p:bldP spid="809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traverse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Open traverse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1101725"/>
          </a:xfrm>
        </p:spPr>
        <p:txBody>
          <a:bodyPr/>
          <a:lstStyle/>
          <a:p>
            <a:r>
              <a:rPr lang="en-US" dirty="0" smtClean="0"/>
              <a:t>A frame work which is end  at point of unknown co-ordinate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n-US" dirty="0" smtClean="0"/>
              <a:t>Closed traverse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1558925"/>
          </a:xfrm>
        </p:spPr>
        <p:txBody>
          <a:bodyPr/>
          <a:lstStyle/>
          <a:p>
            <a:r>
              <a:rPr lang="en-US" dirty="0" smtClean="0"/>
              <a:t>A frame work which start and finish at point of known co-ordinate and its normally form in polygon. </a:t>
            </a:r>
            <a:endParaRPr lang="en-US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916362"/>
            <a:ext cx="4080452" cy="18454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3916362"/>
            <a:ext cx="3285049" cy="22288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855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7772400" cy="1143000"/>
          </a:xfrm>
        </p:spPr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theodolite</a:t>
            </a:r>
            <a:r>
              <a:rPr lang="en-US" dirty="0" smtClean="0"/>
              <a:t> and EDM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124200"/>
            <a:ext cx="7772400" cy="33528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 err="1" smtClean="0"/>
              <a:t>theodolite</a:t>
            </a:r>
            <a:r>
              <a:rPr lang="en-US" sz="2800" dirty="0" smtClean="0"/>
              <a:t> is an instrument that is used to measure vertical and horizontal angles, with an accurate varying from 1 to 60 second of arc.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It was invented by Roemer, astronomer in 1690. 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/>
              <a:t>EDM is used to measure angles and distance.</a:t>
            </a:r>
          </a:p>
          <a:p>
            <a:pPr>
              <a:buFont typeface="Wingdings" pitchFamily="2" charset="2"/>
              <a:buChar char="v"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2" name="Picture 2" descr="http://www.derm.qld.gov.au/museum/articles_complete/images/y_theod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95800" y="5257800"/>
            <a:ext cx="1752600" cy="143986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 rot="19063820">
            <a:off x="6360403" y="4582045"/>
            <a:ext cx="2438400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solidFill>
                  <a:schemeClr val="tx1"/>
                </a:solidFill>
              </a:rPr>
              <a:t>Obsolete nowadays</a:t>
            </a:r>
            <a:endParaRPr lang="en-US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143000" y="609600"/>
          <a:ext cx="6705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914400"/>
          </a:xfrm>
        </p:spPr>
        <p:txBody>
          <a:bodyPr/>
          <a:lstStyle/>
          <a:p>
            <a:r>
              <a:rPr lang="en-US" dirty="0" smtClean="0"/>
              <a:t>Component of </a:t>
            </a:r>
            <a:r>
              <a:rPr lang="en-US" dirty="0" err="1" smtClean="0"/>
              <a:t>theodolite</a:t>
            </a:r>
            <a:endParaRPr lang="en-US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6387" y="1143000"/>
            <a:ext cx="7458013" cy="557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3200" y="1066800"/>
            <a:ext cx="2590800" cy="457200"/>
          </a:xfrm>
        </p:spPr>
        <p:txBody>
          <a:bodyPr/>
          <a:lstStyle/>
          <a:p>
            <a:r>
              <a:rPr lang="en-US" sz="2400" dirty="0" smtClean="0"/>
              <a:t>Vertical circle</a:t>
            </a:r>
            <a:endParaRPr lang="en-US" sz="2400" dirty="0"/>
          </a:p>
        </p:txBody>
      </p:sp>
      <p:pic>
        <p:nvPicPr>
          <p:cNvPr id="21506" name="Picture 2" descr="http://www.labsupply.com.hk/images/Digital%20Theodolite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367" y="1676400"/>
            <a:ext cx="4496633" cy="4484380"/>
          </a:xfrm>
          <a:prstGeom prst="rect">
            <a:avLst/>
          </a:prstGeom>
          <a:noFill/>
        </p:spPr>
      </p:pic>
      <p:pic>
        <p:nvPicPr>
          <p:cNvPr id="21508" name="Picture 4" descr="http://www.labsupply.com.hk/images/Digital%20Theodolite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696995"/>
            <a:ext cx="4495799" cy="4471497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/>
          <p:nvPr/>
        </p:nvCxnSpPr>
        <p:spPr>
          <a:xfrm rot="5400000">
            <a:off x="7277100" y="1943100"/>
            <a:ext cx="1295400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Traverse terminology</a:t>
            </a:r>
            <a:endParaRPr lang="en-US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533400" y="1828800"/>
          <a:ext cx="8001000" cy="454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3" name="Diagram 2"/>
          <p:cNvGraphicFramePr/>
          <p:nvPr/>
        </p:nvGraphicFramePr>
        <p:xfrm>
          <a:off x="685800" y="990600"/>
          <a:ext cx="8153400" cy="485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ild-alphabet-blu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child-alphabet-blue</Template>
  <TotalTime>1680</TotalTime>
  <Words>707</Words>
  <Application>Microsoft Office PowerPoint</Application>
  <PresentationFormat>On-screen Show (4:3)</PresentationFormat>
  <Paragraphs>112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Arial Black</vt:lpstr>
      <vt:lpstr>arial bold</vt:lpstr>
      <vt:lpstr>Times New Roman</vt:lpstr>
      <vt:lpstr>TimesNewRoman,Bold</vt:lpstr>
      <vt:lpstr>Wingdings</vt:lpstr>
      <vt:lpstr>child-alphabet-blue</vt:lpstr>
      <vt:lpstr>CHAPTER 3</vt:lpstr>
      <vt:lpstr>Chapter Description</vt:lpstr>
      <vt:lpstr>Introduction to theodolite and EDM</vt:lpstr>
      <vt:lpstr>PowerPoint Presentation</vt:lpstr>
      <vt:lpstr>PowerPoint Presentation</vt:lpstr>
      <vt:lpstr>Component of theodolite</vt:lpstr>
      <vt:lpstr>Vertical circle</vt:lpstr>
      <vt:lpstr>Traverse terminology</vt:lpstr>
      <vt:lpstr>PowerPoint Presentation</vt:lpstr>
      <vt:lpstr>PowerPoint Presentation</vt:lpstr>
      <vt:lpstr>PowerPoint Presentation</vt:lpstr>
      <vt:lpstr>Whole Circle Bearing</vt:lpstr>
      <vt:lpstr>PowerPoint Presentation</vt:lpstr>
      <vt:lpstr>Quadrant Bearing </vt:lpstr>
      <vt:lpstr>PowerPoint Presentation</vt:lpstr>
      <vt:lpstr>Backward and Forward</vt:lpstr>
      <vt:lpstr>Deflection Angle</vt:lpstr>
      <vt:lpstr>PowerPoint Presentation</vt:lpstr>
      <vt:lpstr>PowerPoint Presentation</vt:lpstr>
      <vt:lpstr>PowerPoint Presentation</vt:lpstr>
      <vt:lpstr>Types of traverse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User</dc:creator>
  <cp:lastModifiedBy>Arif</cp:lastModifiedBy>
  <cp:revision>45</cp:revision>
  <dcterms:created xsi:type="dcterms:W3CDTF">2010-01-13T15:05:54Z</dcterms:created>
  <dcterms:modified xsi:type="dcterms:W3CDTF">2018-07-23T01:32:17Z</dcterms:modified>
</cp:coreProperties>
</file>