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63" r:id="rId2"/>
    <p:sldId id="364" r:id="rId3"/>
    <p:sldId id="369" r:id="rId4"/>
    <p:sldId id="370" r:id="rId5"/>
    <p:sldId id="365" r:id="rId6"/>
  </p:sldIdLst>
  <p:sldSz cx="9144000" cy="6858000" type="screen4x3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65" d="100"/>
          <a:sy n="65" d="100"/>
        </p:scale>
        <p:origin x="-10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1B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Fundamental of Electric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Circuit – Equivalent Resistance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1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QUIZ 1B – Fundamental of electric </a:t>
            </a:r>
            <a:r>
              <a:rPr lang="en-US" dirty="0" smtClean="0"/>
              <a:t>circuit – </a:t>
            </a:r>
            <a:r>
              <a:rPr lang="en-US" smtClean="0"/>
              <a:t>Equivalent Resistance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quiz contributes 2% of the total marks.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28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QUIZ 1 – Fundamental of Electric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QUESTION 1:</a:t>
            </a:r>
          </a:p>
          <a:p>
            <a:pPr lvl="0"/>
            <a:r>
              <a:rPr lang="en-US" dirty="0"/>
              <a:t>Find the total resistance seen by R</a:t>
            </a:r>
            <a:r>
              <a:rPr lang="en-US" baseline="-25000" dirty="0"/>
              <a:t>L</a:t>
            </a:r>
            <a:r>
              <a:rPr lang="en-US" dirty="0"/>
              <a:t>	 </a:t>
            </a:r>
            <a:r>
              <a:rPr lang="en-US" dirty="0" smtClean="0"/>
              <a:t>(10 Marks)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035550"/>
            <a:ext cx="5581445" cy="310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209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QUIZ </a:t>
            </a:r>
            <a:r>
              <a:rPr lang="en-US" dirty="0" smtClean="0"/>
              <a:t>1B </a:t>
            </a:r>
            <a:r>
              <a:rPr lang="en-US" dirty="0"/>
              <a:t>– Fundamental of Electric Circuit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1180728"/>
          </a:xfrm>
        </p:spPr>
        <p:txBody>
          <a:bodyPr/>
          <a:lstStyle/>
          <a:p>
            <a:r>
              <a:rPr lang="en-US" dirty="0"/>
              <a:t>Find the total resistance seen by </a:t>
            </a:r>
            <a:r>
              <a:rPr lang="en-US" dirty="0" smtClean="0"/>
              <a:t>R</a:t>
            </a:r>
            <a:r>
              <a:rPr lang="en-US" baseline="-25000" dirty="0" smtClean="0"/>
              <a:t>L</a:t>
            </a:r>
            <a:r>
              <a:rPr lang="en-US" sz="3200" dirty="0" smtClean="0"/>
              <a:t> (10 Marks)</a:t>
            </a:r>
            <a:endParaRPr lang="en-US" dirty="0"/>
          </a:p>
        </p:txBody>
      </p:sp>
      <p:pic>
        <p:nvPicPr>
          <p:cNvPr id="2050" name="Picture 2" descr="q1b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122" y="3429000"/>
            <a:ext cx="8260928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0278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6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64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Electric and Electronic Technology  Chapter 1B – Fundamental of Electric Circuit – Equivalent Resistance</vt:lpstr>
      <vt:lpstr>QUIZ 1B – Fundamental of electric circuit – Equivalent Resistance</vt:lpstr>
      <vt:lpstr>QUIZ 1 – Fundamental of Electric Circuit</vt:lpstr>
      <vt:lpstr>QUIZ 1B – Fundamental of Electric Circuit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198</cp:revision>
  <cp:lastPrinted>2017-07-24T03:54:17Z</cp:lastPrinted>
  <dcterms:created xsi:type="dcterms:W3CDTF">2016-03-03T08:04:10Z</dcterms:created>
  <dcterms:modified xsi:type="dcterms:W3CDTF">2017-08-19T14:05:12Z</dcterms:modified>
</cp:coreProperties>
</file>