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9" r:id="rId2"/>
    <p:sldId id="360" r:id="rId3"/>
    <p:sldId id="361" r:id="rId4"/>
    <p:sldId id="367" r:id="rId5"/>
    <p:sldId id="363" r:id="rId6"/>
    <p:sldId id="364" r:id="rId7"/>
    <p:sldId id="365" r:id="rId8"/>
    <p:sldId id="362" r:id="rId9"/>
    <p:sldId id="345" r:id="rId10"/>
  </p:sldIdLst>
  <p:sldSz cx="9144000" cy="6858000" type="screen4x3"/>
  <p:notesSz cx="6797675" cy="9926638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60" d="100"/>
          <a:sy n="60" d="100"/>
        </p:scale>
        <p:origin x="-7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3B – Inductance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Autofit/>
          </a:bodyPr>
          <a:lstStyle/>
          <a:p>
            <a:r>
              <a:rPr lang="en-GB" sz="1500" dirty="0" smtClean="0">
                <a:latin typeface="Helvetica LT Std Light"/>
              </a:rPr>
              <a:t>Aims</a:t>
            </a:r>
          </a:p>
          <a:p>
            <a:pPr lvl="1"/>
            <a:r>
              <a:rPr lang="en-US" sz="1500" dirty="0" smtClean="0">
                <a:latin typeface="Helvetica LT Std Light"/>
              </a:rPr>
              <a:t>Determine current, voltage, power and energy for inductor.</a:t>
            </a:r>
          </a:p>
          <a:p>
            <a:pPr lvl="1"/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Expected Outcomes</a:t>
            </a:r>
          </a:p>
          <a:p>
            <a:pPr lvl="1"/>
            <a:r>
              <a:rPr lang="en-GB" sz="1500" dirty="0" smtClean="0">
                <a:latin typeface="Helvetica LT Std Light"/>
              </a:rPr>
              <a:t>Students able to understand how inductance works, its application and related analysis</a:t>
            </a:r>
          </a:p>
          <a:p>
            <a:pPr marL="457200" lvl="1" indent="0">
              <a:buNone/>
            </a:pPr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Other related Information</a:t>
            </a:r>
          </a:p>
          <a:p>
            <a:pPr lvl="1"/>
            <a:r>
              <a:rPr lang="en-GB" sz="1500" dirty="0" smtClean="0">
                <a:latin typeface="Helvetica LT Std Light"/>
              </a:rPr>
              <a:t>One question for final exam is from this topic</a:t>
            </a:r>
            <a:endParaRPr lang="en-GB" sz="1500" dirty="0">
              <a:latin typeface="Helvetica LT Std Light"/>
            </a:endParaRPr>
          </a:p>
          <a:p>
            <a:pPr lvl="1"/>
            <a:r>
              <a:rPr lang="en-GB" sz="1500" dirty="0" smtClean="0">
                <a:latin typeface="Helvetica LT Std Light"/>
              </a:rPr>
              <a:t>No other relevant information be disclosed</a:t>
            </a:r>
          </a:p>
          <a:p>
            <a:pPr lvl="1"/>
            <a:endParaRPr lang="en-GB" sz="1500" dirty="0" smtClean="0">
              <a:latin typeface="Helvetica LT Std Light"/>
            </a:endParaRPr>
          </a:p>
          <a:p>
            <a:r>
              <a:rPr lang="en-GB" sz="1500" dirty="0" smtClean="0">
                <a:latin typeface="Helvetica LT Std Light"/>
              </a:rPr>
              <a:t>References</a:t>
            </a:r>
          </a:p>
          <a:p>
            <a:pPr lvl="1"/>
            <a:r>
              <a:rPr lang="en-GB" sz="1500" dirty="0" err="1">
                <a:latin typeface="Helvetica LT Std Light"/>
              </a:rPr>
              <a:t>Rizzoni</a:t>
            </a:r>
            <a:r>
              <a:rPr lang="en-GB" sz="1500" dirty="0">
                <a:latin typeface="Helvetica LT Std Light"/>
              </a:rPr>
              <a:t> G., 2004, Principles and Applications of Electrical Engineering, Revised Fourth Edition, Fourth Edition, McGraw </a:t>
            </a:r>
            <a:r>
              <a:rPr lang="en-GB" sz="1500" dirty="0" smtClean="0">
                <a:latin typeface="Helvetica LT Std Light"/>
              </a:rPr>
              <a:t>Hill</a:t>
            </a:r>
          </a:p>
          <a:p>
            <a:pPr lvl="1"/>
            <a:r>
              <a:rPr lang="en-GB" sz="1500" dirty="0" err="1">
                <a:latin typeface="Helvetica LT Std Light"/>
              </a:rPr>
              <a:t>Hambley</a:t>
            </a:r>
            <a:r>
              <a:rPr lang="en-GB" sz="1500" dirty="0">
                <a:latin typeface="Helvetica LT Std Light"/>
              </a:rPr>
              <a:t> A.R., 2005, Electrical Engineering Principles and Applications, Third Edition, Pearson Prentice Hall </a:t>
            </a:r>
            <a:endParaRPr lang="en-GB" sz="1500" dirty="0" smtClean="0"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en-US" sz="2400" dirty="0"/>
              <a:t>Determine the current, voltage, power and energy for a </a:t>
            </a:r>
            <a:r>
              <a:rPr lang="en-US" sz="2400" dirty="0" smtClean="0"/>
              <a:t>inductance</a:t>
            </a:r>
            <a:r>
              <a:rPr lang="en-US" sz="2400" dirty="0"/>
              <a:t>.</a:t>
            </a:r>
          </a:p>
          <a:p>
            <a:pPr marL="514350" lvl="0" indent="-514350">
              <a:buAutoNum type="arabicPeriod"/>
            </a:pPr>
            <a:r>
              <a:rPr lang="en-US" sz="2400" dirty="0"/>
              <a:t>Determine the equivalent </a:t>
            </a:r>
            <a:r>
              <a:rPr lang="en-US" sz="2400" dirty="0" smtClean="0"/>
              <a:t>inductance </a:t>
            </a:r>
            <a:r>
              <a:rPr lang="en-US" sz="2400" dirty="0"/>
              <a:t>from combination of series and parallel of capacitance and inductance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flowing through the coil creates a magnetic field or flux.</a:t>
            </a:r>
          </a:p>
          <a:p>
            <a:r>
              <a:rPr lang="en-US" dirty="0"/>
              <a:t>For the ideal inductor, the voltage is proportional to the time rate of change of the current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8026" y="4314428"/>
            <a:ext cx="1496112" cy="813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/>
          <a:srcRect b="23695"/>
          <a:stretch/>
        </p:blipFill>
        <p:spPr bwMode="auto">
          <a:xfrm>
            <a:off x="4761550" y="3872266"/>
            <a:ext cx="2664296" cy="242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38026" y="5262067"/>
            <a:ext cx="30755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876256" y="5127848"/>
            <a:ext cx="2267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source: </a:t>
            </a:r>
            <a:r>
              <a:rPr lang="en-US" dirty="0" err="1" smtClean="0"/>
              <a:t>Rizzoni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059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Inductor - Energy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4504" y="2758871"/>
            <a:ext cx="194975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89073" y="2664806"/>
            <a:ext cx="1297483" cy="670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24504" y="3550959"/>
            <a:ext cx="2160241" cy="85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93468" y="3511215"/>
            <a:ext cx="1579339" cy="86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05636" y="3478951"/>
            <a:ext cx="1622936" cy="825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28591" y="4559070"/>
            <a:ext cx="1944216" cy="81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876256" y="5877272"/>
            <a:ext cx="2267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source: </a:t>
            </a:r>
            <a:r>
              <a:rPr lang="en-US" dirty="0" err="1" smtClean="0"/>
              <a:t>Rizzoni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111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Inductor in Series and Parallel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/>
          <a:srcRect t="-1" b="11397"/>
          <a:stretch/>
        </p:blipFill>
        <p:spPr bwMode="auto">
          <a:xfrm>
            <a:off x="899592" y="1916832"/>
            <a:ext cx="7294083" cy="3993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4948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1844824"/>
            <a:ext cx="707194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584" y="3861048"/>
            <a:ext cx="4280190" cy="1761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77705" y="3764732"/>
            <a:ext cx="39147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5432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latin typeface="Helvetica LT Std Light"/>
              </a:rPr>
              <a:t>Inductance </a:t>
            </a:r>
            <a:r>
              <a:rPr lang="en-GB" sz="2000" dirty="0" smtClean="0">
                <a:latin typeface="Helvetica LT Std Light"/>
              </a:rPr>
              <a:t>is used in many application that deal with steady current and voltage constant.</a:t>
            </a: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Conclusion #2</a:t>
            </a:r>
          </a:p>
          <a:p>
            <a:pPr lvl="1"/>
            <a:r>
              <a:rPr lang="en-GB" sz="2000" dirty="0" smtClean="0">
                <a:latin typeface="Helvetica LT Std Light"/>
              </a:rPr>
              <a:t>Series </a:t>
            </a:r>
            <a:r>
              <a:rPr lang="en-GB" sz="2000" smtClean="0">
                <a:latin typeface="Helvetica LT Std Light"/>
              </a:rPr>
              <a:t>equivalent </a:t>
            </a:r>
            <a:r>
              <a:rPr lang="en-GB" sz="2000" smtClean="0">
                <a:latin typeface="Helvetica LT Std Light"/>
              </a:rPr>
              <a:t>Inductance </a:t>
            </a:r>
            <a:r>
              <a:rPr lang="en-GB" sz="2000" dirty="0" smtClean="0">
                <a:latin typeface="Helvetica LT Std Light"/>
              </a:rPr>
              <a:t>is identical to the way we calculate resistor on series.</a:t>
            </a: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211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Electric and Electronic Technology  Chapter 3B – Inductance</vt:lpstr>
      <vt:lpstr>Chapter Description</vt:lpstr>
      <vt:lpstr>Contents</vt:lpstr>
      <vt:lpstr>Inductor</vt:lpstr>
      <vt:lpstr>Inductor - Energy</vt:lpstr>
      <vt:lpstr>Inductor in Series and Parallel</vt:lpstr>
      <vt:lpstr>Exercise</vt:lpstr>
      <vt:lpstr>Conclusion of The Chapter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251</cp:revision>
  <cp:lastPrinted>2017-07-24T03:54:17Z</cp:lastPrinted>
  <dcterms:created xsi:type="dcterms:W3CDTF">2016-03-03T08:04:10Z</dcterms:created>
  <dcterms:modified xsi:type="dcterms:W3CDTF">2017-08-19T08:21:49Z</dcterms:modified>
</cp:coreProperties>
</file>