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6"/>
  </p:notesMasterIdLst>
  <p:handoutMasterIdLst>
    <p:handoutMasterId r:id="rId7"/>
  </p:handoutMasterIdLst>
  <p:sldIdLst>
    <p:sldId id="359" r:id="rId3"/>
    <p:sldId id="361" r:id="rId4"/>
    <p:sldId id="345" r:id="rId5"/>
  </p:sldIdLst>
  <p:sldSz cx="9144000" cy="6858000" type="screen4x3"/>
  <p:notesSz cx="6797675" cy="9926638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AFA7"/>
    <a:srgbClr val="CCFFFF"/>
    <a:srgbClr val="00FFCC"/>
    <a:srgbClr val="99FFCC"/>
    <a:srgbClr val="33CCCC"/>
    <a:srgbClr val="006699"/>
    <a:srgbClr val="336699"/>
    <a:srgbClr val="33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61" autoAdjust="0"/>
    <p:restoredTop sz="97431"/>
  </p:normalViewPr>
  <p:slideViewPr>
    <p:cSldViewPr snapToObjects="1">
      <p:cViewPr>
        <p:scale>
          <a:sx n="70" d="100"/>
          <a:sy n="70" d="100"/>
        </p:scale>
        <p:origin x="-1518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9/4/2017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93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303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41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74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4419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135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37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24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128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488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64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9947C-3EE4-4F91-AA98-755B017E9B60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ocw.ump.edu.my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GEOTECHNICAL ENGINEERING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 Earth Pressure of Soil (Learning activities)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pPr>
              <a:lnSpc>
                <a:spcPct val="170000"/>
              </a:lnSpc>
            </a:pP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Amizatulhani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Abdullah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of Civil Engineering ad </a:t>
            </a:r>
            <a:r>
              <a:rPr lang="en-GB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Earth Resources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amizatulhani@ump.edu.my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773" y="116632"/>
            <a:ext cx="3632139" cy="738664"/>
          </a:xfrm>
          <a:prstGeom prst="rect">
            <a:avLst/>
          </a:prstGeom>
          <a:solidFill>
            <a:srgbClr val="00ABA3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For updated version, please click on  </a:t>
            </a:r>
          </a:p>
          <a:p>
            <a:r>
              <a:rPr lang="en-US" sz="2400" dirty="0" smtClean="0">
                <a:solidFill>
                  <a:schemeClr val="bg1"/>
                </a:solidFill>
                <a:hlinkClick r:id="rId2"/>
              </a:rPr>
              <a:t>http://ocw.ump.edu.my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5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406348"/>
            <a:ext cx="822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cross section of a proposed concrete retaining wall is shown in Figure 1. The unit weight of the concrete being 24kN/m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. The soil carries a uniformly distributed load of 40kN/m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at the top. Given c=0, </a:t>
            </a:r>
            <a:r>
              <a:rPr lang="en-US" sz="2400" dirty="0" smtClean="0">
                <a:sym typeface="Symbol"/>
              </a:rPr>
              <a:t>=32, </a:t>
            </a:r>
            <a:r>
              <a:rPr lang="en-US" sz="2400" baseline="-25000" dirty="0" smtClean="0">
                <a:sym typeface="Symbol"/>
              </a:rPr>
              <a:t>soil</a:t>
            </a:r>
            <a:r>
              <a:rPr lang="en-US" sz="2400" dirty="0" smtClean="0">
                <a:sym typeface="Symbol"/>
              </a:rPr>
              <a:t>=17.5kN/m</a:t>
            </a:r>
            <a:r>
              <a:rPr lang="en-US" sz="2400" baseline="30000" dirty="0" smtClean="0">
                <a:sym typeface="Symbol"/>
              </a:rPr>
              <a:t>3</a:t>
            </a:r>
            <a:r>
              <a:rPr lang="en-US" sz="2400" dirty="0" smtClean="0">
                <a:sym typeface="Symbol"/>
              </a:rPr>
              <a:t> and </a:t>
            </a:r>
            <a:r>
              <a:rPr lang="en-US" sz="2400" dirty="0">
                <a:sym typeface="Symbol"/>
              </a:rPr>
              <a:t>= </a:t>
            </a:r>
            <a:r>
              <a:rPr lang="en-US" sz="2400" dirty="0" smtClean="0">
                <a:sym typeface="Symbol"/>
              </a:rPr>
              <a:t>30</a:t>
            </a:r>
            <a:r>
              <a:rPr lang="en-US" sz="2400" dirty="0">
                <a:sym typeface="Symbol"/>
              </a:rPr>
              <a:t>.</a:t>
            </a:r>
            <a:endParaRPr lang="en-US" sz="2400" dirty="0" smtClean="0">
              <a:sym typeface="Symbol"/>
            </a:endParaRPr>
          </a:p>
          <a:p>
            <a:r>
              <a:rPr lang="en-US" sz="2400" dirty="0" smtClean="0">
                <a:sym typeface="Symbol"/>
              </a:rPr>
              <a:t>From the data:</a:t>
            </a:r>
          </a:p>
          <a:p>
            <a:pPr marL="457200" indent="-457200">
              <a:buAutoNum type="arabicParenR"/>
            </a:pPr>
            <a:r>
              <a:rPr lang="en-US" sz="2400" dirty="0" smtClean="0">
                <a:sym typeface="Symbol"/>
              </a:rPr>
              <a:t>Plot the pressure distribution diagram behind the wall</a:t>
            </a:r>
          </a:p>
          <a:p>
            <a:pPr marL="457200" indent="-457200">
              <a:buAutoNum type="arabicParenR"/>
            </a:pPr>
            <a:r>
              <a:rPr lang="en-US" sz="2400" dirty="0" smtClean="0">
                <a:sym typeface="Symbol"/>
              </a:rPr>
              <a:t>Determine the maximum and minimum pressure under the retaining wall.</a:t>
            </a:r>
          </a:p>
        </p:txBody>
      </p:sp>
      <p:sp>
        <p:nvSpPr>
          <p:cNvPr id="6" name="Rectangle 5"/>
          <p:cNvSpPr/>
          <p:nvPr/>
        </p:nvSpPr>
        <p:spPr>
          <a:xfrm>
            <a:off x="2915816" y="764704"/>
            <a:ext cx="180020" cy="20162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005826" y="764704"/>
            <a:ext cx="408645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195736" y="764704"/>
            <a:ext cx="0" cy="201622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331640" y="1556792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5m</a:t>
            </a:r>
            <a:endParaRPr lang="en-US" sz="1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Lateral Earth Pressure of Soil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689014" y="2717379"/>
            <a:ext cx="24032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Figure 1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2552918" y="2785120"/>
            <a:ext cx="1431776" cy="2964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115072" y="260648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996915" y="260648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419872" y="260648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301715" y="260648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724672" y="260648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606515" y="260648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195736" y="2765100"/>
            <a:ext cx="0" cy="31643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384677" y="2735349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0.6m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2908766" y="3131095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3.5m</a:t>
            </a:r>
            <a:endParaRPr lang="en-US" sz="1400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984694" y="748876"/>
            <a:ext cx="0" cy="2016224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203848" y="1825079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1.95m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2188686" y="1410854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0.35m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4899860" y="278858"/>
            <a:ext cx="10177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40kN/m</a:t>
            </a:r>
            <a:r>
              <a:rPr lang="en-US" sz="1400" baseline="30000" dirty="0" smtClean="0"/>
              <a:t>2</a:t>
            </a:r>
            <a:endParaRPr lang="en-US" sz="1400" baseline="30000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3095836" y="1772816"/>
            <a:ext cx="888858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567027" y="1776038"/>
            <a:ext cx="348789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4646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38680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Author Information</a:t>
            </a:r>
            <a:br>
              <a:rPr lang="en-GB" dirty="0" smtClean="0"/>
            </a:br>
            <a:r>
              <a:rPr lang="en-GB" sz="2700" dirty="0" err="1" smtClean="0"/>
              <a:t>Dr.</a:t>
            </a:r>
            <a:r>
              <a:rPr lang="en-GB" sz="2700" dirty="0" smtClean="0"/>
              <a:t> </a:t>
            </a:r>
            <a:r>
              <a:rPr lang="en-GB" sz="2700" dirty="0" err="1" smtClean="0"/>
              <a:t>Amizatulhani</a:t>
            </a:r>
            <a:r>
              <a:rPr lang="en-GB" sz="2700" dirty="0" smtClean="0"/>
              <a:t> Abdullah</a:t>
            </a:r>
            <a:br>
              <a:rPr lang="en-GB" sz="2700" dirty="0" smtClean="0"/>
            </a:br>
            <a:r>
              <a:rPr lang="en-GB" sz="2700" dirty="0" err="1" smtClean="0"/>
              <a:t>Dr.</a:t>
            </a:r>
            <a:r>
              <a:rPr lang="en-GB" sz="2700" dirty="0" smtClean="0"/>
              <a:t> </a:t>
            </a:r>
            <a:r>
              <a:rPr lang="en-GB" sz="2700" dirty="0" err="1" smtClean="0"/>
              <a:t>Mohd</a:t>
            </a:r>
            <a:r>
              <a:rPr lang="en-GB" sz="2700" dirty="0" smtClean="0"/>
              <a:t> </a:t>
            </a:r>
            <a:r>
              <a:rPr lang="en-GB" sz="2700" dirty="0" err="1" smtClean="0"/>
              <a:t>Yuhyi</a:t>
            </a:r>
            <a:r>
              <a:rPr lang="en-GB" sz="2700" dirty="0" smtClean="0"/>
              <a:t> </a:t>
            </a:r>
            <a:r>
              <a:rPr lang="en-GB" sz="2700" dirty="0" err="1" smtClean="0"/>
              <a:t>Mohd</a:t>
            </a:r>
            <a:r>
              <a:rPr lang="en-GB" sz="2700" dirty="0" smtClean="0"/>
              <a:t> </a:t>
            </a:r>
            <a:r>
              <a:rPr lang="en-GB" sz="2700" dirty="0" err="1" smtClean="0"/>
              <a:t>Tadza</a:t>
            </a:r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2700" dirty="0" err="1" smtClean="0"/>
              <a:t>Dr.</a:t>
            </a:r>
            <a:r>
              <a:rPr lang="en-GB" sz="2700" dirty="0" smtClean="0"/>
              <a:t> </a:t>
            </a:r>
            <a:r>
              <a:rPr lang="en-GB" sz="2700" dirty="0" err="1" smtClean="0"/>
              <a:t>Youventharan</a:t>
            </a:r>
            <a:r>
              <a:rPr lang="en-GB" sz="2700" dirty="0" smtClean="0"/>
              <a:t> </a:t>
            </a:r>
            <a:r>
              <a:rPr lang="en-GB" sz="2700" dirty="0" err="1" smtClean="0"/>
              <a:t>Duraisamy</a:t>
            </a:r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2700" dirty="0" err="1" smtClean="0"/>
              <a:t>Dr.</a:t>
            </a:r>
            <a:r>
              <a:rPr lang="en-GB" sz="2700" dirty="0" smtClean="0"/>
              <a:t> </a:t>
            </a:r>
            <a:r>
              <a:rPr lang="en-GB" sz="2700" dirty="0" err="1" smtClean="0"/>
              <a:t>Muzamir</a:t>
            </a:r>
            <a:r>
              <a:rPr lang="en-GB" sz="2700" dirty="0" smtClean="0"/>
              <a:t> Hasan</a:t>
            </a:r>
            <a:br>
              <a:rPr lang="en-GB" sz="2700" dirty="0" smtClean="0"/>
            </a:br>
            <a:r>
              <a:rPr lang="en-GB" sz="2700" dirty="0" smtClean="0"/>
              <a:t>Ir. </a:t>
            </a:r>
            <a:r>
              <a:rPr lang="en-GB" sz="2700" dirty="0" err="1" smtClean="0"/>
              <a:t>Azhani</a:t>
            </a:r>
            <a:r>
              <a:rPr lang="en-GB" sz="2700" dirty="0" smtClean="0"/>
              <a:t> </a:t>
            </a:r>
            <a:r>
              <a:rPr lang="en-GB" sz="2700" dirty="0" err="1" smtClean="0"/>
              <a:t>Zukri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21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1521</TotalTime>
  <Words>113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GEOTECHNICAL ENGINEERING  Lateral Earth Pressure of Soil (Learning activities)</vt:lpstr>
      <vt:lpstr>PowerPoint Presentation</vt:lpstr>
      <vt:lpstr>Author Information Dr. Amizatulhani Abdullah Dr. Mohd Yuhyi Mohd Tadza Dr. Youventharan Duraisamy Dr. Muzamir Hasan Ir. Azhani Zukri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AAA</cp:lastModifiedBy>
  <cp:revision>259</cp:revision>
  <cp:lastPrinted>2017-07-24T03:54:17Z</cp:lastPrinted>
  <dcterms:created xsi:type="dcterms:W3CDTF">2016-03-03T08:04:10Z</dcterms:created>
  <dcterms:modified xsi:type="dcterms:W3CDTF">2017-09-04T05:51:53Z</dcterms:modified>
</cp:coreProperties>
</file>