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359" r:id="rId3"/>
    <p:sldId id="361" r:id="rId4"/>
    <p:sldId id="345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>
        <p:scale>
          <a:sx n="70" d="100"/>
          <a:sy n="70" d="100"/>
        </p:scale>
        <p:origin x="-1518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9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03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41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4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41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13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37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2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12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48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5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GEOTECHNICAL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Lateral Earth Pressure of Soil (Learning activities)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pPr>
              <a:lnSpc>
                <a:spcPct val="170000"/>
              </a:lnSpc>
            </a:pP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Abdullah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Civil Engineering ad </a:t>
            </a: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 Resources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406348"/>
            <a:ext cx="8229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cross section of a proposed concrete retaining wall is shown in Figure 1. The unit weight of the concrete being 24kN/m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. The soil carries a uniformly distributed load of 40kN/m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at the top. Given c=0, </a:t>
            </a:r>
            <a:r>
              <a:rPr lang="en-US" sz="2400" dirty="0" smtClean="0">
                <a:sym typeface="Symbol"/>
              </a:rPr>
              <a:t>=32, </a:t>
            </a:r>
            <a:r>
              <a:rPr lang="en-US" sz="2400" baseline="-25000" dirty="0" smtClean="0">
                <a:sym typeface="Symbol"/>
              </a:rPr>
              <a:t>soil</a:t>
            </a:r>
            <a:r>
              <a:rPr lang="en-US" sz="2400" dirty="0" smtClean="0">
                <a:sym typeface="Symbol"/>
              </a:rPr>
              <a:t>=17.5kN/m</a:t>
            </a:r>
            <a:r>
              <a:rPr lang="en-US" sz="2400" baseline="30000" dirty="0" smtClean="0">
                <a:sym typeface="Symbol"/>
              </a:rPr>
              <a:t>3</a:t>
            </a:r>
            <a:r>
              <a:rPr lang="en-US" sz="2400" dirty="0" smtClean="0">
                <a:sym typeface="Symbol"/>
              </a:rPr>
              <a:t> and </a:t>
            </a:r>
            <a:r>
              <a:rPr lang="en-US" sz="2400" dirty="0">
                <a:sym typeface="Symbol"/>
              </a:rPr>
              <a:t>= </a:t>
            </a:r>
            <a:r>
              <a:rPr lang="en-US" sz="2400" dirty="0" smtClean="0">
                <a:sym typeface="Symbol"/>
              </a:rPr>
              <a:t>30</a:t>
            </a:r>
            <a:r>
              <a:rPr lang="en-US" sz="2400" dirty="0">
                <a:sym typeface="Symbol"/>
              </a:rPr>
              <a:t>.</a:t>
            </a:r>
            <a:endParaRPr lang="en-US" sz="2400" dirty="0" smtClean="0">
              <a:sym typeface="Symbol"/>
            </a:endParaRPr>
          </a:p>
          <a:p>
            <a:r>
              <a:rPr lang="en-US" sz="2400" dirty="0" smtClean="0">
                <a:sym typeface="Symbol"/>
              </a:rPr>
              <a:t>From the data:</a:t>
            </a:r>
          </a:p>
          <a:p>
            <a:pPr marL="457200" indent="-457200">
              <a:buAutoNum type="arabicParenR"/>
            </a:pPr>
            <a:r>
              <a:rPr lang="en-US" sz="2400" dirty="0" smtClean="0">
                <a:sym typeface="Symbol"/>
              </a:rPr>
              <a:t>Plot the pressure distribution diagram behind the wall</a:t>
            </a:r>
          </a:p>
          <a:p>
            <a:pPr marL="457200" indent="-457200">
              <a:buAutoNum type="arabicParenR"/>
            </a:pPr>
            <a:r>
              <a:rPr lang="en-US" sz="2400" dirty="0" smtClean="0">
                <a:sym typeface="Symbol"/>
              </a:rPr>
              <a:t>Determine the maximum and minimum pressure under the retaining wall.</a:t>
            </a:r>
          </a:p>
        </p:txBody>
      </p:sp>
      <p:sp>
        <p:nvSpPr>
          <p:cNvPr id="6" name="Rectangle 5"/>
          <p:cNvSpPr/>
          <p:nvPr/>
        </p:nvSpPr>
        <p:spPr>
          <a:xfrm>
            <a:off x="2915816" y="764704"/>
            <a:ext cx="180020" cy="20162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3005826" y="764704"/>
            <a:ext cx="4086454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195736" y="764704"/>
            <a:ext cx="0" cy="201622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331640" y="1556792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5m</a:t>
            </a:r>
            <a:endParaRPr lang="en-US" sz="14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Lateral Earth Pressure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689014" y="2717379"/>
            <a:ext cx="2403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Figure 1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2552918" y="2785120"/>
            <a:ext cx="1431776" cy="29641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115072" y="260648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996915" y="260648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419872" y="260648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301715" y="260648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724672" y="260648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606515" y="260648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195736" y="2765100"/>
            <a:ext cx="0" cy="31643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384677" y="2735349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0.6m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2908766" y="3131095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3.5m</a:t>
            </a:r>
            <a:endParaRPr lang="en-US" sz="14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984694" y="748876"/>
            <a:ext cx="0" cy="201622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3848" y="1825079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1.95m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2188686" y="1410854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0.35m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4899860" y="278858"/>
            <a:ext cx="1017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40kN/m</a:t>
            </a:r>
            <a:r>
              <a:rPr lang="en-US" sz="1400" baseline="30000" dirty="0" smtClean="0"/>
              <a:t>2</a:t>
            </a:r>
            <a:endParaRPr lang="en-US" sz="1400" baseline="30000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3095836" y="1772816"/>
            <a:ext cx="888858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2567027" y="1776038"/>
            <a:ext cx="348789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64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Author Information</a:t>
            </a:r>
            <a:br>
              <a:rPr lang="en-GB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Amizatulhani</a:t>
            </a:r>
            <a:r>
              <a:rPr lang="en-GB" sz="2700" dirty="0" smtClean="0"/>
              <a:t> Abdullah</a:t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Yuhyi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Tadza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Youventharan</a:t>
            </a:r>
            <a:r>
              <a:rPr lang="en-GB" sz="2700" dirty="0" smtClean="0"/>
              <a:t> </a:t>
            </a:r>
            <a:r>
              <a:rPr lang="en-GB" sz="2700" dirty="0" err="1" smtClean="0"/>
              <a:t>Duraisamy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Muzamir</a:t>
            </a:r>
            <a:r>
              <a:rPr lang="en-GB" sz="2700" dirty="0" smtClean="0"/>
              <a:t> Hasan</a:t>
            </a:r>
            <a:br>
              <a:rPr lang="en-GB" sz="2700" dirty="0" smtClean="0"/>
            </a:br>
            <a:r>
              <a:rPr lang="en-GB" sz="2700" dirty="0" smtClean="0"/>
              <a:t>Ir. </a:t>
            </a:r>
            <a:r>
              <a:rPr lang="en-GB" sz="2700" dirty="0" err="1" smtClean="0"/>
              <a:t>Azhani</a:t>
            </a:r>
            <a:r>
              <a:rPr lang="en-GB" sz="2700" dirty="0" smtClean="0"/>
              <a:t> </a:t>
            </a:r>
            <a:r>
              <a:rPr lang="en-GB" sz="2700" dirty="0" err="1" smtClean="0"/>
              <a:t>Zukri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</TotalTime>
  <Words>113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GEOTECHNICAL ENGINEERING  Lateral Earth Pressure of Soil (Learning activities)</vt:lpstr>
      <vt:lpstr>PowerPoint Presentation</vt:lpstr>
      <vt:lpstr>Author Information Dr. Amizatulhani Abdullah Dr. Mohd Yuhyi Mohd Tadza Dr. Youventharan Duraisamy Dr. Muzamir Hasan Ir. Azhani Zukri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AAA</cp:lastModifiedBy>
  <cp:revision>259</cp:revision>
  <cp:lastPrinted>2017-07-24T03:54:17Z</cp:lastPrinted>
  <dcterms:created xsi:type="dcterms:W3CDTF">2016-03-03T08:04:10Z</dcterms:created>
  <dcterms:modified xsi:type="dcterms:W3CDTF">2017-09-04T05:51:53Z</dcterms:modified>
</cp:coreProperties>
</file>