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360" r:id="rId3"/>
    <p:sldId id="363" r:id="rId4"/>
    <p:sldId id="374" r:id="rId5"/>
    <p:sldId id="388" r:id="rId6"/>
    <p:sldId id="389" r:id="rId7"/>
    <p:sldId id="375" r:id="rId8"/>
    <p:sldId id="390" r:id="rId9"/>
    <p:sldId id="383" r:id="rId10"/>
    <p:sldId id="384" r:id="rId11"/>
    <p:sldId id="362" r:id="rId12"/>
  </p:sldIdLst>
  <p:sldSz cx="9144000" cy="6858000" type="screen4x3"/>
  <p:notesSz cx="6797675" cy="99266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73" d="100"/>
          <a:sy n="73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cences explained | &lt;strong&gt;Creative&lt;/strong&gt; &lt;strong&gt;Commons&lt;/strong&gt; Aotearoa New Zealan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1144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Programming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4: if-else statement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Jamil Mohamed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Mokhtarudin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Mechanical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mohdjamil@ump.edu.my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nested if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25" t="20469" r="68817" b="20469"/>
          <a:stretch/>
        </p:blipFill>
        <p:spPr>
          <a:xfrm>
            <a:off x="755576" y="1556791"/>
            <a:ext cx="3744416" cy="4884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1" t="72640" r="83759" b="17516"/>
          <a:stretch/>
        </p:blipFill>
        <p:spPr>
          <a:xfrm>
            <a:off x="4644008" y="1556791"/>
            <a:ext cx="3758818" cy="12961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1" t="72640" r="85973" b="17516"/>
          <a:stretch/>
        </p:blipFill>
        <p:spPr>
          <a:xfrm>
            <a:off x="4644008" y="3140968"/>
            <a:ext cx="3758818" cy="15035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91" t="72640" r="83759" b="16532"/>
          <a:stretch/>
        </p:blipFill>
        <p:spPr>
          <a:xfrm>
            <a:off x="4067944" y="4932528"/>
            <a:ext cx="3528392" cy="13383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850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Now you have the basic knowledge of using conditional statement in C program.</a:t>
            </a: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To construct C programming involving if/if-else and nested if-else</a:t>
            </a: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Know to construct conditional statement using C programming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statement</a:t>
            </a:r>
            <a:endParaRPr lang="en-SG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486" y="885850"/>
            <a:ext cx="7770243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smtClean="0"/>
              <a:t>Still remember??</a:t>
            </a:r>
            <a:endParaRPr lang="en-SG" dirty="0"/>
          </a:p>
        </p:txBody>
      </p:sp>
      <p:pic>
        <p:nvPicPr>
          <p:cNvPr id="7" name="Picture 6" descr="The WikiPremed MCAT Course Image Archive - &lt;strong&gt;Car&lt;/strong&gt; &lt;strong&gt;moving&lt;/strong&gt; at spe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9230"/>
            <a:ext cx="3744416" cy="2808312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995936" y="2204864"/>
            <a:ext cx="1872208" cy="1218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3995936" y="3423386"/>
            <a:ext cx="1872208" cy="869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2160" y="201923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drive too fast, car crash happened</a:t>
            </a:r>
            <a:endParaRPr lang="en-SG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396993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drive too slow, the time taken to arrive is longer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58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f statement</a:t>
            </a:r>
            <a:endParaRPr lang="en-S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726" t="20469" r="66603" b="41140"/>
          <a:stretch/>
        </p:blipFill>
        <p:spPr>
          <a:xfrm>
            <a:off x="323528" y="1844824"/>
            <a:ext cx="5328592" cy="4156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Exercise: try other variable age to see different results.</a:t>
            </a:r>
            <a:endParaRPr lang="en-S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91" t="77562" r="83206" b="15547"/>
          <a:stretch/>
        </p:blipFill>
        <p:spPr>
          <a:xfrm>
            <a:off x="4860032" y="2319749"/>
            <a:ext cx="3335756" cy="7783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123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if-else statement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5" t="20469" r="67710" b="36219"/>
          <a:stretch/>
        </p:blipFill>
        <p:spPr>
          <a:xfrm>
            <a:off x="323528" y="1628800"/>
            <a:ext cx="4752528" cy="4356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" t="77562" r="80992" b="15547"/>
          <a:stretch/>
        </p:blipFill>
        <p:spPr>
          <a:xfrm>
            <a:off x="4424448" y="2132856"/>
            <a:ext cx="4197038" cy="8640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1547664" y="299695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886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 Operators in C</a:t>
            </a:r>
            <a:endParaRPr lang="en-S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05254"/>
              </p:ext>
            </p:extLst>
          </p:nvPr>
        </p:nvGraphicFramePr>
        <p:xfrm>
          <a:off x="457200" y="2060848"/>
          <a:ext cx="8229600" cy="259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874">
                  <a:extLst>
                    <a:ext uri="{9D8B030D-6E8A-4147-A177-3AD203B41FA5}">
                      <a16:colId xmlns:a16="http://schemas.microsoft.com/office/drawing/2014/main" val="456132755"/>
                    </a:ext>
                  </a:extLst>
                </a:gridCol>
                <a:gridCol w="1985582">
                  <a:extLst>
                    <a:ext uri="{9D8B030D-6E8A-4147-A177-3AD203B41FA5}">
                      <a16:colId xmlns:a16="http://schemas.microsoft.com/office/drawing/2014/main" val="3840812702"/>
                    </a:ext>
                  </a:extLst>
                </a:gridCol>
                <a:gridCol w="2933744">
                  <a:extLst>
                    <a:ext uri="{9D8B030D-6E8A-4147-A177-3AD203B41FA5}">
                      <a16:colId xmlns:a16="http://schemas.microsoft.com/office/drawing/2014/main" val="160573342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92492808"/>
                    </a:ext>
                  </a:extLst>
                </a:gridCol>
              </a:tblGrid>
              <a:tr h="649494">
                <a:tc>
                  <a:txBody>
                    <a:bodyPr/>
                    <a:lstStyle/>
                    <a:p>
                      <a:r>
                        <a:rPr lang="en-GB" dirty="0" smtClean="0"/>
                        <a:t>Operator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 (age = 45)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5795"/>
                  </a:ext>
                </a:extLst>
              </a:tr>
              <a:tr h="649494">
                <a:tc>
                  <a:txBody>
                    <a:bodyPr/>
                    <a:lstStyle/>
                    <a:p>
                      <a:r>
                        <a:rPr lang="en-GB" dirty="0" smtClean="0"/>
                        <a:t>&amp;&amp;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AND operator.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(age&gt;30&amp;&amp;age&lt;40)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False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57886"/>
                  </a:ext>
                </a:extLst>
              </a:tr>
              <a:tr h="649494">
                <a:tc>
                  <a:txBody>
                    <a:bodyPr/>
                    <a:lstStyle/>
                    <a:p>
                      <a:r>
                        <a:rPr lang="en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 operator.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(age&lt;30</a:t>
                      </a:r>
                      <a:r>
                        <a:rPr lang="en-SG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||age&gt;40)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True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55315"/>
                  </a:ext>
                </a:extLst>
              </a:tr>
              <a:tr h="649494">
                <a:tc>
                  <a:txBody>
                    <a:bodyPr/>
                    <a:lstStyle/>
                    <a:p>
                      <a:r>
                        <a:rPr lang="en-GB" dirty="0" smtClean="0"/>
                        <a:t>!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operator.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!(age&lt;30)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True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7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13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if-else if statement 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26" t="20469" r="67156" b="37203"/>
          <a:stretch/>
        </p:blipFill>
        <p:spPr>
          <a:xfrm>
            <a:off x="251520" y="1700807"/>
            <a:ext cx="5184576" cy="4549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1" t="77562" r="85973" b="15547"/>
          <a:stretch/>
        </p:blipFill>
        <p:spPr>
          <a:xfrm>
            <a:off x="4932039" y="2348880"/>
            <a:ext cx="3343229" cy="9361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8936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if-else if statement 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5" t="20469" r="68263" b="37203"/>
          <a:stretch/>
        </p:blipFill>
        <p:spPr>
          <a:xfrm>
            <a:off x="179512" y="1628800"/>
            <a:ext cx="5040560" cy="4611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" t="77562" r="83759" b="15547"/>
          <a:stretch/>
        </p:blipFill>
        <p:spPr>
          <a:xfrm>
            <a:off x="5254270" y="2204864"/>
            <a:ext cx="3579826" cy="8640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536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Nested if statement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an if statement within an if (hence, the name).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1730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153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Helvetica LT Std Light</vt:lpstr>
      <vt:lpstr>Office Theme</vt:lpstr>
      <vt:lpstr>Computer Programming  Chapter 4: if-else statement</vt:lpstr>
      <vt:lpstr>Chapter Description</vt:lpstr>
      <vt:lpstr>Conditional statement</vt:lpstr>
      <vt:lpstr>if statement</vt:lpstr>
      <vt:lpstr>if-else statement</vt:lpstr>
      <vt:lpstr>Logical Operators in C</vt:lpstr>
      <vt:lpstr>if-else if statement </vt:lpstr>
      <vt:lpstr>if-else if statement </vt:lpstr>
      <vt:lpstr>Nested if statement</vt:lpstr>
      <vt:lpstr>Example nested if</vt:lpstr>
      <vt:lpstr>Conclusion of The Chapter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Mohd Jamil Mohamed Mokhtarudin</cp:lastModifiedBy>
  <cp:revision>213</cp:revision>
  <cp:lastPrinted>2017-07-24T03:54:17Z</cp:lastPrinted>
  <dcterms:created xsi:type="dcterms:W3CDTF">2016-03-03T08:04:10Z</dcterms:created>
  <dcterms:modified xsi:type="dcterms:W3CDTF">2017-08-19T13:08:26Z</dcterms:modified>
</cp:coreProperties>
</file>