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7" r:id="rId3"/>
    <p:sldId id="263" r:id="rId4"/>
    <p:sldId id="257" r:id="rId5"/>
    <p:sldId id="258" r:id="rId6"/>
    <p:sldId id="259" r:id="rId7"/>
    <p:sldId id="260" r:id="rId8"/>
    <p:sldId id="261" r:id="rId9"/>
    <p:sldId id="262" r:id="rId10"/>
    <p:sldId id="286" r:id="rId11"/>
    <p:sldId id="264" r:id="rId12"/>
    <p:sldId id="265" r:id="rId13"/>
    <p:sldId id="266" r:id="rId14"/>
    <p:sldId id="288" r:id="rId15"/>
    <p:sldId id="267" r:id="rId16"/>
    <p:sldId id="268" r:id="rId17"/>
    <p:sldId id="269" r:id="rId18"/>
    <p:sldId id="270" r:id="rId19"/>
    <p:sldId id="272" r:id="rId20"/>
    <p:sldId id="273" r:id="rId21"/>
    <p:sldId id="274" r:id="rId22"/>
    <p:sldId id="285"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3179C-DEE1-47A1-B7AD-21A0DEF0A71C}" type="doc">
      <dgm:prSet loTypeId="urn:microsoft.com/office/officeart/2005/8/layout/radial3" loCatId="cycle" qsTypeId="urn:microsoft.com/office/officeart/2005/8/quickstyle/3d4" qsCatId="3D" csTypeId="urn:microsoft.com/office/officeart/2005/8/colors/colorful5" csCatId="colorful" phldr="1"/>
      <dgm:spPr/>
      <dgm:t>
        <a:bodyPr/>
        <a:lstStyle/>
        <a:p>
          <a:endParaRPr lang="en-US"/>
        </a:p>
      </dgm:t>
    </dgm:pt>
    <dgm:pt modelId="{181FC796-D089-4337-B69F-74800D6079DD}">
      <dgm:prSet phldrT="[Text]"/>
      <dgm:spPr/>
      <dgm:t>
        <a:bodyPr/>
        <a:lstStyle/>
        <a:p>
          <a:r>
            <a:rPr lang="en-US" dirty="0" smtClean="0"/>
            <a:t>Method used for measuring distance</a:t>
          </a:r>
          <a:endParaRPr lang="en-US" dirty="0"/>
        </a:p>
      </dgm:t>
    </dgm:pt>
    <dgm:pt modelId="{0E0B5084-573D-4ABD-86FB-09FF64F1F59B}" type="parTrans" cxnId="{C1618537-1304-49D1-ABD7-6D27BE86BD65}">
      <dgm:prSet/>
      <dgm:spPr/>
      <dgm:t>
        <a:bodyPr/>
        <a:lstStyle/>
        <a:p>
          <a:endParaRPr lang="en-US"/>
        </a:p>
      </dgm:t>
    </dgm:pt>
    <dgm:pt modelId="{3D130002-A32A-4F87-B422-109E871F0348}" type="sibTrans" cxnId="{C1618537-1304-49D1-ABD7-6D27BE86BD65}">
      <dgm:prSet/>
      <dgm:spPr/>
      <dgm:t>
        <a:bodyPr/>
        <a:lstStyle/>
        <a:p>
          <a:endParaRPr lang="en-US"/>
        </a:p>
      </dgm:t>
    </dgm:pt>
    <dgm:pt modelId="{38886C86-5A5A-42CB-9B07-74B40A074745}">
      <dgm:prSet phldrT="[Text]"/>
      <dgm:spPr/>
      <dgm:t>
        <a:bodyPr/>
        <a:lstStyle/>
        <a:p>
          <a:r>
            <a:rPr lang="en-US" dirty="0" smtClean="0"/>
            <a:t>Pacing</a:t>
          </a:r>
          <a:endParaRPr lang="en-US" dirty="0"/>
        </a:p>
      </dgm:t>
    </dgm:pt>
    <dgm:pt modelId="{BF4CD6DE-16FD-4542-A0B6-39AACD1758E6}" type="parTrans" cxnId="{4CCD7019-6FB6-4B45-A8B1-9E80638A52FA}">
      <dgm:prSet/>
      <dgm:spPr/>
      <dgm:t>
        <a:bodyPr/>
        <a:lstStyle/>
        <a:p>
          <a:endParaRPr lang="en-US"/>
        </a:p>
      </dgm:t>
    </dgm:pt>
    <dgm:pt modelId="{6BA97651-F41B-4410-899B-4A2249166574}" type="sibTrans" cxnId="{4CCD7019-6FB6-4B45-A8B1-9E80638A52FA}">
      <dgm:prSet/>
      <dgm:spPr/>
      <dgm:t>
        <a:bodyPr/>
        <a:lstStyle/>
        <a:p>
          <a:endParaRPr lang="en-US"/>
        </a:p>
      </dgm:t>
    </dgm:pt>
    <dgm:pt modelId="{42D6ABBD-DD63-4F4E-85DF-F03F679AC6B4}">
      <dgm:prSet phldrT="[Text]"/>
      <dgm:spPr/>
      <dgm:t>
        <a:bodyPr/>
        <a:lstStyle/>
        <a:p>
          <a:r>
            <a:rPr lang="en-US" dirty="0" smtClean="0"/>
            <a:t>Odometers</a:t>
          </a:r>
          <a:endParaRPr lang="en-US" dirty="0"/>
        </a:p>
      </dgm:t>
    </dgm:pt>
    <dgm:pt modelId="{9774ABB8-F92E-4D86-A5A3-FEAF0633BAF1}" type="parTrans" cxnId="{90A81B23-C50A-4EC8-A46D-4BA2884ED49C}">
      <dgm:prSet/>
      <dgm:spPr/>
      <dgm:t>
        <a:bodyPr/>
        <a:lstStyle/>
        <a:p>
          <a:endParaRPr lang="en-US"/>
        </a:p>
      </dgm:t>
    </dgm:pt>
    <dgm:pt modelId="{3F359314-CE4E-4B3E-9506-68817CC641AC}" type="sibTrans" cxnId="{90A81B23-C50A-4EC8-A46D-4BA2884ED49C}">
      <dgm:prSet/>
      <dgm:spPr/>
      <dgm:t>
        <a:bodyPr/>
        <a:lstStyle/>
        <a:p>
          <a:endParaRPr lang="en-US"/>
        </a:p>
      </dgm:t>
    </dgm:pt>
    <dgm:pt modelId="{AD655D4C-02A2-489C-94BE-3C6129009878}">
      <dgm:prSet phldrT="[Text]"/>
      <dgm:spPr/>
      <dgm:t>
        <a:bodyPr/>
        <a:lstStyle/>
        <a:p>
          <a:r>
            <a:rPr lang="en-US" dirty="0" smtClean="0"/>
            <a:t>Tachymetry</a:t>
          </a:r>
          <a:endParaRPr lang="en-US" dirty="0"/>
        </a:p>
      </dgm:t>
    </dgm:pt>
    <dgm:pt modelId="{3B143DC7-F34A-459A-94D4-7C1A5F1A20F0}" type="parTrans" cxnId="{83BE754B-6A65-4926-8D3A-7CD784BD8068}">
      <dgm:prSet/>
      <dgm:spPr/>
      <dgm:t>
        <a:bodyPr/>
        <a:lstStyle/>
        <a:p>
          <a:endParaRPr lang="en-US"/>
        </a:p>
      </dgm:t>
    </dgm:pt>
    <dgm:pt modelId="{9E30E7FA-CEE7-4F1E-8D87-273E53462B5E}" type="sibTrans" cxnId="{83BE754B-6A65-4926-8D3A-7CD784BD8068}">
      <dgm:prSet/>
      <dgm:spPr/>
      <dgm:t>
        <a:bodyPr/>
        <a:lstStyle/>
        <a:p>
          <a:endParaRPr lang="en-US"/>
        </a:p>
      </dgm:t>
    </dgm:pt>
    <dgm:pt modelId="{D1CE4265-1817-4306-9BFB-48BA0901ADE9}">
      <dgm:prSet phldrT="[Text]"/>
      <dgm:spPr/>
      <dgm:t>
        <a:bodyPr/>
        <a:lstStyle/>
        <a:p>
          <a:r>
            <a:rPr lang="en-US" dirty="0" smtClean="0"/>
            <a:t>Taping or Chaining</a:t>
          </a:r>
          <a:endParaRPr lang="en-US" dirty="0"/>
        </a:p>
      </dgm:t>
    </dgm:pt>
    <dgm:pt modelId="{E8DAFBFB-95DC-4EFB-B748-75C8AD421F37}" type="parTrans" cxnId="{A9FDD1F6-52A2-4E5D-B2D0-1971786E8555}">
      <dgm:prSet/>
      <dgm:spPr/>
      <dgm:t>
        <a:bodyPr/>
        <a:lstStyle/>
        <a:p>
          <a:endParaRPr lang="en-US"/>
        </a:p>
      </dgm:t>
    </dgm:pt>
    <dgm:pt modelId="{E1FCF12F-31FE-44E7-AD4B-9BFE551B80A4}" type="sibTrans" cxnId="{A9FDD1F6-52A2-4E5D-B2D0-1971786E8555}">
      <dgm:prSet/>
      <dgm:spPr/>
      <dgm:t>
        <a:bodyPr/>
        <a:lstStyle/>
        <a:p>
          <a:endParaRPr lang="en-US"/>
        </a:p>
      </dgm:t>
    </dgm:pt>
    <dgm:pt modelId="{E723D2E4-DCC6-48EB-AB22-FFA365F1CD90}">
      <dgm:prSet phldrT="[Text]"/>
      <dgm:spPr/>
      <dgm:t>
        <a:bodyPr/>
        <a:lstStyle/>
        <a:p>
          <a:r>
            <a:rPr lang="en-US" dirty="0" smtClean="0"/>
            <a:t>EDM</a:t>
          </a:r>
          <a:endParaRPr lang="en-US" dirty="0"/>
        </a:p>
      </dgm:t>
    </dgm:pt>
    <dgm:pt modelId="{9E494937-FC9C-4CC2-90EE-8E9388E94246}" type="parTrans" cxnId="{FD50FB68-227B-4828-A347-E66D90698A86}">
      <dgm:prSet/>
      <dgm:spPr/>
      <dgm:t>
        <a:bodyPr/>
        <a:lstStyle/>
        <a:p>
          <a:endParaRPr lang="en-US"/>
        </a:p>
      </dgm:t>
    </dgm:pt>
    <dgm:pt modelId="{D78AE13E-1345-448B-AC3F-6D1728DA59E7}" type="sibTrans" cxnId="{FD50FB68-227B-4828-A347-E66D90698A86}">
      <dgm:prSet/>
      <dgm:spPr/>
      <dgm:t>
        <a:bodyPr/>
        <a:lstStyle/>
        <a:p>
          <a:endParaRPr lang="en-US"/>
        </a:p>
      </dgm:t>
    </dgm:pt>
    <dgm:pt modelId="{6B8684A9-5D22-4BD5-8C1A-D940148C17B3}">
      <dgm:prSet phldrT="[Text]"/>
      <dgm:spPr/>
      <dgm:t>
        <a:bodyPr/>
        <a:lstStyle/>
        <a:p>
          <a:r>
            <a:rPr lang="en-US" dirty="0" smtClean="0"/>
            <a:t>GPS</a:t>
          </a:r>
          <a:endParaRPr lang="en-US" dirty="0"/>
        </a:p>
      </dgm:t>
    </dgm:pt>
    <dgm:pt modelId="{D5957A2A-B491-42B3-AD88-FC8233A52BC5}" type="parTrans" cxnId="{42C088A1-C500-462E-A76A-6D0B59272912}">
      <dgm:prSet/>
      <dgm:spPr/>
      <dgm:t>
        <a:bodyPr/>
        <a:lstStyle/>
        <a:p>
          <a:endParaRPr lang="en-US"/>
        </a:p>
      </dgm:t>
    </dgm:pt>
    <dgm:pt modelId="{4D9436F0-B3D2-49F4-88A1-65FCE5FF43F8}" type="sibTrans" cxnId="{42C088A1-C500-462E-A76A-6D0B59272912}">
      <dgm:prSet/>
      <dgm:spPr/>
      <dgm:t>
        <a:bodyPr/>
        <a:lstStyle/>
        <a:p>
          <a:endParaRPr lang="en-US"/>
        </a:p>
      </dgm:t>
    </dgm:pt>
    <dgm:pt modelId="{CBEBA682-FED6-4867-9745-B1D59C6F79C9}" type="pres">
      <dgm:prSet presAssocID="{9553179C-DEE1-47A1-B7AD-21A0DEF0A71C}" presName="composite" presStyleCnt="0">
        <dgm:presLayoutVars>
          <dgm:chMax val="1"/>
          <dgm:dir/>
          <dgm:resizeHandles val="exact"/>
        </dgm:presLayoutVars>
      </dgm:prSet>
      <dgm:spPr/>
      <dgm:t>
        <a:bodyPr/>
        <a:lstStyle/>
        <a:p>
          <a:endParaRPr lang="en-US"/>
        </a:p>
      </dgm:t>
    </dgm:pt>
    <dgm:pt modelId="{72218E71-906F-4EE6-857E-F4CA4A1A32F8}" type="pres">
      <dgm:prSet presAssocID="{9553179C-DEE1-47A1-B7AD-21A0DEF0A71C}" presName="radial" presStyleCnt="0">
        <dgm:presLayoutVars>
          <dgm:animLvl val="ctr"/>
        </dgm:presLayoutVars>
      </dgm:prSet>
      <dgm:spPr/>
    </dgm:pt>
    <dgm:pt modelId="{CDCB440F-7B87-4E27-A21F-43103C25D498}" type="pres">
      <dgm:prSet presAssocID="{181FC796-D089-4337-B69F-74800D6079DD}" presName="centerShape" presStyleLbl="vennNode1" presStyleIdx="0" presStyleCnt="7"/>
      <dgm:spPr/>
      <dgm:t>
        <a:bodyPr/>
        <a:lstStyle/>
        <a:p>
          <a:endParaRPr lang="en-US"/>
        </a:p>
      </dgm:t>
    </dgm:pt>
    <dgm:pt modelId="{FD839069-1EBA-4837-AC06-C5F75B3DFAC0}" type="pres">
      <dgm:prSet presAssocID="{38886C86-5A5A-42CB-9B07-74B40A074745}" presName="node" presStyleLbl="vennNode1" presStyleIdx="1" presStyleCnt="7">
        <dgm:presLayoutVars>
          <dgm:bulletEnabled val="1"/>
        </dgm:presLayoutVars>
      </dgm:prSet>
      <dgm:spPr/>
      <dgm:t>
        <a:bodyPr/>
        <a:lstStyle/>
        <a:p>
          <a:endParaRPr lang="en-US"/>
        </a:p>
      </dgm:t>
    </dgm:pt>
    <dgm:pt modelId="{57E5EDF7-01AD-4A72-A67F-94F82C24BA8E}" type="pres">
      <dgm:prSet presAssocID="{42D6ABBD-DD63-4F4E-85DF-F03F679AC6B4}" presName="node" presStyleLbl="vennNode1" presStyleIdx="2" presStyleCnt="7">
        <dgm:presLayoutVars>
          <dgm:bulletEnabled val="1"/>
        </dgm:presLayoutVars>
      </dgm:prSet>
      <dgm:spPr/>
      <dgm:t>
        <a:bodyPr/>
        <a:lstStyle/>
        <a:p>
          <a:endParaRPr lang="en-US"/>
        </a:p>
      </dgm:t>
    </dgm:pt>
    <dgm:pt modelId="{E2715DE9-4516-42CA-ABBA-DE823DC238B9}" type="pres">
      <dgm:prSet presAssocID="{AD655D4C-02A2-489C-94BE-3C6129009878}" presName="node" presStyleLbl="vennNode1" presStyleIdx="3" presStyleCnt="7">
        <dgm:presLayoutVars>
          <dgm:bulletEnabled val="1"/>
        </dgm:presLayoutVars>
      </dgm:prSet>
      <dgm:spPr/>
      <dgm:t>
        <a:bodyPr/>
        <a:lstStyle/>
        <a:p>
          <a:endParaRPr lang="en-US"/>
        </a:p>
      </dgm:t>
    </dgm:pt>
    <dgm:pt modelId="{014E58E1-9A63-431C-8936-E6B835C65721}" type="pres">
      <dgm:prSet presAssocID="{D1CE4265-1817-4306-9BFB-48BA0901ADE9}" presName="node" presStyleLbl="vennNode1" presStyleIdx="4" presStyleCnt="7">
        <dgm:presLayoutVars>
          <dgm:bulletEnabled val="1"/>
        </dgm:presLayoutVars>
      </dgm:prSet>
      <dgm:spPr/>
      <dgm:t>
        <a:bodyPr/>
        <a:lstStyle/>
        <a:p>
          <a:endParaRPr lang="en-US"/>
        </a:p>
      </dgm:t>
    </dgm:pt>
    <dgm:pt modelId="{D1202AC1-B818-4A75-BE78-4B4B1A7681D6}" type="pres">
      <dgm:prSet presAssocID="{E723D2E4-DCC6-48EB-AB22-FFA365F1CD90}" presName="node" presStyleLbl="vennNode1" presStyleIdx="5" presStyleCnt="7">
        <dgm:presLayoutVars>
          <dgm:bulletEnabled val="1"/>
        </dgm:presLayoutVars>
      </dgm:prSet>
      <dgm:spPr/>
      <dgm:t>
        <a:bodyPr/>
        <a:lstStyle/>
        <a:p>
          <a:endParaRPr lang="en-US"/>
        </a:p>
      </dgm:t>
    </dgm:pt>
    <dgm:pt modelId="{356C56B1-AFC2-4B1A-A854-EC52985B1161}" type="pres">
      <dgm:prSet presAssocID="{6B8684A9-5D22-4BD5-8C1A-D940148C17B3}" presName="node" presStyleLbl="vennNode1" presStyleIdx="6" presStyleCnt="7">
        <dgm:presLayoutVars>
          <dgm:bulletEnabled val="1"/>
        </dgm:presLayoutVars>
      </dgm:prSet>
      <dgm:spPr/>
      <dgm:t>
        <a:bodyPr/>
        <a:lstStyle/>
        <a:p>
          <a:endParaRPr lang="en-US"/>
        </a:p>
      </dgm:t>
    </dgm:pt>
  </dgm:ptLst>
  <dgm:cxnLst>
    <dgm:cxn modelId="{C1618537-1304-49D1-ABD7-6D27BE86BD65}" srcId="{9553179C-DEE1-47A1-B7AD-21A0DEF0A71C}" destId="{181FC796-D089-4337-B69F-74800D6079DD}" srcOrd="0" destOrd="0" parTransId="{0E0B5084-573D-4ABD-86FB-09FF64F1F59B}" sibTransId="{3D130002-A32A-4F87-B422-109E871F0348}"/>
    <dgm:cxn modelId="{83BE754B-6A65-4926-8D3A-7CD784BD8068}" srcId="{181FC796-D089-4337-B69F-74800D6079DD}" destId="{AD655D4C-02A2-489C-94BE-3C6129009878}" srcOrd="2" destOrd="0" parTransId="{3B143DC7-F34A-459A-94D4-7C1A5F1A20F0}" sibTransId="{9E30E7FA-CEE7-4F1E-8D87-273E53462B5E}"/>
    <dgm:cxn modelId="{5B297533-B749-4A44-947B-49A829B31CD3}" type="presOf" srcId="{AD655D4C-02A2-489C-94BE-3C6129009878}" destId="{E2715DE9-4516-42CA-ABBA-DE823DC238B9}" srcOrd="0" destOrd="0" presId="urn:microsoft.com/office/officeart/2005/8/layout/radial3"/>
    <dgm:cxn modelId="{90A81B23-C50A-4EC8-A46D-4BA2884ED49C}" srcId="{181FC796-D089-4337-B69F-74800D6079DD}" destId="{42D6ABBD-DD63-4F4E-85DF-F03F679AC6B4}" srcOrd="1" destOrd="0" parTransId="{9774ABB8-F92E-4D86-A5A3-FEAF0633BAF1}" sibTransId="{3F359314-CE4E-4B3E-9506-68817CC641AC}"/>
    <dgm:cxn modelId="{103530B6-0F95-416F-BA5D-C87125C65D22}" type="presOf" srcId="{E723D2E4-DCC6-48EB-AB22-FFA365F1CD90}" destId="{D1202AC1-B818-4A75-BE78-4B4B1A7681D6}" srcOrd="0" destOrd="0" presId="urn:microsoft.com/office/officeart/2005/8/layout/radial3"/>
    <dgm:cxn modelId="{A9FDD1F6-52A2-4E5D-B2D0-1971786E8555}" srcId="{181FC796-D089-4337-B69F-74800D6079DD}" destId="{D1CE4265-1817-4306-9BFB-48BA0901ADE9}" srcOrd="3" destOrd="0" parTransId="{E8DAFBFB-95DC-4EFB-B748-75C8AD421F37}" sibTransId="{E1FCF12F-31FE-44E7-AD4B-9BFE551B80A4}"/>
    <dgm:cxn modelId="{376CBED8-EC2B-40CA-B4BF-7877B4D05B89}" type="presOf" srcId="{38886C86-5A5A-42CB-9B07-74B40A074745}" destId="{FD839069-1EBA-4837-AC06-C5F75B3DFAC0}" srcOrd="0" destOrd="0" presId="urn:microsoft.com/office/officeart/2005/8/layout/radial3"/>
    <dgm:cxn modelId="{4CCD7019-6FB6-4B45-A8B1-9E80638A52FA}" srcId="{181FC796-D089-4337-B69F-74800D6079DD}" destId="{38886C86-5A5A-42CB-9B07-74B40A074745}" srcOrd="0" destOrd="0" parTransId="{BF4CD6DE-16FD-4542-A0B6-39AACD1758E6}" sibTransId="{6BA97651-F41B-4410-899B-4A2249166574}"/>
    <dgm:cxn modelId="{42C088A1-C500-462E-A76A-6D0B59272912}" srcId="{181FC796-D089-4337-B69F-74800D6079DD}" destId="{6B8684A9-5D22-4BD5-8C1A-D940148C17B3}" srcOrd="5" destOrd="0" parTransId="{D5957A2A-B491-42B3-AD88-FC8233A52BC5}" sibTransId="{4D9436F0-B3D2-49F4-88A1-65FCE5FF43F8}"/>
    <dgm:cxn modelId="{AD64449A-8BDC-4AC3-A80A-69CDF7AFF6E7}" type="presOf" srcId="{42D6ABBD-DD63-4F4E-85DF-F03F679AC6B4}" destId="{57E5EDF7-01AD-4A72-A67F-94F82C24BA8E}" srcOrd="0" destOrd="0" presId="urn:microsoft.com/office/officeart/2005/8/layout/radial3"/>
    <dgm:cxn modelId="{C38A01D8-5F2A-45A2-B052-5EFAEFA4A80B}" type="presOf" srcId="{6B8684A9-5D22-4BD5-8C1A-D940148C17B3}" destId="{356C56B1-AFC2-4B1A-A854-EC52985B1161}" srcOrd="0" destOrd="0" presId="urn:microsoft.com/office/officeart/2005/8/layout/radial3"/>
    <dgm:cxn modelId="{FD50FB68-227B-4828-A347-E66D90698A86}" srcId="{181FC796-D089-4337-B69F-74800D6079DD}" destId="{E723D2E4-DCC6-48EB-AB22-FFA365F1CD90}" srcOrd="4" destOrd="0" parTransId="{9E494937-FC9C-4CC2-90EE-8E9388E94246}" sibTransId="{D78AE13E-1345-448B-AC3F-6D1728DA59E7}"/>
    <dgm:cxn modelId="{52790837-983E-4E60-BD91-15432DB5FA08}" type="presOf" srcId="{181FC796-D089-4337-B69F-74800D6079DD}" destId="{CDCB440F-7B87-4E27-A21F-43103C25D498}" srcOrd="0" destOrd="0" presId="urn:microsoft.com/office/officeart/2005/8/layout/radial3"/>
    <dgm:cxn modelId="{11A18931-3385-4F46-ADA7-069ACDE2C238}" type="presOf" srcId="{9553179C-DEE1-47A1-B7AD-21A0DEF0A71C}" destId="{CBEBA682-FED6-4867-9745-B1D59C6F79C9}" srcOrd="0" destOrd="0" presId="urn:microsoft.com/office/officeart/2005/8/layout/radial3"/>
    <dgm:cxn modelId="{6D683A08-284D-495C-B241-87997BA2497D}" type="presOf" srcId="{D1CE4265-1817-4306-9BFB-48BA0901ADE9}" destId="{014E58E1-9A63-431C-8936-E6B835C65721}" srcOrd="0" destOrd="0" presId="urn:microsoft.com/office/officeart/2005/8/layout/radial3"/>
    <dgm:cxn modelId="{089C360B-D39F-4425-94A0-783142BA15F6}" type="presParOf" srcId="{CBEBA682-FED6-4867-9745-B1D59C6F79C9}" destId="{72218E71-906F-4EE6-857E-F4CA4A1A32F8}" srcOrd="0" destOrd="0" presId="urn:microsoft.com/office/officeart/2005/8/layout/radial3"/>
    <dgm:cxn modelId="{9338E694-2556-4367-90B3-18549415B763}" type="presParOf" srcId="{72218E71-906F-4EE6-857E-F4CA4A1A32F8}" destId="{CDCB440F-7B87-4E27-A21F-43103C25D498}" srcOrd="0" destOrd="0" presId="urn:microsoft.com/office/officeart/2005/8/layout/radial3"/>
    <dgm:cxn modelId="{24746EED-12F3-46D9-B70D-70203F4AE4CA}" type="presParOf" srcId="{72218E71-906F-4EE6-857E-F4CA4A1A32F8}" destId="{FD839069-1EBA-4837-AC06-C5F75B3DFAC0}" srcOrd="1" destOrd="0" presId="urn:microsoft.com/office/officeart/2005/8/layout/radial3"/>
    <dgm:cxn modelId="{BEBE3317-A4EC-4C73-979A-6DA3376BE2C0}" type="presParOf" srcId="{72218E71-906F-4EE6-857E-F4CA4A1A32F8}" destId="{57E5EDF7-01AD-4A72-A67F-94F82C24BA8E}" srcOrd="2" destOrd="0" presId="urn:microsoft.com/office/officeart/2005/8/layout/radial3"/>
    <dgm:cxn modelId="{3470410B-14A8-448C-BA2E-A99DA25AF184}" type="presParOf" srcId="{72218E71-906F-4EE6-857E-F4CA4A1A32F8}" destId="{E2715DE9-4516-42CA-ABBA-DE823DC238B9}" srcOrd="3" destOrd="0" presId="urn:microsoft.com/office/officeart/2005/8/layout/radial3"/>
    <dgm:cxn modelId="{D0E61DE8-EF46-4274-85F5-EC92B5456FAF}" type="presParOf" srcId="{72218E71-906F-4EE6-857E-F4CA4A1A32F8}" destId="{014E58E1-9A63-431C-8936-E6B835C65721}" srcOrd="4" destOrd="0" presId="urn:microsoft.com/office/officeart/2005/8/layout/radial3"/>
    <dgm:cxn modelId="{C6845078-BDDA-4359-8E94-C9C87B7426A3}" type="presParOf" srcId="{72218E71-906F-4EE6-857E-F4CA4A1A32F8}" destId="{D1202AC1-B818-4A75-BE78-4B4B1A7681D6}" srcOrd="5" destOrd="0" presId="urn:microsoft.com/office/officeart/2005/8/layout/radial3"/>
    <dgm:cxn modelId="{9AC625F9-A976-4728-8D96-0DA41732E2FB}" type="presParOf" srcId="{72218E71-906F-4EE6-857E-F4CA4A1A32F8}" destId="{356C56B1-AFC2-4B1A-A854-EC52985B1161}"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0CBE9-BFE7-4FF8-95CD-F9D35A346EB9}"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en-US"/>
        </a:p>
      </dgm:t>
    </dgm:pt>
    <dgm:pt modelId="{546F075F-BA9B-458D-B6BB-AF8DC4BA5EC4}">
      <dgm:prSet phldrT="[Text]"/>
      <dgm:spPr/>
      <dgm:t>
        <a:bodyPr/>
        <a:lstStyle/>
        <a:p>
          <a:r>
            <a:rPr lang="en-US" dirty="0" smtClean="0"/>
            <a:t>Equipment</a:t>
          </a:r>
          <a:endParaRPr lang="en-US" dirty="0"/>
        </a:p>
      </dgm:t>
    </dgm:pt>
    <dgm:pt modelId="{EC12CF12-EB41-4EF9-8BC9-B8DDEF55DF03}" type="parTrans" cxnId="{D21359C0-4698-49D9-B55F-641C5EBFE79C}">
      <dgm:prSet/>
      <dgm:spPr/>
      <dgm:t>
        <a:bodyPr/>
        <a:lstStyle/>
        <a:p>
          <a:endParaRPr lang="en-US"/>
        </a:p>
      </dgm:t>
    </dgm:pt>
    <dgm:pt modelId="{4E0253E7-00EA-4B23-B4CF-CBB08B86AAE7}" type="sibTrans" cxnId="{D21359C0-4698-49D9-B55F-641C5EBFE79C}">
      <dgm:prSet/>
      <dgm:spPr/>
      <dgm:t>
        <a:bodyPr/>
        <a:lstStyle/>
        <a:p>
          <a:endParaRPr lang="en-US"/>
        </a:p>
      </dgm:t>
    </dgm:pt>
    <dgm:pt modelId="{EE595C96-44E1-4784-9C8D-3C27D4FA5351}">
      <dgm:prSet phldrT="[Text]"/>
      <dgm:spPr/>
      <dgm:t>
        <a:bodyPr/>
        <a:lstStyle/>
        <a:p>
          <a:r>
            <a:rPr lang="en-US" dirty="0" smtClean="0"/>
            <a:t>Tapes</a:t>
          </a:r>
          <a:endParaRPr lang="en-US" dirty="0"/>
        </a:p>
      </dgm:t>
    </dgm:pt>
    <dgm:pt modelId="{D00E2093-270A-44DD-9042-A6018A050DE1}" type="parTrans" cxnId="{2D4E891B-95FB-44FD-95AE-403D1AB31B8F}">
      <dgm:prSet/>
      <dgm:spPr/>
      <dgm:t>
        <a:bodyPr/>
        <a:lstStyle/>
        <a:p>
          <a:endParaRPr lang="en-US"/>
        </a:p>
      </dgm:t>
    </dgm:pt>
    <dgm:pt modelId="{AB6859C1-2FEF-4C76-B306-9CBF9F15B29F}" type="sibTrans" cxnId="{2D4E891B-95FB-44FD-95AE-403D1AB31B8F}">
      <dgm:prSet/>
      <dgm:spPr/>
      <dgm:t>
        <a:bodyPr/>
        <a:lstStyle/>
        <a:p>
          <a:endParaRPr lang="en-US"/>
        </a:p>
      </dgm:t>
    </dgm:pt>
    <dgm:pt modelId="{22D46DAC-8B8F-4AA4-B90B-15CC066BD9B7}">
      <dgm:prSet phldrT="[Text]"/>
      <dgm:spPr/>
      <dgm:t>
        <a:bodyPr/>
        <a:lstStyle/>
        <a:p>
          <a:r>
            <a:rPr lang="en-US" dirty="0" smtClean="0"/>
            <a:t>Ranging Road</a:t>
          </a:r>
          <a:endParaRPr lang="en-US" dirty="0"/>
        </a:p>
      </dgm:t>
    </dgm:pt>
    <dgm:pt modelId="{4AE84B2A-1F76-489F-B0A2-CEEC2EACD052}" type="parTrans" cxnId="{BCF7E076-5921-4E46-88A9-C121DCE32CDD}">
      <dgm:prSet/>
      <dgm:spPr/>
      <dgm:t>
        <a:bodyPr/>
        <a:lstStyle/>
        <a:p>
          <a:endParaRPr lang="en-US"/>
        </a:p>
      </dgm:t>
    </dgm:pt>
    <dgm:pt modelId="{EE4E6755-67A2-4D31-9161-DF7675CE5581}" type="sibTrans" cxnId="{BCF7E076-5921-4E46-88A9-C121DCE32CDD}">
      <dgm:prSet/>
      <dgm:spPr/>
      <dgm:t>
        <a:bodyPr/>
        <a:lstStyle/>
        <a:p>
          <a:endParaRPr lang="en-US"/>
        </a:p>
      </dgm:t>
    </dgm:pt>
    <dgm:pt modelId="{2CB16F3A-0C84-417A-A9FE-1B26E62E0C77}">
      <dgm:prSet phldrT="[Text]"/>
      <dgm:spPr/>
      <dgm:t>
        <a:bodyPr/>
        <a:lstStyle/>
        <a:p>
          <a:r>
            <a:rPr lang="en-US" dirty="0" smtClean="0"/>
            <a:t>Marking Arrow</a:t>
          </a:r>
          <a:endParaRPr lang="en-US" dirty="0"/>
        </a:p>
      </dgm:t>
    </dgm:pt>
    <dgm:pt modelId="{07F9017B-79A1-4496-AC16-0DA2AA68CC70}" type="parTrans" cxnId="{59FAB2E3-FD51-49C8-820E-476F728AD483}">
      <dgm:prSet/>
      <dgm:spPr/>
      <dgm:t>
        <a:bodyPr/>
        <a:lstStyle/>
        <a:p>
          <a:endParaRPr lang="en-US"/>
        </a:p>
      </dgm:t>
    </dgm:pt>
    <dgm:pt modelId="{A971AA5D-E216-46AE-9EFD-E42C474F0118}" type="sibTrans" cxnId="{59FAB2E3-FD51-49C8-820E-476F728AD483}">
      <dgm:prSet/>
      <dgm:spPr/>
      <dgm:t>
        <a:bodyPr/>
        <a:lstStyle/>
        <a:p>
          <a:endParaRPr lang="en-US"/>
        </a:p>
      </dgm:t>
    </dgm:pt>
    <dgm:pt modelId="{13156C17-0C5E-4CCE-AF52-50B99D9E4B61}">
      <dgm:prSet phldrT="[Text]"/>
      <dgm:spPr/>
      <dgm:t>
        <a:bodyPr/>
        <a:lstStyle/>
        <a:p>
          <a:r>
            <a:rPr lang="en-US" dirty="0" smtClean="0"/>
            <a:t>Writing Pad</a:t>
          </a:r>
          <a:endParaRPr lang="en-US" dirty="0"/>
        </a:p>
      </dgm:t>
    </dgm:pt>
    <dgm:pt modelId="{A57228F4-C62D-4490-A82E-F45878D3610B}" type="parTrans" cxnId="{8B1D6F4B-4FE9-4146-AD7F-403008B644DB}">
      <dgm:prSet/>
      <dgm:spPr/>
      <dgm:t>
        <a:bodyPr/>
        <a:lstStyle/>
        <a:p>
          <a:endParaRPr lang="en-US"/>
        </a:p>
      </dgm:t>
    </dgm:pt>
    <dgm:pt modelId="{D9F64E55-5CC9-49C2-946F-105996FF2271}" type="sibTrans" cxnId="{8B1D6F4B-4FE9-4146-AD7F-403008B644DB}">
      <dgm:prSet/>
      <dgm:spPr/>
      <dgm:t>
        <a:bodyPr/>
        <a:lstStyle/>
        <a:p>
          <a:endParaRPr lang="en-US"/>
        </a:p>
      </dgm:t>
    </dgm:pt>
    <dgm:pt modelId="{B055AD12-7EE8-47D7-AD08-3B9320739840}" type="pres">
      <dgm:prSet presAssocID="{50C0CBE9-BFE7-4FF8-95CD-F9D35A346EB9}" presName="Name0" presStyleCnt="0">
        <dgm:presLayoutVars>
          <dgm:chMax val="1"/>
          <dgm:dir/>
          <dgm:animLvl val="ctr"/>
          <dgm:resizeHandles val="exact"/>
        </dgm:presLayoutVars>
      </dgm:prSet>
      <dgm:spPr/>
      <dgm:t>
        <a:bodyPr/>
        <a:lstStyle/>
        <a:p>
          <a:endParaRPr lang="en-US"/>
        </a:p>
      </dgm:t>
    </dgm:pt>
    <dgm:pt modelId="{FC6B5386-87D1-4495-A288-6EE517C9DDDA}" type="pres">
      <dgm:prSet presAssocID="{546F075F-BA9B-458D-B6BB-AF8DC4BA5EC4}" presName="centerShape" presStyleLbl="node0" presStyleIdx="0" presStyleCnt="1"/>
      <dgm:spPr/>
      <dgm:t>
        <a:bodyPr/>
        <a:lstStyle/>
        <a:p>
          <a:endParaRPr lang="en-US"/>
        </a:p>
      </dgm:t>
    </dgm:pt>
    <dgm:pt modelId="{B96081C3-A6D9-4580-8C5D-B07E02D9B432}" type="pres">
      <dgm:prSet presAssocID="{D00E2093-270A-44DD-9042-A6018A050DE1}" presName="parTrans" presStyleLbl="sibTrans2D1" presStyleIdx="0" presStyleCnt="4"/>
      <dgm:spPr/>
      <dgm:t>
        <a:bodyPr/>
        <a:lstStyle/>
        <a:p>
          <a:endParaRPr lang="en-US"/>
        </a:p>
      </dgm:t>
    </dgm:pt>
    <dgm:pt modelId="{05B0D0A4-3FFF-487F-AFAE-EB2D9868DD56}" type="pres">
      <dgm:prSet presAssocID="{D00E2093-270A-44DD-9042-A6018A050DE1}" presName="connectorText" presStyleLbl="sibTrans2D1" presStyleIdx="0" presStyleCnt="4"/>
      <dgm:spPr/>
      <dgm:t>
        <a:bodyPr/>
        <a:lstStyle/>
        <a:p>
          <a:endParaRPr lang="en-US"/>
        </a:p>
      </dgm:t>
    </dgm:pt>
    <dgm:pt modelId="{97FEBCF4-40D7-40B5-9749-54BCE7E1C3C8}" type="pres">
      <dgm:prSet presAssocID="{EE595C96-44E1-4784-9C8D-3C27D4FA5351}" presName="node" presStyleLbl="node1" presStyleIdx="0" presStyleCnt="4">
        <dgm:presLayoutVars>
          <dgm:bulletEnabled val="1"/>
        </dgm:presLayoutVars>
      </dgm:prSet>
      <dgm:spPr/>
      <dgm:t>
        <a:bodyPr/>
        <a:lstStyle/>
        <a:p>
          <a:endParaRPr lang="en-US"/>
        </a:p>
      </dgm:t>
    </dgm:pt>
    <dgm:pt modelId="{7E911921-329E-4423-9CF0-810230401D85}" type="pres">
      <dgm:prSet presAssocID="{4AE84B2A-1F76-489F-B0A2-CEEC2EACD052}" presName="parTrans" presStyleLbl="sibTrans2D1" presStyleIdx="1" presStyleCnt="4"/>
      <dgm:spPr/>
      <dgm:t>
        <a:bodyPr/>
        <a:lstStyle/>
        <a:p>
          <a:endParaRPr lang="en-US"/>
        </a:p>
      </dgm:t>
    </dgm:pt>
    <dgm:pt modelId="{18BA74CB-21B7-4626-9360-28F1403C39C5}" type="pres">
      <dgm:prSet presAssocID="{4AE84B2A-1F76-489F-B0A2-CEEC2EACD052}" presName="connectorText" presStyleLbl="sibTrans2D1" presStyleIdx="1" presStyleCnt="4"/>
      <dgm:spPr/>
      <dgm:t>
        <a:bodyPr/>
        <a:lstStyle/>
        <a:p>
          <a:endParaRPr lang="en-US"/>
        </a:p>
      </dgm:t>
    </dgm:pt>
    <dgm:pt modelId="{EDE76004-493B-4966-860D-023FC18FF2B1}" type="pres">
      <dgm:prSet presAssocID="{22D46DAC-8B8F-4AA4-B90B-15CC066BD9B7}" presName="node" presStyleLbl="node1" presStyleIdx="1" presStyleCnt="4">
        <dgm:presLayoutVars>
          <dgm:bulletEnabled val="1"/>
        </dgm:presLayoutVars>
      </dgm:prSet>
      <dgm:spPr/>
      <dgm:t>
        <a:bodyPr/>
        <a:lstStyle/>
        <a:p>
          <a:endParaRPr lang="en-US"/>
        </a:p>
      </dgm:t>
    </dgm:pt>
    <dgm:pt modelId="{651549A4-91BB-4070-B386-F4E11507F075}" type="pres">
      <dgm:prSet presAssocID="{07F9017B-79A1-4496-AC16-0DA2AA68CC70}" presName="parTrans" presStyleLbl="sibTrans2D1" presStyleIdx="2" presStyleCnt="4"/>
      <dgm:spPr/>
      <dgm:t>
        <a:bodyPr/>
        <a:lstStyle/>
        <a:p>
          <a:endParaRPr lang="en-US"/>
        </a:p>
      </dgm:t>
    </dgm:pt>
    <dgm:pt modelId="{A48589FB-876D-430B-8763-57A19DB55605}" type="pres">
      <dgm:prSet presAssocID="{07F9017B-79A1-4496-AC16-0DA2AA68CC70}" presName="connectorText" presStyleLbl="sibTrans2D1" presStyleIdx="2" presStyleCnt="4"/>
      <dgm:spPr/>
      <dgm:t>
        <a:bodyPr/>
        <a:lstStyle/>
        <a:p>
          <a:endParaRPr lang="en-US"/>
        </a:p>
      </dgm:t>
    </dgm:pt>
    <dgm:pt modelId="{6C74E7B5-8623-451E-B352-707D3339E06A}" type="pres">
      <dgm:prSet presAssocID="{2CB16F3A-0C84-417A-A9FE-1B26E62E0C77}" presName="node" presStyleLbl="node1" presStyleIdx="2" presStyleCnt="4">
        <dgm:presLayoutVars>
          <dgm:bulletEnabled val="1"/>
        </dgm:presLayoutVars>
      </dgm:prSet>
      <dgm:spPr/>
      <dgm:t>
        <a:bodyPr/>
        <a:lstStyle/>
        <a:p>
          <a:endParaRPr lang="en-US"/>
        </a:p>
      </dgm:t>
    </dgm:pt>
    <dgm:pt modelId="{2F6AE5F1-D8B0-4332-881D-1DD13D1453D2}" type="pres">
      <dgm:prSet presAssocID="{A57228F4-C62D-4490-A82E-F45878D3610B}" presName="parTrans" presStyleLbl="sibTrans2D1" presStyleIdx="3" presStyleCnt="4"/>
      <dgm:spPr/>
      <dgm:t>
        <a:bodyPr/>
        <a:lstStyle/>
        <a:p>
          <a:endParaRPr lang="en-US"/>
        </a:p>
      </dgm:t>
    </dgm:pt>
    <dgm:pt modelId="{4C278328-FE1D-4FA9-A940-AC10E6BFF6E0}" type="pres">
      <dgm:prSet presAssocID="{A57228F4-C62D-4490-A82E-F45878D3610B}" presName="connectorText" presStyleLbl="sibTrans2D1" presStyleIdx="3" presStyleCnt="4"/>
      <dgm:spPr/>
      <dgm:t>
        <a:bodyPr/>
        <a:lstStyle/>
        <a:p>
          <a:endParaRPr lang="en-US"/>
        </a:p>
      </dgm:t>
    </dgm:pt>
    <dgm:pt modelId="{8C51C2F3-4A0B-46EC-96F6-7FB077589926}" type="pres">
      <dgm:prSet presAssocID="{13156C17-0C5E-4CCE-AF52-50B99D9E4B61}" presName="node" presStyleLbl="node1" presStyleIdx="3" presStyleCnt="4">
        <dgm:presLayoutVars>
          <dgm:bulletEnabled val="1"/>
        </dgm:presLayoutVars>
      </dgm:prSet>
      <dgm:spPr/>
      <dgm:t>
        <a:bodyPr/>
        <a:lstStyle/>
        <a:p>
          <a:endParaRPr lang="en-US"/>
        </a:p>
      </dgm:t>
    </dgm:pt>
  </dgm:ptLst>
  <dgm:cxnLst>
    <dgm:cxn modelId="{D21359C0-4698-49D9-B55F-641C5EBFE79C}" srcId="{50C0CBE9-BFE7-4FF8-95CD-F9D35A346EB9}" destId="{546F075F-BA9B-458D-B6BB-AF8DC4BA5EC4}" srcOrd="0" destOrd="0" parTransId="{EC12CF12-EB41-4EF9-8BC9-B8DDEF55DF03}" sibTransId="{4E0253E7-00EA-4B23-B4CF-CBB08B86AAE7}"/>
    <dgm:cxn modelId="{0311EAA8-B099-41C0-9B94-1C926F770C11}" type="presOf" srcId="{50C0CBE9-BFE7-4FF8-95CD-F9D35A346EB9}" destId="{B055AD12-7EE8-47D7-AD08-3B9320739840}" srcOrd="0" destOrd="0" presId="urn:microsoft.com/office/officeart/2005/8/layout/radial5"/>
    <dgm:cxn modelId="{2D4E891B-95FB-44FD-95AE-403D1AB31B8F}" srcId="{546F075F-BA9B-458D-B6BB-AF8DC4BA5EC4}" destId="{EE595C96-44E1-4784-9C8D-3C27D4FA5351}" srcOrd="0" destOrd="0" parTransId="{D00E2093-270A-44DD-9042-A6018A050DE1}" sibTransId="{AB6859C1-2FEF-4C76-B306-9CBF9F15B29F}"/>
    <dgm:cxn modelId="{7665FCEA-6580-452B-8FE8-A64B93500884}" type="presOf" srcId="{07F9017B-79A1-4496-AC16-0DA2AA68CC70}" destId="{A48589FB-876D-430B-8763-57A19DB55605}" srcOrd="1" destOrd="0" presId="urn:microsoft.com/office/officeart/2005/8/layout/radial5"/>
    <dgm:cxn modelId="{EE8B6E47-DC4D-4EF8-891F-D92B4DFE4782}" type="presOf" srcId="{07F9017B-79A1-4496-AC16-0DA2AA68CC70}" destId="{651549A4-91BB-4070-B386-F4E11507F075}" srcOrd="0" destOrd="0" presId="urn:microsoft.com/office/officeart/2005/8/layout/radial5"/>
    <dgm:cxn modelId="{863B31A9-151D-48A3-B816-52140EB1220C}" type="presOf" srcId="{EE595C96-44E1-4784-9C8D-3C27D4FA5351}" destId="{97FEBCF4-40D7-40B5-9749-54BCE7E1C3C8}" srcOrd="0" destOrd="0" presId="urn:microsoft.com/office/officeart/2005/8/layout/radial5"/>
    <dgm:cxn modelId="{F55502D7-D311-4FBF-829D-AFDB71585373}" type="presOf" srcId="{13156C17-0C5E-4CCE-AF52-50B99D9E4B61}" destId="{8C51C2F3-4A0B-46EC-96F6-7FB077589926}" srcOrd="0" destOrd="0" presId="urn:microsoft.com/office/officeart/2005/8/layout/radial5"/>
    <dgm:cxn modelId="{BCF7E076-5921-4E46-88A9-C121DCE32CDD}" srcId="{546F075F-BA9B-458D-B6BB-AF8DC4BA5EC4}" destId="{22D46DAC-8B8F-4AA4-B90B-15CC066BD9B7}" srcOrd="1" destOrd="0" parTransId="{4AE84B2A-1F76-489F-B0A2-CEEC2EACD052}" sibTransId="{EE4E6755-67A2-4D31-9161-DF7675CE5581}"/>
    <dgm:cxn modelId="{862C2E0F-4179-4C09-9724-7CB6A18EE68D}" type="presOf" srcId="{546F075F-BA9B-458D-B6BB-AF8DC4BA5EC4}" destId="{FC6B5386-87D1-4495-A288-6EE517C9DDDA}" srcOrd="0" destOrd="0" presId="urn:microsoft.com/office/officeart/2005/8/layout/radial5"/>
    <dgm:cxn modelId="{8B1D6F4B-4FE9-4146-AD7F-403008B644DB}" srcId="{546F075F-BA9B-458D-B6BB-AF8DC4BA5EC4}" destId="{13156C17-0C5E-4CCE-AF52-50B99D9E4B61}" srcOrd="3" destOrd="0" parTransId="{A57228F4-C62D-4490-A82E-F45878D3610B}" sibTransId="{D9F64E55-5CC9-49C2-946F-105996FF2271}"/>
    <dgm:cxn modelId="{6DCFDC9F-6CBC-46E6-BF92-29172C26E3F8}" type="presOf" srcId="{A57228F4-C62D-4490-A82E-F45878D3610B}" destId="{2F6AE5F1-D8B0-4332-881D-1DD13D1453D2}" srcOrd="0" destOrd="0" presId="urn:microsoft.com/office/officeart/2005/8/layout/radial5"/>
    <dgm:cxn modelId="{211CD8D9-7DEC-4E12-BDA4-CF6EB5A4FDD0}" type="presOf" srcId="{4AE84B2A-1F76-489F-B0A2-CEEC2EACD052}" destId="{18BA74CB-21B7-4626-9360-28F1403C39C5}" srcOrd="1" destOrd="0" presId="urn:microsoft.com/office/officeart/2005/8/layout/radial5"/>
    <dgm:cxn modelId="{26001C51-9B3C-4912-AF31-CA1D447F66E5}" type="presOf" srcId="{A57228F4-C62D-4490-A82E-F45878D3610B}" destId="{4C278328-FE1D-4FA9-A940-AC10E6BFF6E0}" srcOrd="1" destOrd="0" presId="urn:microsoft.com/office/officeart/2005/8/layout/radial5"/>
    <dgm:cxn modelId="{B46B6851-8BF6-47E8-9947-13A921CAF6FB}" type="presOf" srcId="{4AE84B2A-1F76-489F-B0A2-CEEC2EACD052}" destId="{7E911921-329E-4423-9CF0-810230401D85}" srcOrd="0" destOrd="0" presId="urn:microsoft.com/office/officeart/2005/8/layout/radial5"/>
    <dgm:cxn modelId="{A77DA297-6794-46D1-A0ED-D6611DCEDA67}" type="presOf" srcId="{22D46DAC-8B8F-4AA4-B90B-15CC066BD9B7}" destId="{EDE76004-493B-4966-860D-023FC18FF2B1}" srcOrd="0" destOrd="0" presId="urn:microsoft.com/office/officeart/2005/8/layout/radial5"/>
    <dgm:cxn modelId="{AAA58B3B-01E6-4426-A05D-A05FE50B6101}" type="presOf" srcId="{D00E2093-270A-44DD-9042-A6018A050DE1}" destId="{B96081C3-A6D9-4580-8C5D-B07E02D9B432}" srcOrd="0" destOrd="0" presId="urn:microsoft.com/office/officeart/2005/8/layout/radial5"/>
    <dgm:cxn modelId="{5AC31286-1853-47B2-8647-1CD04EED21CC}" type="presOf" srcId="{D00E2093-270A-44DD-9042-A6018A050DE1}" destId="{05B0D0A4-3FFF-487F-AFAE-EB2D9868DD56}" srcOrd="1" destOrd="0" presId="urn:microsoft.com/office/officeart/2005/8/layout/radial5"/>
    <dgm:cxn modelId="{59FAB2E3-FD51-49C8-820E-476F728AD483}" srcId="{546F075F-BA9B-458D-B6BB-AF8DC4BA5EC4}" destId="{2CB16F3A-0C84-417A-A9FE-1B26E62E0C77}" srcOrd="2" destOrd="0" parTransId="{07F9017B-79A1-4496-AC16-0DA2AA68CC70}" sibTransId="{A971AA5D-E216-46AE-9EFD-E42C474F0118}"/>
    <dgm:cxn modelId="{BC690CF1-B828-4F20-B16A-124020393773}" type="presOf" srcId="{2CB16F3A-0C84-417A-A9FE-1B26E62E0C77}" destId="{6C74E7B5-8623-451E-B352-707D3339E06A}" srcOrd="0" destOrd="0" presId="urn:microsoft.com/office/officeart/2005/8/layout/radial5"/>
    <dgm:cxn modelId="{45FABD7C-7A28-425D-99E6-2281F264F1D1}" type="presParOf" srcId="{B055AD12-7EE8-47D7-AD08-3B9320739840}" destId="{FC6B5386-87D1-4495-A288-6EE517C9DDDA}" srcOrd="0" destOrd="0" presId="urn:microsoft.com/office/officeart/2005/8/layout/radial5"/>
    <dgm:cxn modelId="{6BE7E6EC-92C3-4982-9B54-5F18D2D9F1B2}" type="presParOf" srcId="{B055AD12-7EE8-47D7-AD08-3B9320739840}" destId="{B96081C3-A6D9-4580-8C5D-B07E02D9B432}" srcOrd="1" destOrd="0" presId="urn:microsoft.com/office/officeart/2005/8/layout/radial5"/>
    <dgm:cxn modelId="{64B391D4-B448-4F81-ABB1-7A5C090E68C4}" type="presParOf" srcId="{B96081C3-A6D9-4580-8C5D-B07E02D9B432}" destId="{05B0D0A4-3FFF-487F-AFAE-EB2D9868DD56}" srcOrd="0" destOrd="0" presId="urn:microsoft.com/office/officeart/2005/8/layout/radial5"/>
    <dgm:cxn modelId="{320FC080-C05A-4032-98CB-977B781B78AD}" type="presParOf" srcId="{B055AD12-7EE8-47D7-AD08-3B9320739840}" destId="{97FEBCF4-40D7-40B5-9749-54BCE7E1C3C8}" srcOrd="2" destOrd="0" presId="urn:microsoft.com/office/officeart/2005/8/layout/radial5"/>
    <dgm:cxn modelId="{E27C580A-1DF5-4F61-AAD3-8A7763000FF2}" type="presParOf" srcId="{B055AD12-7EE8-47D7-AD08-3B9320739840}" destId="{7E911921-329E-4423-9CF0-810230401D85}" srcOrd="3" destOrd="0" presId="urn:microsoft.com/office/officeart/2005/8/layout/radial5"/>
    <dgm:cxn modelId="{4A29B9C5-C45B-403B-94BB-8036EE5A564A}" type="presParOf" srcId="{7E911921-329E-4423-9CF0-810230401D85}" destId="{18BA74CB-21B7-4626-9360-28F1403C39C5}" srcOrd="0" destOrd="0" presId="urn:microsoft.com/office/officeart/2005/8/layout/radial5"/>
    <dgm:cxn modelId="{6C92069C-DC4E-409E-ABD1-C7B135B5BB7A}" type="presParOf" srcId="{B055AD12-7EE8-47D7-AD08-3B9320739840}" destId="{EDE76004-493B-4966-860D-023FC18FF2B1}" srcOrd="4" destOrd="0" presId="urn:microsoft.com/office/officeart/2005/8/layout/radial5"/>
    <dgm:cxn modelId="{C0B357BA-C479-407D-91DB-26542A92D5D8}" type="presParOf" srcId="{B055AD12-7EE8-47D7-AD08-3B9320739840}" destId="{651549A4-91BB-4070-B386-F4E11507F075}" srcOrd="5" destOrd="0" presId="urn:microsoft.com/office/officeart/2005/8/layout/radial5"/>
    <dgm:cxn modelId="{AD3D20D2-6D46-4865-8D46-2D959C3930D2}" type="presParOf" srcId="{651549A4-91BB-4070-B386-F4E11507F075}" destId="{A48589FB-876D-430B-8763-57A19DB55605}" srcOrd="0" destOrd="0" presId="urn:microsoft.com/office/officeart/2005/8/layout/radial5"/>
    <dgm:cxn modelId="{08DBA4BA-E5EB-4711-8EC5-FC20FEFB6FDE}" type="presParOf" srcId="{B055AD12-7EE8-47D7-AD08-3B9320739840}" destId="{6C74E7B5-8623-451E-B352-707D3339E06A}" srcOrd="6" destOrd="0" presId="urn:microsoft.com/office/officeart/2005/8/layout/radial5"/>
    <dgm:cxn modelId="{15E4A7EA-72CE-4427-8F94-1EC86BC0F729}" type="presParOf" srcId="{B055AD12-7EE8-47D7-AD08-3B9320739840}" destId="{2F6AE5F1-D8B0-4332-881D-1DD13D1453D2}" srcOrd="7" destOrd="0" presId="urn:microsoft.com/office/officeart/2005/8/layout/radial5"/>
    <dgm:cxn modelId="{DC75DD3E-2E74-40A8-8F70-8C1382658424}" type="presParOf" srcId="{2F6AE5F1-D8B0-4332-881D-1DD13D1453D2}" destId="{4C278328-FE1D-4FA9-A940-AC10E6BFF6E0}" srcOrd="0" destOrd="0" presId="urn:microsoft.com/office/officeart/2005/8/layout/radial5"/>
    <dgm:cxn modelId="{44C4B807-6330-49BE-BB54-EA644C037379}" type="presParOf" srcId="{B055AD12-7EE8-47D7-AD08-3B9320739840}" destId="{8C51C2F3-4A0B-46EC-96F6-7FB077589926}"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F7BD0-700C-49D3-B96D-616B066A39B1}"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97D39748-B8CC-4FCB-B04C-54EDC6B3F765}">
      <dgm:prSet phldrT="[Text]"/>
      <dgm:spPr/>
      <dgm:t>
        <a:bodyPr/>
        <a:lstStyle/>
        <a:p>
          <a:r>
            <a:rPr lang="en-US" dirty="0" smtClean="0"/>
            <a:t>Types of taping </a:t>
          </a:r>
          <a:endParaRPr lang="en-US" dirty="0"/>
        </a:p>
      </dgm:t>
    </dgm:pt>
    <dgm:pt modelId="{26BF92F3-F6F8-44C4-9C18-7C3A00D866C0}" type="parTrans" cxnId="{19194555-77FB-4397-BAC0-97E0E6E0A790}">
      <dgm:prSet/>
      <dgm:spPr/>
      <dgm:t>
        <a:bodyPr/>
        <a:lstStyle/>
        <a:p>
          <a:endParaRPr lang="en-US"/>
        </a:p>
      </dgm:t>
    </dgm:pt>
    <dgm:pt modelId="{4469DABF-AC6E-4754-9DE1-1DAFD08BE764}" type="sibTrans" cxnId="{19194555-77FB-4397-BAC0-97E0E6E0A790}">
      <dgm:prSet/>
      <dgm:spPr/>
      <dgm:t>
        <a:bodyPr/>
        <a:lstStyle/>
        <a:p>
          <a:endParaRPr lang="en-US"/>
        </a:p>
      </dgm:t>
    </dgm:pt>
    <dgm:pt modelId="{1824611C-50DA-47CA-BFFE-5FF0EA5D613C}">
      <dgm:prSet phldrT="[Text]"/>
      <dgm:spPr/>
      <dgm:t>
        <a:bodyPr/>
        <a:lstStyle/>
        <a:p>
          <a:r>
            <a:rPr lang="en-US" dirty="0" smtClean="0"/>
            <a:t>Over level ground</a:t>
          </a:r>
          <a:endParaRPr lang="en-US" dirty="0"/>
        </a:p>
      </dgm:t>
    </dgm:pt>
    <dgm:pt modelId="{694053B7-5F9A-4ACE-830F-5093374F986A}" type="parTrans" cxnId="{CBDA4831-0565-41A7-B39E-9C30CF6346C7}">
      <dgm:prSet/>
      <dgm:spPr/>
      <dgm:t>
        <a:bodyPr/>
        <a:lstStyle/>
        <a:p>
          <a:endParaRPr lang="en-US"/>
        </a:p>
      </dgm:t>
    </dgm:pt>
    <dgm:pt modelId="{8ACB20A3-6EC0-4649-AB19-7EB757607F59}" type="sibTrans" cxnId="{CBDA4831-0565-41A7-B39E-9C30CF6346C7}">
      <dgm:prSet/>
      <dgm:spPr/>
      <dgm:t>
        <a:bodyPr/>
        <a:lstStyle/>
        <a:p>
          <a:endParaRPr lang="en-US"/>
        </a:p>
      </dgm:t>
    </dgm:pt>
    <dgm:pt modelId="{F3F561F8-8473-4652-B2FF-A165A682E057}">
      <dgm:prSet phldrT="[Text]"/>
      <dgm:spPr/>
      <dgm:t>
        <a:bodyPr/>
        <a:lstStyle/>
        <a:p>
          <a:r>
            <a:rPr lang="en-US" dirty="0" smtClean="0"/>
            <a:t>Over sloping ground</a:t>
          </a:r>
          <a:endParaRPr lang="en-US" dirty="0"/>
        </a:p>
      </dgm:t>
    </dgm:pt>
    <dgm:pt modelId="{99A43EA9-E742-475A-8206-C249F7CBA1DE}" type="parTrans" cxnId="{71AFF311-D272-46C8-9EAF-F6D72DFA05A7}">
      <dgm:prSet/>
      <dgm:spPr/>
      <dgm:t>
        <a:bodyPr/>
        <a:lstStyle/>
        <a:p>
          <a:endParaRPr lang="en-US"/>
        </a:p>
      </dgm:t>
    </dgm:pt>
    <dgm:pt modelId="{6FF9962A-3F88-4105-8D38-A206FF219D71}" type="sibTrans" cxnId="{71AFF311-D272-46C8-9EAF-F6D72DFA05A7}">
      <dgm:prSet/>
      <dgm:spPr/>
      <dgm:t>
        <a:bodyPr/>
        <a:lstStyle/>
        <a:p>
          <a:endParaRPr lang="en-US"/>
        </a:p>
      </dgm:t>
    </dgm:pt>
    <dgm:pt modelId="{66562485-BC9E-406D-98DF-7783FA3BCA94}" type="pres">
      <dgm:prSet presAssocID="{E6BF7BD0-700C-49D3-B96D-616B066A39B1}" presName="hierChild1" presStyleCnt="0">
        <dgm:presLayoutVars>
          <dgm:chPref val="1"/>
          <dgm:dir/>
          <dgm:animOne val="branch"/>
          <dgm:animLvl val="lvl"/>
          <dgm:resizeHandles/>
        </dgm:presLayoutVars>
      </dgm:prSet>
      <dgm:spPr/>
      <dgm:t>
        <a:bodyPr/>
        <a:lstStyle/>
        <a:p>
          <a:endParaRPr lang="en-US"/>
        </a:p>
      </dgm:t>
    </dgm:pt>
    <dgm:pt modelId="{82D914BC-823E-4455-A1CA-D6BBCD0F754A}" type="pres">
      <dgm:prSet presAssocID="{97D39748-B8CC-4FCB-B04C-54EDC6B3F765}" presName="hierRoot1" presStyleCnt="0"/>
      <dgm:spPr/>
    </dgm:pt>
    <dgm:pt modelId="{46800F93-970F-45E8-97AB-AE473BD0CFF6}" type="pres">
      <dgm:prSet presAssocID="{97D39748-B8CC-4FCB-B04C-54EDC6B3F765}" presName="composite" presStyleCnt="0"/>
      <dgm:spPr/>
    </dgm:pt>
    <dgm:pt modelId="{ADAA7B37-8A29-4CC1-9928-70A83051B7A1}" type="pres">
      <dgm:prSet presAssocID="{97D39748-B8CC-4FCB-B04C-54EDC6B3F765}" presName="background" presStyleLbl="node0" presStyleIdx="0" presStyleCnt="1"/>
      <dgm:spPr/>
    </dgm:pt>
    <dgm:pt modelId="{2CC6CB6B-9FA8-439D-9399-AB52133486E2}" type="pres">
      <dgm:prSet presAssocID="{97D39748-B8CC-4FCB-B04C-54EDC6B3F765}" presName="text" presStyleLbl="fgAcc0" presStyleIdx="0" presStyleCnt="1">
        <dgm:presLayoutVars>
          <dgm:chPref val="3"/>
        </dgm:presLayoutVars>
      </dgm:prSet>
      <dgm:spPr/>
      <dgm:t>
        <a:bodyPr/>
        <a:lstStyle/>
        <a:p>
          <a:endParaRPr lang="en-US"/>
        </a:p>
      </dgm:t>
    </dgm:pt>
    <dgm:pt modelId="{0D3DBD39-AB86-4B35-B8C5-BC6E3474F599}" type="pres">
      <dgm:prSet presAssocID="{97D39748-B8CC-4FCB-B04C-54EDC6B3F765}" presName="hierChild2" presStyleCnt="0"/>
      <dgm:spPr/>
    </dgm:pt>
    <dgm:pt modelId="{9B350A84-9FDB-494A-A231-07AC3A231E6A}" type="pres">
      <dgm:prSet presAssocID="{694053B7-5F9A-4ACE-830F-5093374F986A}" presName="Name10" presStyleLbl="parChTrans1D2" presStyleIdx="0" presStyleCnt="2"/>
      <dgm:spPr/>
      <dgm:t>
        <a:bodyPr/>
        <a:lstStyle/>
        <a:p>
          <a:endParaRPr lang="en-US"/>
        </a:p>
      </dgm:t>
    </dgm:pt>
    <dgm:pt modelId="{6A308FE9-546B-4A65-8ED9-8625BC2EB6B8}" type="pres">
      <dgm:prSet presAssocID="{1824611C-50DA-47CA-BFFE-5FF0EA5D613C}" presName="hierRoot2" presStyleCnt="0"/>
      <dgm:spPr/>
    </dgm:pt>
    <dgm:pt modelId="{E110D954-F65B-40A6-B249-35B6467CEB06}" type="pres">
      <dgm:prSet presAssocID="{1824611C-50DA-47CA-BFFE-5FF0EA5D613C}" presName="composite2" presStyleCnt="0"/>
      <dgm:spPr/>
    </dgm:pt>
    <dgm:pt modelId="{0201666B-0871-4ED0-A361-6FD7F8093699}" type="pres">
      <dgm:prSet presAssocID="{1824611C-50DA-47CA-BFFE-5FF0EA5D613C}" presName="background2" presStyleLbl="node2" presStyleIdx="0" presStyleCnt="2"/>
      <dgm:spPr/>
    </dgm:pt>
    <dgm:pt modelId="{5D302A92-7C9A-45F6-9884-D182585DE332}" type="pres">
      <dgm:prSet presAssocID="{1824611C-50DA-47CA-BFFE-5FF0EA5D613C}" presName="text2" presStyleLbl="fgAcc2" presStyleIdx="0" presStyleCnt="2">
        <dgm:presLayoutVars>
          <dgm:chPref val="3"/>
        </dgm:presLayoutVars>
      </dgm:prSet>
      <dgm:spPr/>
      <dgm:t>
        <a:bodyPr/>
        <a:lstStyle/>
        <a:p>
          <a:endParaRPr lang="en-US"/>
        </a:p>
      </dgm:t>
    </dgm:pt>
    <dgm:pt modelId="{2AFCC9EF-C4AA-4ED7-A2B6-71A7556C790D}" type="pres">
      <dgm:prSet presAssocID="{1824611C-50DA-47CA-BFFE-5FF0EA5D613C}" presName="hierChild3" presStyleCnt="0"/>
      <dgm:spPr/>
    </dgm:pt>
    <dgm:pt modelId="{CB2828C0-3432-4DCC-994F-EF7771CC635A}" type="pres">
      <dgm:prSet presAssocID="{99A43EA9-E742-475A-8206-C249F7CBA1DE}" presName="Name10" presStyleLbl="parChTrans1D2" presStyleIdx="1" presStyleCnt="2"/>
      <dgm:spPr/>
      <dgm:t>
        <a:bodyPr/>
        <a:lstStyle/>
        <a:p>
          <a:endParaRPr lang="en-US"/>
        </a:p>
      </dgm:t>
    </dgm:pt>
    <dgm:pt modelId="{29DADDBC-38B3-4FB1-B3B2-8D15F36434FC}" type="pres">
      <dgm:prSet presAssocID="{F3F561F8-8473-4652-B2FF-A165A682E057}" presName="hierRoot2" presStyleCnt="0"/>
      <dgm:spPr/>
    </dgm:pt>
    <dgm:pt modelId="{6857A73A-7638-4223-B7F7-27A8EA62246D}" type="pres">
      <dgm:prSet presAssocID="{F3F561F8-8473-4652-B2FF-A165A682E057}" presName="composite2" presStyleCnt="0"/>
      <dgm:spPr/>
    </dgm:pt>
    <dgm:pt modelId="{D11CAF92-15D6-4977-8B67-1FB7DE748821}" type="pres">
      <dgm:prSet presAssocID="{F3F561F8-8473-4652-B2FF-A165A682E057}" presName="background2" presStyleLbl="node2" presStyleIdx="1" presStyleCnt="2"/>
      <dgm:spPr/>
    </dgm:pt>
    <dgm:pt modelId="{CF1AE24A-2FD6-4506-8CDF-8B10D89D05A4}" type="pres">
      <dgm:prSet presAssocID="{F3F561F8-8473-4652-B2FF-A165A682E057}" presName="text2" presStyleLbl="fgAcc2" presStyleIdx="1" presStyleCnt="2">
        <dgm:presLayoutVars>
          <dgm:chPref val="3"/>
        </dgm:presLayoutVars>
      </dgm:prSet>
      <dgm:spPr/>
      <dgm:t>
        <a:bodyPr/>
        <a:lstStyle/>
        <a:p>
          <a:endParaRPr lang="en-US"/>
        </a:p>
      </dgm:t>
    </dgm:pt>
    <dgm:pt modelId="{A7A22B4A-8399-4498-8F6F-09C3FF924BB1}" type="pres">
      <dgm:prSet presAssocID="{F3F561F8-8473-4652-B2FF-A165A682E057}" presName="hierChild3" presStyleCnt="0"/>
      <dgm:spPr/>
    </dgm:pt>
  </dgm:ptLst>
  <dgm:cxnLst>
    <dgm:cxn modelId="{CC2A8CF3-BBF0-471A-B822-11B081B25A28}" type="presOf" srcId="{97D39748-B8CC-4FCB-B04C-54EDC6B3F765}" destId="{2CC6CB6B-9FA8-439D-9399-AB52133486E2}" srcOrd="0" destOrd="0" presId="urn:microsoft.com/office/officeart/2005/8/layout/hierarchy1"/>
    <dgm:cxn modelId="{1B9D72A6-A81D-4377-89EC-4F8D28FBA40F}" type="presOf" srcId="{99A43EA9-E742-475A-8206-C249F7CBA1DE}" destId="{CB2828C0-3432-4DCC-994F-EF7771CC635A}" srcOrd="0" destOrd="0" presId="urn:microsoft.com/office/officeart/2005/8/layout/hierarchy1"/>
    <dgm:cxn modelId="{54061E1A-D05A-45EF-9C74-B2B53EC5243F}" type="presOf" srcId="{694053B7-5F9A-4ACE-830F-5093374F986A}" destId="{9B350A84-9FDB-494A-A231-07AC3A231E6A}" srcOrd="0" destOrd="0" presId="urn:microsoft.com/office/officeart/2005/8/layout/hierarchy1"/>
    <dgm:cxn modelId="{CBDA4831-0565-41A7-B39E-9C30CF6346C7}" srcId="{97D39748-B8CC-4FCB-B04C-54EDC6B3F765}" destId="{1824611C-50DA-47CA-BFFE-5FF0EA5D613C}" srcOrd="0" destOrd="0" parTransId="{694053B7-5F9A-4ACE-830F-5093374F986A}" sibTransId="{8ACB20A3-6EC0-4649-AB19-7EB757607F59}"/>
    <dgm:cxn modelId="{71AFF311-D272-46C8-9EAF-F6D72DFA05A7}" srcId="{97D39748-B8CC-4FCB-B04C-54EDC6B3F765}" destId="{F3F561F8-8473-4652-B2FF-A165A682E057}" srcOrd="1" destOrd="0" parTransId="{99A43EA9-E742-475A-8206-C249F7CBA1DE}" sibTransId="{6FF9962A-3F88-4105-8D38-A206FF219D71}"/>
    <dgm:cxn modelId="{19194555-77FB-4397-BAC0-97E0E6E0A790}" srcId="{E6BF7BD0-700C-49D3-B96D-616B066A39B1}" destId="{97D39748-B8CC-4FCB-B04C-54EDC6B3F765}" srcOrd="0" destOrd="0" parTransId="{26BF92F3-F6F8-44C4-9C18-7C3A00D866C0}" sibTransId="{4469DABF-AC6E-4754-9DE1-1DAFD08BE764}"/>
    <dgm:cxn modelId="{2482267B-59F7-46FF-91CA-F0F3057D89AC}" type="presOf" srcId="{E6BF7BD0-700C-49D3-B96D-616B066A39B1}" destId="{66562485-BC9E-406D-98DF-7783FA3BCA94}" srcOrd="0" destOrd="0" presId="urn:microsoft.com/office/officeart/2005/8/layout/hierarchy1"/>
    <dgm:cxn modelId="{8AA6EA26-91C8-4CE0-8806-0A236A2731D2}" type="presOf" srcId="{F3F561F8-8473-4652-B2FF-A165A682E057}" destId="{CF1AE24A-2FD6-4506-8CDF-8B10D89D05A4}" srcOrd="0" destOrd="0" presId="urn:microsoft.com/office/officeart/2005/8/layout/hierarchy1"/>
    <dgm:cxn modelId="{593A0738-EA48-46E7-BDEE-254B18B48F91}" type="presOf" srcId="{1824611C-50DA-47CA-BFFE-5FF0EA5D613C}" destId="{5D302A92-7C9A-45F6-9884-D182585DE332}" srcOrd="0" destOrd="0" presId="urn:microsoft.com/office/officeart/2005/8/layout/hierarchy1"/>
    <dgm:cxn modelId="{2AF9073B-BDA4-4B92-B56F-46EC9477CE97}" type="presParOf" srcId="{66562485-BC9E-406D-98DF-7783FA3BCA94}" destId="{82D914BC-823E-4455-A1CA-D6BBCD0F754A}" srcOrd="0" destOrd="0" presId="urn:microsoft.com/office/officeart/2005/8/layout/hierarchy1"/>
    <dgm:cxn modelId="{1CA57CEB-B5F6-4760-9E79-E1FC7F534E40}" type="presParOf" srcId="{82D914BC-823E-4455-A1CA-D6BBCD0F754A}" destId="{46800F93-970F-45E8-97AB-AE473BD0CFF6}" srcOrd="0" destOrd="0" presId="urn:microsoft.com/office/officeart/2005/8/layout/hierarchy1"/>
    <dgm:cxn modelId="{D085399C-7F54-473D-9190-8392D17CCE41}" type="presParOf" srcId="{46800F93-970F-45E8-97AB-AE473BD0CFF6}" destId="{ADAA7B37-8A29-4CC1-9928-70A83051B7A1}" srcOrd="0" destOrd="0" presId="urn:microsoft.com/office/officeart/2005/8/layout/hierarchy1"/>
    <dgm:cxn modelId="{48A3AD04-0CB4-4712-ADD1-1DD2C3785D8D}" type="presParOf" srcId="{46800F93-970F-45E8-97AB-AE473BD0CFF6}" destId="{2CC6CB6B-9FA8-439D-9399-AB52133486E2}" srcOrd="1" destOrd="0" presId="urn:microsoft.com/office/officeart/2005/8/layout/hierarchy1"/>
    <dgm:cxn modelId="{9C5AF3E5-C7DF-4958-A5FD-CAB2E11D5321}" type="presParOf" srcId="{82D914BC-823E-4455-A1CA-D6BBCD0F754A}" destId="{0D3DBD39-AB86-4B35-B8C5-BC6E3474F599}" srcOrd="1" destOrd="0" presId="urn:microsoft.com/office/officeart/2005/8/layout/hierarchy1"/>
    <dgm:cxn modelId="{8C05B665-60D8-4829-97C7-7804C28DBA72}" type="presParOf" srcId="{0D3DBD39-AB86-4B35-B8C5-BC6E3474F599}" destId="{9B350A84-9FDB-494A-A231-07AC3A231E6A}" srcOrd="0" destOrd="0" presId="urn:microsoft.com/office/officeart/2005/8/layout/hierarchy1"/>
    <dgm:cxn modelId="{3129F3CA-6ECB-438F-8EA4-3D209970F085}" type="presParOf" srcId="{0D3DBD39-AB86-4B35-B8C5-BC6E3474F599}" destId="{6A308FE9-546B-4A65-8ED9-8625BC2EB6B8}" srcOrd="1" destOrd="0" presId="urn:microsoft.com/office/officeart/2005/8/layout/hierarchy1"/>
    <dgm:cxn modelId="{83378528-B346-453A-9705-5103DE1A7256}" type="presParOf" srcId="{6A308FE9-546B-4A65-8ED9-8625BC2EB6B8}" destId="{E110D954-F65B-40A6-B249-35B6467CEB06}" srcOrd="0" destOrd="0" presId="urn:microsoft.com/office/officeart/2005/8/layout/hierarchy1"/>
    <dgm:cxn modelId="{4C56DABE-11AC-430E-B29C-375582581F32}" type="presParOf" srcId="{E110D954-F65B-40A6-B249-35B6467CEB06}" destId="{0201666B-0871-4ED0-A361-6FD7F8093699}" srcOrd="0" destOrd="0" presId="urn:microsoft.com/office/officeart/2005/8/layout/hierarchy1"/>
    <dgm:cxn modelId="{F900C71F-572C-488E-8D3D-2F4A98C0A10A}" type="presParOf" srcId="{E110D954-F65B-40A6-B249-35B6467CEB06}" destId="{5D302A92-7C9A-45F6-9884-D182585DE332}" srcOrd="1" destOrd="0" presId="urn:microsoft.com/office/officeart/2005/8/layout/hierarchy1"/>
    <dgm:cxn modelId="{2F615FDB-6825-4E73-9E86-B64FF85FCE5B}" type="presParOf" srcId="{6A308FE9-546B-4A65-8ED9-8625BC2EB6B8}" destId="{2AFCC9EF-C4AA-4ED7-A2B6-71A7556C790D}" srcOrd="1" destOrd="0" presId="urn:microsoft.com/office/officeart/2005/8/layout/hierarchy1"/>
    <dgm:cxn modelId="{E19C81DA-70C6-44A4-9B77-05E8D5860EDD}" type="presParOf" srcId="{0D3DBD39-AB86-4B35-B8C5-BC6E3474F599}" destId="{CB2828C0-3432-4DCC-994F-EF7771CC635A}" srcOrd="2" destOrd="0" presId="urn:microsoft.com/office/officeart/2005/8/layout/hierarchy1"/>
    <dgm:cxn modelId="{B6C0A046-43AB-4E73-93AC-EEDCEF53E5D4}" type="presParOf" srcId="{0D3DBD39-AB86-4B35-B8C5-BC6E3474F599}" destId="{29DADDBC-38B3-4FB1-B3B2-8D15F36434FC}" srcOrd="3" destOrd="0" presId="urn:microsoft.com/office/officeart/2005/8/layout/hierarchy1"/>
    <dgm:cxn modelId="{5CC0793C-D0DE-45A8-911B-B692A5E9EECF}" type="presParOf" srcId="{29DADDBC-38B3-4FB1-B3B2-8D15F36434FC}" destId="{6857A73A-7638-4223-B7F7-27A8EA62246D}" srcOrd="0" destOrd="0" presId="urn:microsoft.com/office/officeart/2005/8/layout/hierarchy1"/>
    <dgm:cxn modelId="{824735D5-D5C7-45A8-9EDF-F463CAD2561C}" type="presParOf" srcId="{6857A73A-7638-4223-B7F7-27A8EA62246D}" destId="{D11CAF92-15D6-4977-8B67-1FB7DE748821}" srcOrd="0" destOrd="0" presId="urn:microsoft.com/office/officeart/2005/8/layout/hierarchy1"/>
    <dgm:cxn modelId="{E05CF808-9C91-4B07-BBF8-5F4917F8635D}" type="presParOf" srcId="{6857A73A-7638-4223-B7F7-27A8EA62246D}" destId="{CF1AE24A-2FD6-4506-8CDF-8B10D89D05A4}" srcOrd="1" destOrd="0" presId="urn:microsoft.com/office/officeart/2005/8/layout/hierarchy1"/>
    <dgm:cxn modelId="{E4C53452-D3DD-4844-AA4C-D806E10EE73C}" type="presParOf" srcId="{29DADDBC-38B3-4FB1-B3B2-8D15F36434FC}" destId="{A7A22B4A-8399-4498-8F6F-09C3FF924B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F42EE-47E8-4016-9260-172D2424F146}" type="doc">
      <dgm:prSet loTypeId="urn:microsoft.com/office/officeart/2005/8/layout/process2" loCatId="process" qsTypeId="urn:microsoft.com/office/officeart/2005/8/quickstyle/3d2" qsCatId="3D" csTypeId="urn:microsoft.com/office/officeart/2005/8/colors/colorful5" csCatId="colorful" phldr="1"/>
      <dgm:spPr/>
    </dgm:pt>
    <dgm:pt modelId="{52D5177A-AD73-483E-96B9-C376D7C6BBF5}">
      <dgm:prSet phldrT="[Text]"/>
      <dgm:spPr/>
      <dgm:t>
        <a:bodyPr/>
        <a:lstStyle/>
        <a:p>
          <a:r>
            <a:rPr lang="en-US" dirty="0" smtClean="0"/>
            <a:t>Reconnaissance survey</a:t>
          </a:r>
          <a:endParaRPr lang="en-US" dirty="0"/>
        </a:p>
      </dgm:t>
    </dgm:pt>
    <dgm:pt modelId="{3C456562-F101-4584-A8CB-3161BA71DF1A}" type="parTrans" cxnId="{6275B5D0-4115-44E8-8F34-FE35FAAD82AA}">
      <dgm:prSet/>
      <dgm:spPr/>
      <dgm:t>
        <a:bodyPr/>
        <a:lstStyle/>
        <a:p>
          <a:endParaRPr lang="en-US"/>
        </a:p>
      </dgm:t>
    </dgm:pt>
    <dgm:pt modelId="{D80FCECF-4922-4091-A7D4-06B4BBC45764}" type="sibTrans" cxnId="{6275B5D0-4115-44E8-8F34-FE35FAAD82AA}">
      <dgm:prSet/>
      <dgm:spPr/>
      <dgm:t>
        <a:bodyPr/>
        <a:lstStyle/>
        <a:p>
          <a:endParaRPr lang="en-US"/>
        </a:p>
      </dgm:t>
    </dgm:pt>
    <dgm:pt modelId="{26CD4A56-EAAB-4E0E-AB18-0B049FEDAEC9}">
      <dgm:prSet phldrT="[Text]"/>
      <dgm:spPr/>
      <dgm:t>
        <a:bodyPr/>
        <a:lstStyle/>
        <a:p>
          <a:r>
            <a:rPr lang="en-US" dirty="0" smtClean="0"/>
            <a:t>Conducting a survey</a:t>
          </a:r>
          <a:endParaRPr lang="en-US" dirty="0"/>
        </a:p>
      </dgm:t>
    </dgm:pt>
    <dgm:pt modelId="{56B8202E-4F96-432B-B5E4-E2995D5E40C0}" type="parTrans" cxnId="{F7272D36-5513-4EAF-843B-6A358FEF19A2}">
      <dgm:prSet/>
      <dgm:spPr/>
      <dgm:t>
        <a:bodyPr/>
        <a:lstStyle/>
        <a:p>
          <a:endParaRPr lang="en-US"/>
        </a:p>
      </dgm:t>
    </dgm:pt>
    <dgm:pt modelId="{5F92AE8F-3488-46EC-9197-03DFBE3B647A}" type="sibTrans" cxnId="{F7272D36-5513-4EAF-843B-6A358FEF19A2}">
      <dgm:prSet/>
      <dgm:spPr/>
      <dgm:t>
        <a:bodyPr/>
        <a:lstStyle/>
        <a:p>
          <a:endParaRPr lang="en-US"/>
        </a:p>
      </dgm:t>
    </dgm:pt>
    <dgm:pt modelId="{6928108D-2979-4FAA-A75D-45F4C6245B06}">
      <dgm:prSet phldrT="[Text]"/>
      <dgm:spPr/>
      <dgm:t>
        <a:bodyPr/>
        <a:lstStyle/>
        <a:p>
          <a:r>
            <a:rPr lang="en-US" dirty="0" smtClean="0"/>
            <a:t>Recording the survey</a:t>
          </a:r>
          <a:endParaRPr lang="en-US" dirty="0"/>
        </a:p>
      </dgm:t>
    </dgm:pt>
    <dgm:pt modelId="{2801B8B3-5610-4D13-8A7B-C9A5B2C28F23}" type="parTrans" cxnId="{B6B34916-A9B8-4426-85AF-1EEC37BC0B81}">
      <dgm:prSet/>
      <dgm:spPr/>
      <dgm:t>
        <a:bodyPr/>
        <a:lstStyle/>
        <a:p>
          <a:endParaRPr lang="en-US"/>
        </a:p>
      </dgm:t>
    </dgm:pt>
    <dgm:pt modelId="{2C8F0B4B-EF2E-4DB2-8373-133488C1A7D5}" type="sibTrans" cxnId="{B6B34916-A9B8-4426-85AF-1EEC37BC0B81}">
      <dgm:prSet/>
      <dgm:spPr/>
      <dgm:t>
        <a:bodyPr/>
        <a:lstStyle/>
        <a:p>
          <a:endParaRPr lang="en-US"/>
        </a:p>
      </dgm:t>
    </dgm:pt>
    <dgm:pt modelId="{5F36C3F8-BFCC-4350-A05A-E18DF44272D5}" type="pres">
      <dgm:prSet presAssocID="{252F42EE-47E8-4016-9260-172D2424F146}" presName="linearFlow" presStyleCnt="0">
        <dgm:presLayoutVars>
          <dgm:resizeHandles val="exact"/>
        </dgm:presLayoutVars>
      </dgm:prSet>
      <dgm:spPr/>
    </dgm:pt>
    <dgm:pt modelId="{B752F157-BF37-411B-9C63-54D491EBBC77}" type="pres">
      <dgm:prSet presAssocID="{52D5177A-AD73-483E-96B9-C376D7C6BBF5}" presName="node" presStyleLbl="node1" presStyleIdx="0" presStyleCnt="3" custScaleX="203622">
        <dgm:presLayoutVars>
          <dgm:bulletEnabled val="1"/>
        </dgm:presLayoutVars>
      </dgm:prSet>
      <dgm:spPr/>
      <dgm:t>
        <a:bodyPr/>
        <a:lstStyle/>
        <a:p>
          <a:endParaRPr lang="en-US"/>
        </a:p>
      </dgm:t>
    </dgm:pt>
    <dgm:pt modelId="{2A99D5E2-2126-46CC-B7BB-A108F4B3477C}" type="pres">
      <dgm:prSet presAssocID="{D80FCECF-4922-4091-A7D4-06B4BBC45764}" presName="sibTrans" presStyleLbl="sibTrans2D1" presStyleIdx="0" presStyleCnt="2"/>
      <dgm:spPr/>
      <dgm:t>
        <a:bodyPr/>
        <a:lstStyle/>
        <a:p>
          <a:endParaRPr lang="en-US"/>
        </a:p>
      </dgm:t>
    </dgm:pt>
    <dgm:pt modelId="{0D218F24-FB42-4DD9-BAB3-ABA64DA806B5}" type="pres">
      <dgm:prSet presAssocID="{D80FCECF-4922-4091-A7D4-06B4BBC45764}" presName="connectorText" presStyleLbl="sibTrans2D1" presStyleIdx="0" presStyleCnt="2"/>
      <dgm:spPr/>
      <dgm:t>
        <a:bodyPr/>
        <a:lstStyle/>
        <a:p>
          <a:endParaRPr lang="en-US"/>
        </a:p>
      </dgm:t>
    </dgm:pt>
    <dgm:pt modelId="{6D0497E5-D0D3-4C23-94C6-48FD0C3D0970}" type="pres">
      <dgm:prSet presAssocID="{26CD4A56-EAAB-4E0E-AB18-0B049FEDAEC9}" presName="node" presStyleLbl="node1" presStyleIdx="1" presStyleCnt="3" custScaleX="203622">
        <dgm:presLayoutVars>
          <dgm:bulletEnabled val="1"/>
        </dgm:presLayoutVars>
      </dgm:prSet>
      <dgm:spPr/>
      <dgm:t>
        <a:bodyPr/>
        <a:lstStyle/>
        <a:p>
          <a:endParaRPr lang="en-US"/>
        </a:p>
      </dgm:t>
    </dgm:pt>
    <dgm:pt modelId="{74FB3A50-7911-4969-B57C-CD4002A6FDCD}" type="pres">
      <dgm:prSet presAssocID="{5F92AE8F-3488-46EC-9197-03DFBE3B647A}" presName="sibTrans" presStyleLbl="sibTrans2D1" presStyleIdx="1" presStyleCnt="2"/>
      <dgm:spPr/>
      <dgm:t>
        <a:bodyPr/>
        <a:lstStyle/>
        <a:p>
          <a:endParaRPr lang="en-US"/>
        </a:p>
      </dgm:t>
    </dgm:pt>
    <dgm:pt modelId="{E3851C69-6B5A-47A3-922E-C28283DCE4CE}" type="pres">
      <dgm:prSet presAssocID="{5F92AE8F-3488-46EC-9197-03DFBE3B647A}" presName="connectorText" presStyleLbl="sibTrans2D1" presStyleIdx="1" presStyleCnt="2"/>
      <dgm:spPr/>
      <dgm:t>
        <a:bodyPr/>
        <a:lstStyle/>
        <a:p>
          <a:endParaRPr lang="en-US"/>
        </a:p>
      </dgm:t>
    </dgm:pt>
    <dgm:pt modelId="{797FD986-83AD-478F-9B6F-5A2164446B8E}" type="pres">
      <dgm:prSet presAssocID="{6928108D-2979-4FAA-A75D-45F4C6245B06}" presName="node" presStyleLbl="node1" presStyleIdx="2" presStyleCnt="3" custScaleX="203622">
        <dgm:presLayoutVars>
          <dgm:bulletEnabled val="1"/>
        </dgm:presLayoutVars>
      </dgm:prSet>
      <dgm:spPr/>
      <dgm:t>
        <a:bodyPr/>
        <a:lstStyle/>
        <a:p>
          <a:endParaRPr lang="en-US"/>
        </a:p>
      </dgm:t>
    </dgm:pt>
  </dgm:ptLst>
  <dgm:cxnLst>
    <dgm:cxn modelId="{B6B34916-A9B8-4426-85AF-1EEC37BC0B81}" srcId="{252F42EE-47E8-4016-9260-172D2424F146}" destId="{6928108D-2979-4FAA-A75D-45F4C6245B06}" srcOrd="2" destOrd="0" parTransId="{2801B8B3-5610-4D13-8A7B-C9A5B2C28F23}" sibTransId="{2C8F0B4B-EF2E-4DB2-8373-133488C1A7D5}"/>
    <dgm:cxn modelId="{6105F1D5-2657-4866-B9FD-C218010E5733}" type="presOf" srcId="{D80FCECF-4922-4091-A7D4-06B4BBC45764}" destId="{2A99D5E2-2126-46CC-B7BB-A108F4B3477C}" srcOrd="0" destOrd="0" presId="urn:microsoft.com/office/officeart/2005/8/layout/process2"/>
    <dgm:cxn modelId="{9FA8F5E3-54BF-42A0-9C47-7359BA390C05}" type="presOf" srcId="{5F92AE8F-3488-46EC-9197-03DFBE3B647A}" destId="{E3851C69-6B5A-47A3-922E-C28283DCE4CE}" srcOrd="1" destOrd="0" presId="urn:microsoft.com/office/officeart/2005/8/layout/process2"/>
    <dgm:cxn modelId="{F7272D36-5513-4EAF-843B-6A358FEF19A2}" srcId="{252F42EE-47E8-4016-9260-172D2424F146}" destId="{26CD4A56-EAAB-4E0E-AB18-0B049FEDAEC9}" srcOrd="1" destOrd="0" parTransId="{56B8202E-4F96-432B-B5E4-E2995D5E40C0}" sibTransId="{5F92AE8F-3488-46EC-9197-03DFBE3B647A}"/>
    <dgm:cxn modelId="{E1D1B36B-CA67-4307-BF55-05EADBEEE6DB}" type="presOf" srcId="{6928108D-2979-4FAA-A75D-45F4C6245B06}" destId="{797FD986-83AD-478F-9B6F-5A2164446B8E}" srcOrd="0" destOrd="0" presId="urn:microsoft.com/office/officeart/2005/8/layout/process2"/>
    <dgm:cxn modelId="{B87649D3-04E2-4B33-92C2-7DEE0B475FF1}" type="presOf" srcId="{26CD4A56-EAAB-4E0E-AB18-0B049FEDAEC9}" destId="{6D0497E5-D0D3-4C23-94C6-48FD0C3D0970}" srcOrd="0" destOrd="0" presId="urn:microsoft.com/office/officeart/2005/8/layout/process2"/>
    <dgm:cxn modelId="{6275B5D0-4115-44E8-8F34-FE35FAAD82AA}" srcId="{252F42EE-47E8-4016-9260-172D2424F146}" destId="{52D5177A-AD73-483E-96B9-C376D7C6BBF5}" srcOrd="0" destOrd="0" parTransId="{3C456562-F101-4584-A8CB-3161BA71DF1A}" sibTransId="{D80FCECF-4922-4091-A7D4-06B4BBC45764}"/>
    <dgm:cxn modelId="{4F24218B-01D8-4D62-84B2-16A127F3840E}" type="presOf" srcId="{5F92AE8F-3488-46EC-9197-03DFBE3B647A}" destId="{74FB3A50-7911-4969-B57C-CD4002A6FDCD}" srcOrd="0" destOrd="0" presId="urn:microsoft.com/office/officeart/2005/8/layout/process2"/>
    <dgm:cxn modelId="{9C7D08C6-7BBC-4470-A36F-A4EFE23901BF}" type="presOf" srcId="{D80FCECF-4922-4091-A7D4-06B4BBC45764}" destId="{0D218F24-FB42-4DD9-BAB3-ABA64DA806B5}" srcOrd="1" destOrd="0" presId="urn:microsoft.com/office/officeart/2005/8/layout/process2"/>
    <dgm:cxn modelId="{E9E9E61D-1C69-4EF9-81F0-C18DDB6EBDB4}" type="presOf" srcId="{252F42EE-47E8-4016-9260-172D2424F146}" destId="{5F36C3F8-BFCC-4350-A05A-E18DF44272D5}" srcOrd="0" destOrd="0" presId="urn:microsoft.com/office/officeart/2005/8/layout/process2"/>
    <dgm:cxn modelId="{851869FA-C068-4612-AD01-9DCF4AEDB2EF}" type="presOf" srcId="{52D5177A-AD73-483E-96B9-C376D7C6BBF5}" destId="{B752F157-BF37-411B-9C63-54D491EBBC77}" srcOrd="0" destOrd="0" presId="urn:microsoft.com/office/officeart/2005/8/layout/process2"/>
    <dgm:cxn modelId="{523C64F3-6CB1-49AF-A444-A39FD041742F}" type="presParOf" srcId="{5F36C3F8-BFCC-4350-A05A-E18DF44272D5}" destId="{B752F157-BF37-411B-9C63-54D491EBBC77}" srcOrd="0" destOrd="0" presId="urn:microsoft.com/office/officeart/2005/8/layout/process2"/>
    <dgm:cxn modelId="{FE45FE3D-E74C-449B-96AA-C71DBAF5ABDB}" type="presParOf" srcId="{5F36C3F8-BFCC-4350-A05A-E18DF44272D5}" destId="{2A99D5E2-2126-46CC-B7BB-A108F4B3477C}" srcOrd="1" destOrd="0" presId="urn:microsoft.com/office/officeart/2005/8/layout/process2"/>
    <dgm:cxn modelId="{4B1783A3-4165-4A90-BD16-3822EA224F59}" type="presParOf" srcId="{2A99D5E2-2126-46CC-B7BB-A108F4B3477C}" destId="{0D218F24-FB42-4DD9-BAB3-ABA64DA806B5}" srcOrd="0" destOrd="0" presId="urn:microsoft.com/office/officeart/2005/8/layout/process2"/>
    <dgm:cxn modelId="{84562F37-C4F5-49DB-BD91-467B03D9810C}" type="presParOf" srcId="{5F36C3F8-BFCC-4350-A05A-E18DF44272D5}" destId="{6D0497E5-D0D3-4C23-94C6-48FD0C3D0970}" srcOrd="2" destOrd="0" presId="urn:microsoft.com/office/officeart/2005/8/layout/process2"/>
    <dgm:cxn modelId="{470551AF-4577-4CE5-BED8-66DCEEB976BB}" type="presParOf" srcId="{5F36C3F8-BFCC-4350-A05A-E18DF44272D5}" destId="{74FB3A50-7911-4969-B57C-CD4002A6FDCD}" srcOrd="3" destOrd="0" presId="urn:microsoft.com/office/officeart/2005/8/layout/process2"/>
    <dgm:cxn modelId="{FF218AF0-1803-4DC2-84CF-462103837B05}" type="presParOf" srcId="{74FB3A50-7911-4969-B57C-CD4002A6FDCD}" destId="{E3851C69-6B5A-47A3-922E-C28283DCE4CE}" srcOrd="0" destOrd="0" presId="urn:microsoft.com/office/officeart/2005/8/layout/process2"/>
    <dgm:cxn modelId="{78312B84-8F0C-46F3-80AF-787D9F3169C5}" type="presParOf" srcId="{5F36C3F8-BFCC-4350-A05A-E18DF44272D5}" destId="{797FD986-83AD-478F-9B6F-5A2164446B8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BF26D5-8C88-44B9-8682-FFD0E809165F}"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US"/>
        </a:p>
      </dgm:t>
    </dgm:pt>
    <dgm:pt modelId="{456E52DA-E9BE-491C-853A-C13D5860B45E}">
      <dgm:prSet phldrT="[Text]"/>
      <dgm:spPr/>
      <dgm:t>
        <a:bodyPr/>
        <a:lstStyle/>
        <a:p>
          <a:r>
            <a:rPr lang="en-US" dirty="0" smtClean="0"/>
            <a:t>Reconnaissance survey</a:t>
          </a:r>
          <a:endParaRPr lang="en-US" dirty="0"/>
        </a:p>
      </dgm:t>
    </dgm:pt>
    <dgm:pt modelId="{08E996C5-E151-44D8-B09B-30CCB9FA8C9A}" type="parTrans" cxnId="{97817877-4C3B-4A53-87D9-62715E0FE137}">
      <dgm:prSet/>
      <dgm:spPr/>
      <dgm:t>
        <a:bodyPr/>
        <a:lstStyle/>
        <a:p>
          <a:endParaRPr lang="en-US"/>
        </a:p>
      </dgm:t>
    </dgm:pt>
    <dgm:pt modelId="{61C6FFF7-E9BD-44B2-8791-5C357F003510}" type="sibTrans" cxnId="{97817877-4C3B-4A53-87D9-62715E0FE137}">
      <dgm:prSet/>
      <dgm:spPr/>
      <dgm:t>
        <a:bodyPr/>
        <a:lstStyle/>
        <a:p>
          <a:endParaRPr lang="en-US"/>
        </a:p>
      </dgm:t>
    </dgm:pt>
    <dgm:pt modelId="{32FA63F1-524B-428C-AC06-156EFC769E52}">
      <dgm:prSet/>
      <dgm:spPr/>
      <dgm:t>
        <a:bodyPr/>
        <a:lstStyle/>
        <a:p>
          <a:r>
            <a:rPr lang="en-US" dirty="0" smtClean="0"/>
            <a:t>Check measurements or tie lines</a:t>
          </a:r>
          <a:endParaRPr lang="en-US" dirty="0"/>
        </a:p>
      </dgm:t>
    </dgm:pt>
    <dgm:pt modelId="{03D70CC2-BF55-4A81-BC52-12610240F5E6}" type="sibTrans" cxnId="{3F1BCFA3-9B09-4A92-AC77-4817E7E3B20C}">
      <dgm:prSet/>
      <dgm:spPr/>
      <dgm:t>
        <a:bodyPr/>
        <a:lstStyle/>
        <a:p>
          <a:endParaRPr lang="en-US"/>
        </a:p>
      </dgm:t>
    </dgm:pt>
    <dgm:pt modelId="{AEA0838B-55D3-4560-B9EB-64E0504838C0}" type="parTrans" cxnId="{3F1BCFA3-9B09-4A92-AC77-4817E7E3B20C}">
      <dgm:prSet/>
      <dgm:spPr/>
      <dgm:t>
        <a:bodyPr/>
        <a:lstStyle/>
        <a:p>
          <a:endParaRPr lang="en-US"/>
        </a:p>
      </dgm:t>
    </dgm:pt>
    <dgm:pt modelId="{2AE5B368-50FF-4C74-AE74-20267C60A619}">
      <dgm:prSet/>
      <dgm:spPr/>
      <dgm:t>
        <a:bodyPr/>
        <a:lstStyle/>
        <a:p>
          <a:r>
            <a:rPr lang="en-US" dirty="0" err="1" smtClean="0"/>
            <a:t>Intervisibility</a:t>
          </a:r>
          <a:r>
            <a:rPr lang="en-US" dirty="0" smtClean="0"/>
            <a:t> of stations</a:t>
          </a:r>
          <a:endParaRPr lang="en-US" dirty="0"/>
        </a:p>
      </dgm:t>
    </dgm:pt>
    <dgm:pt modelId="{C9A5719A-70F9-48C0-A149-196B622689D0}" type="sibTrans" cxnId="{C6B45F2B-3734-49B8-B5E7-A32AEF41889B}">
      <dgm:prSet/>
      <dgm:spPr/>
      <dgm:t>
        <a:bodyPr/>
        <a:lstStyle/>
        <a:p>
          <a:endParaRPr lang="en-US"/>
        </a:p>
      </dgm:t>
    </dgm:pt>
    <dgm:pt modelId="{92DDCEF0-BB62-4618-9DDA-CA253518CB08}" type="parTrans" cxnId="{C6B45F2B-3734-49B8-B5E7-A32AEF41889B}">
      <dgm:prSet/>
      <dgm:spPr/>
      <dgm:t>
        <a:bodyPr/>
        <a:lstStyle/>
        <a:p>
          <a:endParaRPr lang="en-US"/>
        </a:p>
      </dgm:t>
    </dgm:pt>
    <dgm:pt modelId="{40017532-9236-4348-8102-A458C8411DBB}">
      <dgm:prSet/>
      <dgm:spPr/>
      <dgm:t>
        <a:bodyPr/>
        <a:lstStyle/>
        <a:p>
          <a:r>
            <a:rPr lang="en-US" dirty="0" smtClean="0"/>
            <a:t>Obstructions to measuring</a:t>
          </a:r>
          <a:endParaRPr lang="en-US" dirty="0"/>
        </a:p>
      </dgm:t>
    </dgm:pt>
    <dgm:pt modelId="{B50F37DB-DD03-4962-892A-505C9ADA3CE8}" type="sibTrans" cxnId="{E960E303-99D6-4583-A312-3F203FD1CE03}">
      <dgm:prSet/>
      <dgm:spPr/>
      <dgm:t>
        <a:bodyPr/>
        <a:lstStyle/>
        <a:p>
          <a:endParaRPr lang="en-US"/>
        </a:p>
      </dgm:t>
    </dgm:pt>
    <dgm:pt modelId="{1C64E9FC-5050-462B-81DA-C152D7A55905}" type="parTrans" cxnId="{E960E303-99D6-4583-A312-3F203FD1CE03}">
      <dgm:prSet/>
      <dgm:spPr/>
      <dgm:t>
        <a:bodyPr/>
        <a:lstStyle/>
        <a:p>
          <a:endParaRPr lang="en-US"/>
        </a:p>
      </dgm:t>
    </dgm:pt>
    <dgm:pt modelId="{0086737B-4758-425A-8F8F-3481D14FF886}">
      <dgm:prSet/>
      <dgm:spPr/>
      <dgm:t>
        <a:bodyPr/>
        <a:lstStyle/>
        <a:p>
          <a:r>
            <a:rPr lang="en-US" smtClean="0"/>
            <a:t>Referencing the station</a:t>
          </a:r>
          <a:endParaRPr lang="en-US"/>
        </a:p>
      </dgm:t>
    </dgm:pt>
    <dgm:pt modelId="{9452DC10-E30A-4190-B9A1-71196FEF6F6A}" type="sibTrans" cxnId="{87276DED-315A-444A-9B59-6403948E8D86}">
      <dgm:prSet/>
      <dgm:spPr/>
      <dgm:t>
        <a:bodyPr/>
        <a:lstStyle/>
        <a:p>
          <a:endParaRPr lang="en-US"/>
        </a:p>
      </dgm:t>
    </dgm:pt>
    <dgm:pt modelId="{8AF40D1F-F4CE-4E91-94C4-10E5AFD05085}" type="parTrans" cxnId="{87276DED-315A-444A-9B59-6403948E8D86}">
      <dgm:prSet/>
      <dgm:spPr/>
      <dgm:t>
        <a:bodyPr/>
        <a:lstStyle/>
        <a:p>
          <a:endParaRPr lang="en-US"/>
        </a:p>
      </dgm:t>
    </dgm:pt>
    <dgm:pt modelId="{6AB7A232-74C6-4D57-B503-C18DA9FF2506}">
      <dgm:prSet/>
      <dgm:spPr/>
      <dgm:t>
        <a:bodyPr/>
        <a:lstStyle/>
        <a:p>
          <a:r>
            <a:rPr lang="en-US" dirty="0" smtClean="0"/>
            <a:t>Permanency of the stations</a:t>
          </a:r>
          <a:endParaRPr lang="en-US" dirty="0"/>
        </a:p>
      </dgm:t>
    </dgm:pt>
    <dgm:pt modelId="{E1E3F4F6-CF89-49D4-A86A-DDB685EE79D6}" type="sibTrans" cxnId="{A2F9A36A-255D-43BF-857A-A25B48803943}">
      <dgm:prSet/>
      <dgm:spPr/>
      <dgm:t>
        <a:bodyPr/>
        <a:lstStyle/>
        <a:p>
          <a:endParaRPr lang="en-US"/>
        </a:p>
      </dgm:t>
    </dgm:pt>
    <dgm:pt modelId="{32529031-8BB5-411A-9BE5-A5D69A79F1C9}" type="parTrans" cxnId="{A2F9A36A-255D-43BF-857A-A25B48803943}">
      <dgm:prSet/>
      <dgm:spPr/>
      <dgm:t>
        <a:bodyPr/>
        <a:lstStyle/>
        <a:p>
          <a:endParaRPr lang="en-US"/>
        </a:p>
      </dgm:t>
    </dgm:pt>
    <dgm:pt modelId="{ECD34029-AFB3-47D4-99D0-43DE6F40A3E7}">
      <dgm:prSet/>
      <dgm:spPr/>
      <dgm:t>
        <a:bodyPr/>
        <a:lstStyle/>
        <a:p>
          <a:r>
            <a:rPr lang="en-US" dirty="0" smtClean="0"/>
            <a:t>Good measuring  conditions</a:t>
          </a:r>
          <a:endParaRPr lang="en-US" dirty="0"/>
        </a:p>
      </dgm:t>
    </dgm:pt>
    <dgm:pt modelId="{A2EDBEC1-DB24-46DD-9B99-8E502E668291}" type="sibTrans" cxnId="{DE611015-AC3F-4AF6-BB31-AF5A190C6C4E}">
      <dgm:prSet/>
      <dgm:spPr/>
      <dgm:t>
        <a:bodyPr/>
        <a:lstStyle/>
        <a:p>
          <a:endParaRPr lang="en-US"/>
        </a:p>
      </dgm:t>
    </dgm:pt>
    <dgm:pt modelId="{8EF5F09E-3090-4922-8C40-F4B70A750FB4}" type="parTrans" cxnId="{DE611015-AC3F-4AF6-BB31-AF5A190C6C4E}">
      <dgm:prSet/>
      <dgm:spPr/>
      <dgm:t>
        <a:bodyPr/>
        <a:lstStyle/>
        <a:p>
          <a:endParaRPr lang="en-US"/>
        </a:p>
      </dgm:t>
    </dgm:pt>
    <dgm:pt modelId="{495E4155-569B-40A0-B8C6-2296891C55D3}">
      <dgm:prSet/>
      <dgm:spPr/>
      <dgm:t>
        <a:bodyPr/>
        <a:lstStyle/>
        <a:p>
          <a:r>
            <a:rPr lang="en-US" dirty="0" smtClean="0"/>
            <a:t>Formation of well-conditioned triangles</a:t>
          </a:r>
          <a:endParaRPr lang="en-US" dirty="0"/>
        </a:p>
      </dgm:t>
    </dgm:pt>
    <dgm:pt modelId="{753152F8-080A-4DCA-B34A-89197E55CF9F}" type="sibTrans" cxnId="{5469C0DE-640A-4515-B2CF-87990F5ED1E7}">
      <dgm:prSet/>
      <dgm:spPr/>
      <dgm:t>
        <a:bodyPr/>
        <a:lstStyle/>
        <a:p>
          <a:endParaRPr lang="en-US"/>
        </a:p>
      </dgm:t>
    </dgm:pt>
    <dgm:pt modelId="{F4CB664F-6BA2-4905-8268-B46719DC0F2C}" type="parTrans" cxnId="{5469C0DE-640A-4515-B2CF-87990F5ED1E7}">
      <dgm:prSet/>
      <dgm:spPr/>
      <dgm:t>
        <a:bodyPr/>
        <a:lstStyle/>
        <a:p>
          <a:endParaRPr lang="en-US"/>
        </a:p>
      </dgm:t>
    </dgm:pt>
    <dgm:pt modelId="{41DDD511-33B2-4FE7-AD0E-8C846E3BDE6F}">
      <dgm:prSet phldrT="[Text]"/>
      <dgm:spPr/>
      <dgm:t>
        <a:bodyPr/>
        <a:lstStyle/>
        <a:p>
          <a:r>
            <a:rPr lang="en-US" dirty="0" smtClean="0"/>
            <a:t>Working from the whole to the part</a:t>
          </a:r>
          <a:endParaRPr lang="en-US" dirty="0"/>
        </a:p>
      </dgm:t>
    </dgm:pt>
    <dgm:pt modelId="{05D8ACAD-674D-4649-9354-F3116D25BF8E}" type="sibTrans" cxnId="{ED32AB65-F0A9-4444-BEF4-982D7AD0A9AC}">
      <dgm:prSet/>
      <dgm:spPr/>
      <dgm:t>
        <a:bodyPr/>
        <a:lstStyle/>
        <a:p>
          <a:endParaRPr lang="en-US"/>
        </a:p>
      </dgm:t>
    </dgm:pt>
    <dgm:pt modelId="{6A5732A6-2177-4A27-85D3-41DE409E7977}" type="parTrans" cxnId="{ED32AB65-F0A9-4444-BEF4-982D7AD0A9AC}">
      <dgm:prSet/>
      <dgm:spPr/>
      <dgm:t>
        <a:bodyPr/>
        <a:lstStyle/>
        <a:p>
          <a:endParaRPr lang="en-US"/>
        </a:p>
      </dgm:t>
    </dgm:pt>
    <dgm:pt modelId="{DD692577-ED3B-4335-B0C0-4D0EE1DFF9F7}" type="pres">
      <dgm:prSet presAssocID="{95BF26D5-8C88-44B9-8682-FFD0E809165F}" presName="Name0" presStyleCnt="0">
        <dgm:presLayoutVars>
          <dgm:dir/>
          <dgm:animLvl val="lvl"/>
          <dgm:resizeHandles/>
        </dgm:presLayoutVars>
      </dgm:prSet>
      <dgm:spPr/>
      <dgm:t>
        <a:bodyPr/>
        <a:lstStyle/>
        <a:p>
          <a:endParaRPr lang="en-US"/>
        </a:p>
      </dgm:t>
    </dgm:pt>
    <dgm:pt modelId="{8A395A96-D25B-4619-9046-45D70EF030D1}" type="pres">
      <dgm:prSet presAssocID="{456E52DA-E9BE-491C-853A-C13D5860B45E}" presName="linNode" presStyleCnt="0"/>
      <dgm:spPr/>
    </dgm:pt>
    <dgm:pt modelId="{90FD1F7C-B2AF-4087-95CC-BBE6EB8331CF}" type="pres">
      <dgm:prSet presAssocID="{456E52DA-E9BE-491C-853A-C13D5860B45E}" presName="parentShp" presStyleLbl="node1" presStyleIdx="0" presStyleCnt="1" custScaleX="78261">
        <dgm:presLayoutVars>
          <dgm:bulletEnabled val="1"/>
        </dgm:presLayoutVars>
      </dgm:prSet>
      <dgm:spPr/>
      <dgm:t>
        <a:bodyPr/>
        <a:lstStyle/>
        <a:p>
          <a:endParaRPr lang="en-US"/>
        </a:p>
      </dgm:t>
    </dgm:pt>
    <dgm:pt modelId="{3F854B36-DBE5-4820-9C53-D2F1B3F5CBAB}" type="pres">
      <dgm:prSet presAssocID="{456E52DA-E9BE-491C-853A-C13D5860B45E}" presName="childShp" presStyleLbl="bgAccFollowNode1" presStyleIdx="0" presStyleCnt="1" custScaleX="120290" custLinFactNeighborX="8800" custLinFactNeighborY="-1632">
        <dgm:presLayoutVars>
          <dgm:bulletEnabled val="1"/>
        </dgm:presLayoutVars>
      </dgm:prSet>
      <dgm:spPr/>
      <dgm:t>
        <a:bodyPr/>
        <a:lstStyle/>
        <a:p>
          <a:endParaRPr lang="en-US"/>
        </a:p>
      </dgm:t>
    </dgm:pt>
  </dgm:ptLst>
  <dgm:cxnLst>
    <dgm:cxn modelId="{5469C0DE-640A-4515-B2CF-87990F5ED1E7}" srcId="{456E52DA-E9BE-491C-853A-C13D5860B45E}" destId="{495E4155-569B-40A0-B8C6-2296891C55D3}" srcOrd="1" destOrd="0" parTransId="{F4CB664F-6BA2-4905-8268-B46719DC0F2C}" sibTransId="{753152F8-080A-4DCA-B34A-89197E55CF9F}"/>
    <dgm:cxn modelId="{87276DED-315A-444A-9B59-6403948E8D86}" srcId="{456E52DA-E9BE-491C-853A-C13D5860B45E}" destId="{0086737B-4758-425A-8F8F-3481D14FF886}" srcOrd="4" destOrd="0" parTransId="{8AF40D1F-F4CE-4E91-94C4-10E5AFD05085}" sibTransId="{9452DC10-E30A-4190-B9A1-71196FEF6F6A}"/>
    <dgm:cxn modelId="{3218C61F-0CDE-4B19-A325-977BF7AB17D6}" type="presOf" srcId="{ECD34029-AFB3-47D4-99D0-43DE6F40A3E7}" destId="{3F854B36-DBE5-4820-9C53-D2F1B3F5CBAB}" srcOrd="0" destOrd="2" presId="urn:microsoft.com/office/officeart/2005/8/layout/vList6"/>
    <dgm:cxn modelId="{F16C2CA2-577F-43DE-92B5-35AC19864FDA}" type="presOf" srcId="{32FA63F1-524B-428C-AC06-156EFC769E52}" destId="{3F854B36-DBE5-4820-9C53-D2F1B3F5CBAB}" srcOrd="0" destOrd="7" presId="urn:microsoft.com/office/officeart/2005/8/layout/vList6"/>
    <dgm:cxn modelId="{E960E303-99D6-4583-A312-3F203FD1CE03}" srcId="{456E52DA-E9BE-491C-853A-C13D5860B45E}" destId="{40017532-9236-4348-8102-A458C8411DBB}" srcOrd="5" destOrd="0" parTransId="{1C64E9FC-5050-462B-81DA-C152D7A55905}" sibTransId="{B50F37DB-DD03-4962-892A-505C9ADA3CE8}"/>
    <dgm:cxn modelId="{811D220A-C71D-420D-A406-D44721B2958D}" type="presOf" srcId="{41DDD511-33B2-4FE7-AD0E-8C846E3BDE6F}" destId="{3F854B36-DBE5-4820-9C53-D2F1B3F5CBAB}" srcOrd="0" destOrd="0" presId="urn:microsoft.com/office/officeart/2005/8/layout/vList6"/>
    <dgm:cxn modelId="{C0F78FC7-8D97-49BA-9E21-C280870195C4}" type="presOf" srcId="{40017532-9236-4348-8102-A458C8411DBB}" destId="{3F854B36-DBE5-4820-9C53-D2F1B3F5CBAB}" srcOrd="0" destOrd="5" presId="urn:microsoft.com/office/officeart/2005/8/layout/vList6"/>
    <dgm:cxn modelId="{1D639D42-5E63-4AA8-97B5-E9C422C2B4B8}" type="presOf" srcId="{495E4155-569B-40A0-B8C6-2296891C55D3}" destId="{3F854B36-DBE5-4820-9C53-D2F1B3F5CBAB}" srcOrd="0" destOrd="1" presId="urn:microsoft.com/office/officeart/2005/8/layout/vList6"/>
    <dgm:cxn modelId="{ED32AB65-F0A9-4444-BEF4-982D7AD0A9AC}" srcId="{456E52DA-E9BE-491C-853A-C13D5860B45E}" destId="{41DDD511-33B2-4FE7-AD0E-8C846E3BDE6F}" srcOrd="0" destOrd="0" parTransId="{6A5732A6-2177-4A27-85D3-41DE409E7977}" sibTransId="{05D8ACAD-674D-4649-9354-F3116D25BF8E}"/>
    <dgm:cxn modelId="{37D84FB0-BCFE-401B-BE4C-2655684D026F}" type="presOf" srcId="{6AB7A232-74C6-4D57-B503-C18DA9FF2506}" destId="{3F854B36-DBE5-4820-9C53-D2F1B3F5CBAB}" srcOrd="0" destOrd="3" presId="urn:microsoft.com/office/officeart/2005/8/layout/vList6"/>
    <dgm:cxn modelId="{317278F0-FEFF-4C0B-9D99-228BBCBAFD39}" type="presOf" srcId="{0086737B-4758-425A-8F8F-3481D14FF886}" destId="{3F854B36-DBE5-4820-9C53-D2F1B3F5CBAB}" srcOrd="0" destOrd="4" presId="urn:microsoft.com/office/officeart/2005/8/layout/vList6"/>
    <dgm:cxn modelId="{3F1BCFA3-9B09-4A92-AC77-4817E7E3B20C}" srcId="{456E52DA-E9BE-491C-853A-C13D5860B45E}" destId="{32FA63F1-524B-428C-AC06-156EFC769E52}" srcOrd="7" destOrd="0" parTransId="{AEA0838B-55D3-4560-B9EB-64E0504838C0}" sibTransId="{03D70CC2-BF55-4A81-BC52-12610240F5E6}"/>
    <dgm:cxn modelId="{DE611015-AC3F-4AF6-BB31-AF5A190C6C4E}" srcId="{456E52DA-E9BE-491C-853A-C13D5860B45E}" destId="{ECD34029-AFB3-47D4-99D0-43DE6F40A3E7}" srcOrd="2" destOrd="0" parTransId="{8EF5F09E-3090-4922-8C40-F4B70A750FB4}" sibTransId="{A2EDBEC1-DB24-46DD-9B99-8E502E668291}"/>
    <dgm:cxn modelId="{97817877-4C3B-4A53-87D9-62715E0FE137}" srcId="{95BF26D5-8C88-44B9-8682-FFD0E809165F}" destId="{456E52DA-E9BE-491C-853A-C13D5860B45E}" srcOrd="0" destOrd="0" parTransId="{08E996C5-E151-44D8-B09B-30CCB9FA8C9A}" sibTransId="{61C6FFF7-E9BD-44B2-8791-5C357F003510}"/>
    <dgm:cxn modelId="{C6B45F2B-3734-49B8-B5E7-A32AEF41889B}" srcId="{456E52DA-E9BE-491C-853A-C13D5860B45E}" destId="{2AE5B368-50FF-4C74-AE74-20267C60A619}" srcOrd="6" destOrd="0" parTransId="{92DDCEF0-BB62-4618-9DDA-CA253518CB08}" sibTransId="{C9A5719A-70F9-48C0-A149-196B622689D0}"/>
    <dgm:cxn modelId="{137CB5B1-D7BA-4332-8A95-863E89A774F7}" type="presOf" srcId="{456E52DA-E9BE-491C-853A-C13D5860B45E}" destId="{90FD1F7C-B2AF-4087-95CC-BBE6EB8331CF}" srcOrd="0" destOrd="0" presId="urn:microsoft.com/office/officeart/2005/8/layout/vList6"/>
    <dgm:cxn modelId="{A2F9A36A-255D-43BF-857A-A25B48803943}" srcId="{456E52DA-E9BE-491C-853A-C13D5860B45E}" destId="{6AB7A232-74C6-4D57-B503-C18DA9FF2506}" srcOrd="3" destOrd="0" parTransId="{32529031-8BB5-411A-9BE5-A5D69A79F1C9}" sibTransId="{E1E3F4F6-CF89-49D4-A86A-DDB685EE79D6}"/>
    <dgm:cxn modelId="{50C238EE-8746-4508-9E34-DA51D1E4226E}" type="presOf" srcId="{2AE5B368-50FF-4C74-AE74-20267C60A619}" destId="{3F854B36-DBE5-4820-9C53-D2F1B3F5CBAB}" srcOrd="0" destOrd="6" presId="urn:microsoft.com/office/officeart/2005/8/layout/vList6"/>
    <dgm:cxn modelId="{B8DD4A09-5F9D-42E3-8B26-73307B61B7CC}" type="presOf" srcId="{95BF26D5-8C88-44B9-8682-FFD0E809165F}" destId="{DD692577-ED3B-4335-B0C0-4D0EE1DFF9F7}" srcOrd="0" destOrd="0" presId="urn:microsoft.com/office/officeart/2005/8/layout/vList6"/>
    <dgm:cxn modelId="{211DFA1F-BE98-4CD4-89BF-4D1EA57E6009}" type="presParOf" srcId="{DD692577-ED3B-4335-B0C0-4D0EE1DFF9F7}" destId="{8A395A96-D25B-4619-9046-45D70EF030D1}" srcOrd="0" destOrd="0" presId="urn:microsoft.com/office/officeart/2005/8/layout/vList6"/>
    <dgm:cxn modelId="{1C927C7F-10B6-470E-8413-4139F8F67D70}" type="presParOf" srcId="{8A395A96-D25B-4619-9046-45D70EF030D1}" destId="{90FD1F7C-B2AF-4087-95CC-BBE6EB8331CF}" srcOrd="0" destOrd="0" presId="urn:microsoft.com/office/officeart/2005/8/layout/vList6"/>
    <dgm:cxn modelId="{6BE6FC5C-8330-4DFA-A136-C1D2BC5038D5}" type="presParOf" srcId="{8A395A96-D25B-4619-9046-45D70EF030D1}" destId="{3F854B36-DBE5-4820-9C53-D2F1B3F5CBAB}" srcOrd="1" destOrd="0" presId="urn:microsoft.com/office/officeart/2005/8/layout/vList6"/>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83B19B-F6B5-4467-8046-0B68A37F793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28F80EB-2710-468B-9242-DDBC659F4DA4}">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Conducting survey</a:t>
          </a:r>
          <a:endParaRPr lang="en-US" dirty="0"/>
        </a:p>
      </dgm:t>
    </dgm:pt>
    <dgm:pt modelId="{E826EDC8-0900-4C05-9D13-4AF134BD3A7E}" type="parTrans" cxnId="{9A8D7947-4FE0-49AB-B443-CE69BE507640}">
      <dgm:prSet/>
      <dgm:spPr/>
      <dgm:t>
        <a:bodyPr/>
        <a:lstStyle/>
        <a:p>
          <a:endParaRPr lang="en-US"/>
        </a:p>
      </dgm:t>
    </dgm:pt>
    <dgm:pt modelId="{31CD99C2-DA3D-45A6-AC44-1D059FFCBB12}" type="sibTrans" cxnId="{9A8D7947-4FE0-49AB-B443-CE69BE507640}">
      <dgm:prSet/>
      <dgm:spPr/>
      <dgm:t>
        <a:bodyPr/>
        <a:lstStyle/>
        <a:p>
          <a:endParaRPr lang="en-US"/>
        </a:p>
      </dgm:t>
    </dgm:pt>
    <dgm:pt modelId="{72EF3C89-5813-4643-A853-7FD6D3939CEB}">
      <dgm:prSet custT="1"/>
      <dgm:spPr/>
      <dgm:t>
        <a:bodyPr/>
        <a:lstStyle/>
        <a:p>
          <a:r>
            <a:rPr lang="en-US" sz="1400" dirty="0" smtClean="0"/>
            <a:t>Once the </a:t>
          </a:r>
          <a:r>
            <a:rPr lang="en-US" sz="1400" dirty="0" err="1" smtClean="0"/>
            <a:t>trilateration</a:t>
          </a:r>
          <a:r>
            <a:rPr lang="en-US" sz="1400" dirty="0" smtClean="0"/>
            <a:t> stations have been selected, the various lines are measured, using the methods previously described.</a:t>
          </a:r>
          <a:endParaRPr lang="en-US" sz="1400" dirty="0"/>
        </a:p>
      </dgm:t>
    </dgm:pt>
    <dgm:pt modelId="{BA13E101-8B94-4035-8D03-C23C4F5A24D7}" type="parTrans" cxnId="{8AD38143-0BD7-4643-867B-9F82B4D61242}">
      <dgm:prSet/>
      <dgm:spPr/>
      <dgm:t>
        <a:bodyPr/>
        <a:lstStyle/>
        <a:p>
          <a:endParaRPr lang="en-US"/>
        </a:p>
      </dgm:t>
    </dgm:pt>
    <dgm:pt modelId="{5C67932D-786F-419E-9641-83A8D8023EDE}" type="sibTrans" cxnId="{8AD38143-0BD7-4643-867B-9F82B4D61242}">
      <dgm:prSet/>
      <dgm:spPr/>
      <dgm:t>
        <a:bodyPr/>
        <a:lstStyle/>
        <a:p>
          <a:endParaRPr lang="en-US"/>
        </a:p>
      </dgm:t>
    </dgm:pt>
    <dgm:pt modelId="{166B9440-9EFC-46E7-A0AD-4AE06BE44F7D}">
      <dgm:prSet custT="1"/>
      <dgm:spPr/>
      <dgm:t>
        <a:bodyPr/>
        <a:lstStyle/>
        <a:p>
          <a:r>
            <a:rPr lang="en-US" sz="1400" dirty="0" smtClean="0"/>
            <a:t>The three sides and check line of each triangle should be measured before another triangle is attempted.</a:t>
          </a:r>
          <a:endParaRPr lang="en-US" sz="1400" dirty="0"/>
        </a:p>
      </dgm:t>
    </dgm:pt>
    <dgm:pt modelId="{2F8C092C-4A75-4E5F-A2D1-00B400EF4B97}" type="parTrans" cxnId="{3C88AF8D-58F4-4ADB-ACFA-F95B7BF27FC1}">
      <dgm:prSet/>
      <dgm:spPr/>
      <dgm:t>
        <a:bodyPr/>
        <a:lstStyle/>
        <a:p>
          <a:endParaRPr lang="en-US"/>
        </a:p>
      </dgm:t>
    </dgm:pt>
    <dgm:pt modelId="{0D220325-1D27-48A9-8B85-919ED9E26C41}" type="sibTrans" cxnId="{3C88AF8D-58F4-4ADB-ACFA-F95B7BF27FC1}">
      <dgm:prSet/>
      <dgm:spPr/>
      <dgm:t>
        <a:bodyPr/>
        <a:lstStyle/>
        <a:p>
          <a:endParaRPr lang="en-US"/>
        </a:p>
      </dgm:t>
    </dgm:pt>
    <dgm:pt modelId="{7EB493FC-6F20-48FE-8115-23EE952B0E30}">
      <dgm:prSet custT="1"/>
      <dgm:spPr/>
      <dgm:t>
        <a:bodyPr/>
        <a:lstStyle/>
        <a:p>
          <a:r>
            <a:rPr lang="en-US" sz="1400" dirty="0" smtClean="0"/>
            <a:t>The survey lines are as close as possible to the details that have to be surveyed. These details include the hedges, trees, fences, building and stream.</a:t>
          </a:r>
          <a:endParaRPr lang="en-US" sz="1400" dirty="0"/>
        </a:p>
      </dgm:t>
    </dgm:pt>
    <dgm:pt modelId="{5E19E297-3751-4A33-AB3F-4920383053DF}" type="parTrans" cxnId="{5BDA17FE-74C2-4EDE-B8E4-0FC5A9231755}">
      <dgm:prSet/>
      <dgm:spPr/>
      <dgm:t>
        <a:bodyPr/>
        <a:lstStyle/>
        <a:p>
          <a:endParaRPr lang="en-US"/>
        </a:p>
      </dgm:t>
    </dgm:pt>
    <dgm:pt modelId="{169481AA-A407-4D65-8D46-F6E0B0DC9181}" type="sibTrans" cxnId="{5BDA17FE-74C2-4EDE-B8E4-0FC5A9231755}">
      <dgm:prSet/>
      <dgm:spPr/>
      <dgm:t>
        <a:bodyPr/>
        <a:lstStyle/>
        <a:p>
          <a:endParaRPr lang="en-US"/>
        </a:p>
      </dgm:t>
    </dgm:pt>
    <dgm:pt modelId="{4B362D75-0F38-4350-B161-B217552FE7DC}">
      <dgm:prSet custT="1"/>
      <dgm:spPr/>
      <dgm:t>
        <a:bodyPr/>
        <a:lstStyle/>
        <a:p>
          <a:endParaRPr lang="en-US" sz="1400" dirty="0"/>
        </a:p>
      </dgm:t>
    </dgm:pt>
    <dgm:pt modelId="{77650077-854F-4C33-AAE8-0DE1738DEF44}" type="parTrans" cxnId="{D8D5E7F5-8338-40CC-99E2-CE511B597259}">
      <dgm:prSet/>
      <dgm:spPr/>
      <dgm:t>
        <a:bodyPr/>
        <a:lstStyle/>
        <a:p>
          <a:endParaRPr lang="en-US"/>
        </a:p>
      </dgm:t>
    </dgm:pt>
    <dgm:pt modelId="{BFE6C2BC-7F92-4CBC-AA0D-F409B657AB45}" type="sibTrans" cxnId="{D8D5E7F5-8338-40CC-99E2-CE511B597259}">
      <dgm:prSet/>
      <dgm:spPr/>
      <dgm:t>
        <a:bodyPr/>
        <a:lstStyle/>
        <a:p>
          <a:endParaRPr lang="en-US"/>
        </a:p>
      </dgm:t>
    </dgm:pt>
    <dgm:pt modelId="{07188B37-8502-489F-AEB3-0C5F9A20BDE0}">
      <dgm:prSet custT="1"/>
      <dgm:spPr/>
      <dgm:t>
        <a:bodyPr/>
        <a:lstStyle/>
        <a:p>
          <a:r>
            <a:rPr lang="en-US" sz="1400" b="1" u="sng" dirty="0" smtClean="0">
              <a:solidFill>
                <a:srgbClr val="7030A0"/>
              </a:solidFill>
            </a:rPr>
            <a:t>2. Offsetting</a:t>
          </a:r>
          <a:endParaRPr lang="en-US" sz="1400" b="1" u="sng" dirty="0">
            <a:solidFill>
              <a:srgbClr val="7030A0"/>
            </a:solidFill>
          </a:endParaRPr>
        </a:p>
      </dgm:t>
    </dgm:pt>
    <dgm:pt modelId="{23C40195-C6A5-47AD-ACB2-C49B03594CC5}" type="parTrans" cxnId="{D94AE277-A4A0-473E-BD43-E5003F40C271}">
      <dgm:prSet/>
      <dgm:spPr/>
      <dgm:t>
        <a:bodyPr/>
        <a:lstStyle/>
        <a:p>
          <a:endParaRPr lang="en-US"/>
        </a:p>
      </dgm:t>
    </dgm:pt>
    <dgm:pt modelId="{3128A3FE-E69B-41C6-A814-D99EC21CFEE5}" type="sibTrans" cxnId="{D94AE277-A4A0-473E-BD43-E5003F40C271}">
      <dgm:prSet/>
      <dgm:spPr/>
      <dgm:t>
        <a:bodyPr/>
        <a:lstStyle/>
        <a:p>
          <a:endParaRPr lang="en-US"/>
        </a:p>
      </dgm:t>
    </dgm:pt>
    <dgm:pt modelId="{3DA8DE03-62B6-4E2D-B588-994798E85460}">
      <dgm:prSet custT="1"/>
      <dgm:spPr/>
      <dgm:t>
        <a:bodyPr/>
        <a:lstStyle/>
        <a:p>
          <a:r>
            <a:rPr lang="en-US" sz="1400" dirty="0" smtClean="0"/>
            <a:t>Offsets are short lengths measured to all points of detail from points along the main framework lines.  These latter points are called </a:t>
          </a:r>
          <a:r>
            <a:rPr lang="en-US" sz="1400" dirty="0" err="1" smtClean="0"/>
            <a:t>chainages</a:t>
          </a:r>
          <a:r>
            <a:rPr lang="en-US" sz="1400" dirty="0" smtClean="0"/>
            <a:t>.</a:t>
          </a:r>
          <a:endParaRPr lang="en-US" sz="1400" dirty="0"/>
        </a:p>
      </dgm:t>
    </dgm:pt>
    <dgm:pt modelId="{40E75AE2-BE30-4741-B8B2-9A7F0B790783}" type="parTrans" cxnId="{083EAEBA-968F-4156-81A4-D9DBE9425495}">
      <dgm:prSet/>
      <dgm:spPr/>
      <dgm:t>
        <a:bodyPr/>
        <a:lstStyle/>
        <a:p>
          <a:endParaRPr lang="en-US"/>
        </a:p>
      </dgm:t>
    </dgm:pt>
    <dgm:pt modelId="{08D3EBDF-6A26-42EC-BF6F-61ABEB664E05}" type="sibTrans" cxnId="{083EAEBA-968F-4156-81A4-D9DBE9425495}">
      <dgm:prSet/>
      <dgm:spPr/>
      <dgm:t>
        <a:bodyPr/>
        <a:lstStyle/>
        <a:p>
          <a:endParaRPr lang="en-US"/>
        </a:p>
      </dgm:t>
    </dgm:pt>
    <dgm:pt modelId="{916C90BC-9CD2-49CF-A73E-A683B561838A}">
      <dgm:prSet custT="1"/>
      <dgm:spPr/>
      <dgm:t>
        <a:bodyPr/>
        <a:lstStyle/>
        <a:p>
          <a:r>
            <a:rPr lang="en-US" sz="1400" dirty="0" smtClean="0"/>
            <a:t>Thus any point of detail must have at least two measurement to fix its position, namely a </a:t>
          </a:r>
          <a:r>
            <a:rPr lang="en-US" sz="1400" dirty="0" err="1" smtClean="0"/>
            <a:t>chainage</a:t>
          </a:r>
          <a:r>
            <a:rPr lang="en-US" sz="1400" dirty="0" smtClean="0"/>
            <a:t> and an offset.</a:t>
          </a:r>
          <a:endParaRPr lang="en-US" sz="1400" dirty="0"/>
        </a:p>
      </dgm:t>
    </dgm:pt>
    <dgm:pt modelId="{5579D41F-E28C-4787-A33A-E29504947B54}" type="parTrans" cxnId="{3B6BAD06-E7CB-44E5-966A-22E66E7DAF9D}">
      <dgm:prSet/>
      <dgm:spPr/>
      <dgm:t>
        <a:bodyPr/>
        <a:lstStyle/>
        <a:p>
          <a:endParaRPr lang="en-US"/>
        </a:p>
      </dgm:t>
    </dgm:pt>
    <dgm:pt modelId="{9A4A089A-29CE-4AEF-9494-D22E7B8F556C}" type="sibTrans" cxnId="{3B6BAD06-E7CB-44E5-966A-22E66E7DAF9D}">
      <dgm:prSet/>
      <dgm:spPr/>
      <dgm:t>
        <a:bodyPr/>
        <a:lstStyle/>
        <a:p>
          <a:endParaRPr lang="en-US"/>
        </a:p>
      </dgm:t>
    </dgm:pt>
    <dgm:pt modelId="{604C5A6E-F292-45D2-8F0C-A0660F1DA3D1}">
      <dgm:prSet phldrT="[Text]" custT="1"/>
      <dgm:spPr/>
      <dgm:t>
        <a:bodyPr/>
        <a:lstStyle/>
        <a:p>
          <a:r>
            <a:rPr lang="en-US" sz="1400" b="1" u="sng" dirty="0" smtClean="0">
              <a:solidFill>
                <a:srgbClr val="7030A0"/>
              </a:solidFill>
            </a:rPr>
            <a:t>1. Framework</a:t>
          </a:r>
          <a:endParaRPr lang="en-US" sz="1400" b="1" u="sng" dirty="0">
            <a:solidFill>
              <a:srgbClr val="7030A0"/>
            </a:solidFill>
          </a:endParaRPr>
        </a:p>
      </dgm:t>
    </dgm:pt>
    <dgm:pt modelId="{D4A884F0-B333-41B3-A2B8-12AA4D73590A}" type="parTrans" cxnId="{6D63BBB8-3341-45A2-9450-BD91710BA022}">
      <dgm:prSet/>
      <dgm:spPr/>
      <dgm:t>
        <a:bodyPr/>
        <a:lstStyle/>
        <a:p>
          <a:endParaRPr lang="en-US"/>
        </a:p>
      </dgm:t>
    </dgm:pt>
    <dgm:pt modelId="{994C9BD0-F33D-4256-86E2-1CC81F1690AB}" type="sibTrans" cxnId="{6D63BBB8-3341-45A2-9450-BD91710BA022}">
      <dgm:prSet/>
      <dgm:spPr/>
      <dgm:t>
        <a:bodyPr/>
        <a:lstStyle/>
        <a:p>
          <a:endParaRPr lang="en-US"/>
        </a:p>
      </dgm:t>
    </dgm:pt>
    <dgm:pt modelId="{6117DFA8-1A80-46E6-BBDE-4D25F83E75DC}" type="pres">
      <dgm:prSet presAssocID="{7D83B19B-F6B5-4467-8046-0B68A37F793D}" presName="Name0" presStyleCnt="0">
        <dgm:presLayoutVars>
          <dgm:dir/>
          <dgm:animLvl val="lvl"/>
          <dgm:resizeHandles/>
        </dgm:presLayoutVars>
      </dgm:prSet>
      <dgm:spPr/>
      <dgm:t>
        <a:bodyPr/>
        <a:lstStyle/>
        <a:p>
          <a:endParaRPr lang="en-US"/>
        </a:p>
      </dgm:t>
    </dgm:pt>
    <dgm:pt modelId="{ACB4C352-1214-40B8-9708-A4396E82F9A9}" type="pres">
      <dgm:prSet presAssocID="{228F80EB-2710-468B-9242-DDBC659F4DA4}" presName="linNode" presStyleCnt="0"/>
      <dgm:spPr/>
    </dgm:pt>
    <dgm:pt modelId="{D60225B4-80D3-4B32-A8FD-26C40789B2AF}" type="pres">
      <dgm:prSet presAssocID="{228F80EB-2710-468B-9242-DDBC659F4DA4}" presName="parentShp" presStyleLbl="node1" presStyleIdx="0" presStyleCnt="1" custScaleX="75926">
        <dgm:presLayoutVars>
          <dgm:bulletEnabled val="1"/>
        </dgm:presLayoutVars>
      </dgm:prSet>
      <dgm:spPr/>
      <dgm:t>
        <a:bodyPr/>
        <a:lstStyle/>
        <a:p>
          <a:endParaRPr lang="en-US"/>
        </a:p>
      </dgm:t>
    </dgm:pt>
    <dgm:pt modelId="{03BD341A-03A0-4DB5-A9F3-637AEDE3FCD5}" type="pres">
      <dgm:prSet presAssocID="{228F80EB-2710-468B-9242-DDBC659F4DA4}" presName="childShp" presStyleLbl="bgAccFollowNode1" presStyleIdx="0" presStyleCnt="1" custScaleX="148364">
        <dgm:presLayoutVars>
          <dgm:bulletEnabled val="1"/>
        </dgm:presLayoutVars>
      </dgm:prSet>
      <dgm:spPr/>
      <dgm:t>
        <a:bodyPr/>
        <a:lstStyle/>
        <a:p>
          <a:endParaRPr lang="en-US"/>
        </a:p>
      </dgm:t>
    </dgm:pt>
  </dgm:ptLst>
  <dgm:cxnLst>
    <dgm:cxn modelId="{3B6BAD06-E7CB-44E5-966A-22E66E7DAF9D}" srcId="{228F80EB-2710-468B-9242-DDBC659F4DA4}" destId="{916C90BC-9CD2-49CF-A73E-A683B561838A}" srcOrd="7" destOrd="0" parTransId="{5579D41F-E28C-4787-A33A-E29504947B54}" sibTransId="{9A4A089A-29CE-4AEF-9494-D22E7B8F556C}"/>
    <dgm:cxn modelId="{5BDA17FE-74C2-4EDE-B8E4-0FC5A9231755}" srcId="{228F80EB-2710-468B-9242-DDBC659F4DA4}" destId="{7EB493FC-6F20-48FE-8115-23EE952B0E30}" srcOrd="3" destOrd="0" parTransId="{5E19E297-3751-4A33-AB3F-4920383053DF}" sibTransId="{169481AA-A407-4D65-8D46-F6E0B0DC9181}"/>
    <dgm:cxn modelId="{B2B7F1F1-0A5F-44B7-B0FC-D00BE29329DC}" type="presOf" srcId="{7D83B19B-F6B5-4467-8046-0B68A37F793D}" destId="{6117DFA8-1A80-46E6-BBDE-4D25F83E75DC}" srcOrd="0" destOrd="0" presId="urn:microsoft.com/office/officeart/2005/8/layout/vList6"/>
    <dgm:cxn modelId="{5246F742-A9D9-4998-8AC0-541D3901D740}" type="presOf" srcId="{916C90BC-9CD2-49CF-A73E-A683B561838A}" destId="{03BD341A-03A0-4DB5-A9F3-637AEDE3FCD5}" srcOrd="0" destOrd="7" presId="urn:microsoft.com/office/officeart/2005/8/layout/vList6"/>
    <dgm:cxn modelId="{F9190EDC-5790-410C-A7BF-C00E9A994F0F}" type="presOf" srcId="{3DA8DE03-62B6-4E2D-B588-994798E85460}" destId="{03BD341A-03A0-4DB5-A9F3-637AEDE3FCD5}" srcOrd="0" destOrd="6" presId="urn:microsoft.com/office/officeart/2005/8/layout/vList6"/>
    <dgm:cxn modelId="{E4FC5AC7-8273-4610-A144-DA3B34096C4F}" type="presOf" srcId="{4B362D75-0F38-4350-B161-B217552FE7DC}" destId="{03BD341A-03A0-4DB5-A9F3-637AEDE3FCD5}" srcOrd="0" destOrd="4" presId="urn:microsoft.com/office/officeart/2005/8/layout/vList6"/>
    <dgm:cxn modelId="{9A8D7947-4FE0-49AB-B443-CE69BE507640}" srcId="{7D83B19B-F6B5-4467-8046-0B68A37F793D}" destId="{228F80EB-2710-468B-9242-DDBC659F4DA4}" srcOrd="0" destOrd="0" parTransId="{E826EDC8-0900-4C05-9D13-4AF134BD3A7E}" sibTransId="{31CD99C2-DA3D-45A6-AC44-1D059FFCBB12}"/>
    <dgm:cxn modelId="{8AD38143-0BD7-4643-867B-9F82B4D61242}" srcId="{228F80EB-2710-468B-9242-DDBC659F4DA4}" destId="{72EF3C89-5813-4643-A853-7FD6D3939CEB}" srcOrd="1" destOrd="0" parTransId="{BA13E101-8B94-4035-8D03-C23C4F5A24D7}" sibTransId="{5C67932D-786F-419E-9641-83A8D8023EDE}"/>
    <dgm:cxn modelId="{6D63BBB8-3341-45A2-9450-BD91710BA022}" srcId="{228F80EB-2710-468B-9242-DDBC659F4DA4}" destId="{604C5A6E-F292-45D2-8F0C-A0660F1DA3D1}" srcOrd="0" destOrd="0" parTransId="{D4A884F0-B333-41B3-A2B8-12AA4D73590A}" sibTransId="{994C9BD0-F33D-4256-86E2-1CC81F1690AB}"/>
    <dgm:cxn modelId="{083EAEBA-968F-4156-81A4-D9DBE9425495}" srcId="{228F80EB-2710-468B-9242-DDBC659F4DA4}" destId="{3DA8DE03-62B6-4E2D-B588-994798E85460}" srcOrd="6" destOrd="0" parTransId="{40E75AE2-BE30-4741-B8B2-9A7F0B790783}" sibTransId="{08D3EBDF-6A26-42EC-BF6F-61ABEB664E05}"/>
    <dgm:cxn modelId="{A4BDA838-B256-47D1-BC8F-4853F25096EA}" type="presOf" srcId="{228F80EB-2710-468B-9242-DDBC659F4DA4}" destId="{D60225B4-80D3-4B32-A8FD-26C40789B2AF}" srcOrd="0" destOrd="0" presId="urn:microsoft.com/office/officeart/2005/8/layout/vList6"/>
    <dgm:cxn modelId="{D8D5E7F5-8338-40CC-99E2-CE511B597259}" srcId="{228F80EB-2710-468B-9242-DDBC659F4DA4}" destId="{4B362D75-0F38-4350-B161-B217552FE7DC}" srcOrd="4" destOrd="0" parTransId="{77650077-854F-4C33-AAE8-0DE1738DEF44}" sibTransId="{BFE6C2BC-7F92-4CBC-AA0D-F409B657AB45}"/>
    <dgm:cxn modelId="{8E65FDE7-15CB-41AB-8AB7-916995CE0840}" type="presOf" srcId="{72EF3C89-5813-4643-A853-7FD6D3939CEB}" destId="{03BD341A-03A0-4DB5-A9F3-637AEDE3FCD5}" srcOrd="0" destOrd="1" presId="urn:microsoft.com/office/officeart/2005/8/layout/vList6"/>
    <dgm:cxn modelId="{3C88AF8D-58F4-4ADB-ACFA-F95B7BF27FC1}" srcId="{228F80EB-2710-468B-9242-DDBC659F4DA4}" destId="{166B9440-9EFC-46E7-A0AD-4AE06BE44F7D}" srcOrd="2" destOrd="0" parTransId="{2F8C092C-4A75-4E5F-A2D1-00B400EF4B97}" sibTransId="{0D220325-1D27-48A9-8B85-919ED9E26C41}"/>
    <dgm:cxn modelId="{0421D8E7-8E79-4ED5-87E5-D2A91CB2A159}" type="presOf" srcId="{07188B37-8502-489F-AEB3-0C5F9A20BDE0}" destId="{03BD341A-03A0-4DB5-A9F3-637AEDE3FCD5}" srcOrd="0" destOrd="5" presId="urn:microsoft.com/office/officeart/2005/8/layout/vList6"/>
    <dgm:cxn modelId="{B1DCB61E-890D-457E-AC3D-18FBB86B4F9A}" type="presOf" srcId="{7EB493FC-6F20-48FE-8115-23EE952B0E30}" destId="{03BD341A-03A0-4DB5-A9F3-637AEDE3FCD5}" srcOrd="0" destOrd="3" presId="urn:microsoft.com/office/officeart/2005/8/layout/vList6"/>
    <dgm:cxn modelId="{537432CC-3792-4761-BA4E-3451509336FF}" type="presOf" srcId="{604C5A6E-F292-45D2-8F0C-A0660F1DA3D1}" destId="{03BD341A-03A0-4DB5-A9F3-637AEDE3FCD5}" srcOrd="0" destOrd="0" presId="urn:microsoft.com/office/officeart/2005/8/layout/vList6"/>
    <dgm:cxn modelId="{D94AE277-A4A0-473E-BD43-E5003F40C271}" srcId="{228F80EB-2710-468B-9242-DDBC659F4DA4}" destId="{07188B37-8502-489F-AEB3-0C5F9A20BDE0}" srcOrd="5" destOrd="0" parTransId="{23C40195-C6A5-47AD-ACB2-C49B03594CC5}" sibTransId="{3128A3FE-E69B-41C6-A814-D99EC21CFEE5}"/>
    <dgm:cxn modelId="{88466813-5335-4404-9DDA-2D3154D49CF3}" type="presOf" srcId="{166B9440-9EFC-46E7-A0AD-4AE06BE44F7D}" destId="{03BD341A-03A0-4DB5-A9F3-637AEDE3FCD5}" srcOrd="0" destOrd="2" presId="urn:microsoft.com/office/officeart/2005/8/layout/vList6"/>
    <dgm:cxn modelId="{CD1D1515-CD03-4D32-B8DA-4FE10850AC06}" type="presParOf" srcId="{6117DFA8-1A80-46E6-BBDE-4D25F83E75DC}" destId="{ACB4C352-1214-40B8-9708-A4396E82F9A9}" srcOrd="0" destOrd="0" presId="urn:microsoft.com/office/officeart/2005/8/layout/vList6"/>
    <dgm:cxn modelId="{09B2D34C-DB0C-4A75-8993-3A220EA83A12}" type="presParOf" srcId="{ACB4C352-1214-40B8-9708-A4396E82F9A9}" destId="{D60225B4-80D3-4B32-A8FD-26C40789B2AF}" srcOrd="0" destOrd="0" presId="urn:microsoft.com/office/officeart/2005/8/layout/vList6"/>
    <dgm:cxn modelId="{86CD382D-91FC-484C-9796-BBED947A5F3F}" type="presParOf" srcId="{ACB4C352-1214-40B8-9708-A4396E82F9A9}" destId="{03BD341A-03A0-4DB5-A9F3-637AEDE3FCD5}" srcOrd="1" destOrd="0" presId="urn:microsoft.com/office/officeart/2005/8/layout/vList6"/>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E67F1-7DB9-4759-8996-D1687E21AF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539069D-930F-4E9B-B018-27CE4E4B18E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Recording the survey</a:t>
          </a:r>
          <a:endParaRPr lang="en-US" dirty="0"/>
        </a:p>
      </dgm:t>
    </dgm:pt>
    <dgm:pt modelId="{575FD986-7FF2-4145-8B37-D61EC7E42062}" type="parTrans" cxnId="{B7089AE8-AD2F-44C5-9ACF-74113E386372}">
      <dgm:prSet/>
      <dgm:spPr/>
      <dgm:t>
        <a:bodyPr/>
        <a:lstStyle/>
        <a:p>
          <a:endParaRPr lang="en-US"/>
        </a:p>
      </dgm:t>
    </dgm:pt>
    <dgm:pt modelId="{CE144947-49C9-415A-AA64-DD2E5E828CB7}" type="sibTrans" cxnId="{B7089AE8-AD2F-44C5-9ACF-74113E386372}">
      <dgm:prSet/>
      <dgm:spPr/>
      <dgm:t>
        <a:bodyPr/>
        <a:lstStyle/>
        <a:p>
          <a:endParaRPr lang="en-US"/>
        </a:p>
      </dgm:t>
    </dgm:pt>
    <dgm:pt modelId="{9156F635-20C6-4379-8508-D05901DAE3D2}">
      <dgm:prSet phldrT="[Text]"/>
      <dgm:spPr/>
      <dgm:t>
        <a:bodyPr/>
        <a:lstStyle/>
        <a:p>
          <a:r>
            <a:rPr lang="en-US" dirty="0" smtClean="0"/>
            <a:t>Referencing the survey</a:t>
          </a:r>
          <a:endParaRPr lang="en-US" dirty="0"/>
        </a:p>
      </dgm:t>
    </dgm:pt>
    <dgm:pt modelId="{11B1A4BC-492A-4CCC-BF5B-A206655D32A5}" type="parTrans" cxnId="{795DF7C2-DADF-4CF0-AA18-1F164234B348}">
      <dgm:prSet/>
      <dgm:spPr/>
      <dgm:t>
        <a:bodyPr/>
        <a:lstStyle/>
        <a:p>
          <a:endParaRPr lang="en-US"/>
        </a:p>
      </dgm:t>
    </dgm:pt>
    <dgm:pt modelId="{0638F9EA-101D-4B2F-B2CE-5795A59C80BF}" type="sibTrans" cxnId="{795DF7C2-DADF-4CF0-AA18-1F164234B348}">
      <dgm:prSet/>
      <dgm:spPr/>
      <dgm:t>
        <a:bodyPr/>
        <a:lstStyle/>
        <a:p>
          <a:endParaRPr lang="en-US"/>
        </a:p>
      </dgm:t>
    </dgm:pt>
    <dgm:pt modelId="{1E8A90A8-E05D-4864-929B-672F7DB5763F}">
      <dgm:prSet/>
      <dgm:spPr/>
      <dgm:t>
        <a:bodyPr/>
        <a:lstStyle/>
        <a:p>
          <a:r>
            <a:rPr lang="en-US" dirty="0" smtClean="0"/>
            <a:t>The first task in booking is to make a reference sketch of the survey as a whole.</a:t>
          </a:r>
          <a:endParaRPr lang="en-US" dirty="0"/>
        </a:p>
      </dgm:t>
    </dgm:pt>
    <dgm:pt modelId="{E9BEE4B9-0976-4CFA-A6ED-C0AA7A9FA6DE}" type="parTrans" cxnId="{DD92829B-4554-407B-A13C-E8A3C3C4DC74}">
      <dgm:prSet/>
      <dgm:spPr/>
      <dgm:t>
        <a:bodyPr/>
        <a:lstStyle/>
        <a:p>
          <a:endParaRPr lang="en-US"/>
        </a:p>
      </dgm:t>
    </dgm:pt>
    <dgm:pt modelId="{1F344047-A48F-4F9B-8F67-299FCE1C7D46}" type="sibTrans" cxnId="{DD92829B-4554-407B-A13C-E8A3C3C4DC74}">
      <dgm:prSet/>
      <dgm:spPr/>
      <dgm:t>
        <a:bodyPr/>
        <a:lstStyle/>
        <a:p>
          <a:endParaRPr lang="en-US"/>
        </a:p>
      </dgm:t>
    </dgm:pt>
    <dgm:pt modelId="{9AFED900-AB7B-4BA9-9A2D-B845122E28B3}" type="pres">
      <dgm:prSet presAssocID="{9D5E67F1-7DB9-4759-8996-D1687E21AFBE}" presName="Name0" presStyleCnt="0">
        <dgm:presLayoutVars>
          <dgm:dir/>
          <dgm:animLvl val="lvl"/>
          <dgm:resizeHandles/>
        </dgm:presLayoutVars>
      </dgm:prSet>
      <dgm:spPr/>
      <dgm:t>
        <a:bodyPr/>
        <a:lstStyle/>
        <a:p>
          <a:endParaRPr lang="en-US"/>
        </a:p>
      </dgm:t>
    </dgm:pt>
    <dgm:pt modelId="{4EF3D685-C3FF-448A-949B-301E06030469}" type="pres">
      <dgm:prSet presAssocID="{7539069D-930F-4E9B-B018-27CE4E4B18E9}" presName="linNode" presStyleCnt="0"/>
      <dgm:spPr/>
    </dgm:pt>
    <dgm:pt modelId="{0919E7F6-1941-4C24-8DDD-B2B36A5F73EB}" type="pres">
      <dgm:prSet presAssocID="{7539069D-930F-4E9B-B018-27CE4E4B18E9}" presName="parentShp" presStyleLbl="node1" presStyleIdx="0" presStyleCnt="1" custScaleX="80180">
        <dgm:presLayoutVars>
          <dgm:bulletEnabled val="1"/>
        </dgm:presLayoutVars>
      </dgm:prSet>
      <dgm:spPr/>
      <dgm:t>
        <a:bodyPr/>
        <a:lstStyle/>
        <a:p>
          <a:endParaRPr lang="en-US"/>
        </a:p>
      </dgm:t>
    </dgm:pt>
    <dgm:pt modelId="{E64841E1-3765-4EE5-BEDE-A10B4FA54348}" type="pres">
      <dgm:prSet presAssocID="{7539069D-930F-4E9B-B018-27CE4E4B18E9}" presName="childShp" presStyleLbl="bgAccFollowNode1" presStyleIdx="0" presStyleCnt="1" custScaleX="146246">
        <dgm:presLayoutVars>
          <dgm:bulletEnabled val="1"/>
        </dgm:presLayoutVars>
      </dgm:prSet>
      <dgm:spPr/>
      <dgm:t>
        <a:bodyPr/>
        <a:lstStyle/>
        <a:p>
          <a:endParaRPr lang="en-US"/>
        </a:p>
      </dgm:t>
    </dgm:pt>
  </dgm:ptLst>
  <dgm:cxnLst>
    <dgm:cxn modelId="{858A616C-A25D-4618-B57D-C64D6FC6CD5A}" type="presOf" srcId="{1E8A90A8-E05D-4864-929B-672F7DB5763F}" destId="{E64841E1-3765-4EE5-BEDE-A10B4FA54348}" srcOrd="0" destOrd="1" presId="urn:microsoft.com/office/officeart/2005/8/layout/vList6"/>
    <dgm:cxn modelId="{A7E8626B-73A3-4079-BBA5-727DA9550748}" type="presOf" srcId="{7539069D-930F-4E9B-B018-27CE4E4B18E9}" destId="{0919E7F6-1941-4C24-8DDD-B2B36A5F73EB}" srcOrd="0" destOrd="0" presId="urn:microsoft.com/office/officeart/2005/8/layout/vList6"/>
    <dgm:cxn modelId="{B7089AE8-AD2F-44C5-9ACF-74113E386372}" srcId="{9D5E67F1-7DB9-4759-8996-D1687E21AFBE}" destId="{7539069D-930F-4E9B-B018-27CE4E4B18E9}" srcOrd="0" destOrd="0" parTransId="{575FD986-7FF2-4145-8B37-D61EC7E42062}" sibTransId="{CE144947-49C9-415A-AA64-DD2E5E828CB7}"/>
    <dgm:cxn modelId="{F7C20500-E40F-4049-8002-B74CAC897DB2}" type="presOf" srcId="{9D5E67F1-7DB9-4759-8996-D1687E21AFBE}" destId="{9AFED900-AB7B-4BA9-9A2D-B845122E28B3}" srcOrd="0" destOrd="0" presId="urn:microsoft.com/office/officeart/2005/8/layout/vList6"/>
    <dgm:cxn modelId="{069AAAAD-6063-4FD8-832D-F4D28DA8612C}" type="presOf" srcId="{9156F635-20C6-4379-8508-D05901DAE3D2}" destId="{E64841E1-3765-4EE5-BEDE-A10B4FA54348}" srcOrd="0" destOrd="0" presId="urn:microsoft.com/office/officeart/2005/8/layout/vList6"/>
    <dgm:cxn modelId="{DD92829B-4554-407B-A13C-E8A3C3C4DC74}" srcId="{7539069D-930F-4E9B-B018-27CE4E4B18E9}" destId="{1E8A90A8-E05D-4864-929B-672F7DB5763F}" srcOrd="1" destOrd="0" parTransId="{E9BEE4B9-0976-4CFA-A6ED-C0AA7A9FA6DE}" sibTransId="{1F344047-A48F-4F9B-8F67-299FCE1C7D46}"/>
    <dgm:cxn modelId="{795DF7C2-DADF-4CF0-AA18-1F164234B348}" srcId="{7539069D-930F-4E9B-B018-27CE4E4B18E9}" destId="{9156F635-20C6-4379-8508-D05901DAE3D2}" srcOrd="0" destOrd="0" parTransId="{11B1A4BC-492A-4CCC-BF5B-A206655D32A5}" sibTransId="{0638F9EA-101D-4B2F-B2CE-5795A59C80BF}"/>
    <dgm:cxn modelId="{BB197B7C-0A58-43DA-9498-04F83B2915F7}" type="presParOf" srcId="{9AFED900-AB7B-4BA9-9A2D-B845122E28B3}" destId="{4EF3D685-C3FF-448A-949B-301E06030469}" srcOrd="0" destOrd="0" presId="urn:microsoft.com/office/officeart/2005/8/layout/vList6"/>
    <dgm:cxn modelId="{A25FDFCD-411C-4CE2-974D-6E120A2CB6EA}" type="presParOf" srcId="{4EF3D685-C3FF-448A-949B-301E06030469}" destId="{0919E7F6-1941-4C24-8DDD-B2B36A5F73EB}" srcOrd="0" destOrd="0" presId="urn:microsoft.com/office/officeart/2005/8/layout/vList6"/>
    <dgm:cxn modelId="{0222719A-3D7F-4CB1-8B05-B1DB3720230F}" type="presParOf" srcId="{4EF3D685-C3FF-448A-949B-301E06030469}" destId="{E64841E1-3765-4EE5-BEDE-A10B4FA54348}" srcOrd="1" destOrd="0" presId="urn:microsoft.com/office/officeart/2005/8/layout/vList6"/>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0C7CB1-8EBD-4BF6-BB93-1590CD46E0C2}"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578DD576-26FB-43D1-9753-24DA01D62BC4}">
      <dgm:prSet phldrT="[Text]"/>
      <dgm:spPr/>
      <dgm:t>
        <a:bodyPr/>
        <a:lstStyle/>
        <a:p>
          <a:r>
            <a:rPr lang="en-US" dirty="0" smtClean="0"/>
            <a:t>Accuracy</a:t>
          </a:r>
          <a:endParaRPr lang="en-US" dirty="0"/>
        </a:p>
      </dgm:t>
    </dgm:pt>
    <dgm:pt modelId="{0A7B0FC1-1638-4A32-A410-6850CAE873E5}" type="parTrans" cxnId="{C31FBF7A-91C5-4BA7-9C5F-64BC0CA30747}">
      <dgm:prSet/>
      <dgm:spPr/>
      <dgm:t>
        <a:bodyPr/>
        <a:lstStyle/>
        <a:p>
          <a:endParaRPr lang="en-US"/>
        </a:p>
      </dgm:t>
    </dgm:pt>
    <dgm:pt modelId="{091B5D9E-ADCB-44C2-9A51-AC97F0AF65F6}" type="sibTrans" cxnId="{C31FBF7A-91C5-4BA7-9C5F-64BC0CA30747}">
      <dgm:prSet/>
      <dgm:spPr/>
      <dgm:t>
        <a:bodyPr/>
        <a:lstStyle/>
        <a:p>
          <a:endParaRPr lang="en-US"/>
        </a:p>
      </dgm:t>
    </dgm:pt>
    <dgm:pt modelId="{8762A15F-09A8-4B1B-BE16-98FE5F0610F4}">
      <dgm:prSet phldrT="[Text]"/>
      <dgm:spPr/>
      <dgm:t>
        <a:bodyPr/>
        <a:lstStyle/>
        <a:p>
          <a:r>
            <a:rPr lang="en-US" dirty="0" smtClean="0"/>
            <a:t>All measurement should be accurate, depending upon the precision  desired</a:t>
          </a:r>
          <a:endParaRPr lang="en-US" dirty="0"/>
        </a:p>
      </dgm:t>
    </dgm:pt>
    <dgm:pt modelId="{655216A6-DAD4-4982-ADF7-AD292B470411}" type="parTrans" cxnId="{30E9FC59-6A3A-4296-9BA0-3D8DF52299F2}">
      <dgm:prSet/>
      <dgm:spPr/>
      <dgm:t>
        <a:bodyPr/>
        <a:lstStyle/>
        <a:p>
          <a:endParaRPr lang="en-US"/>
        </a:p>
      </dgm:t>
    </dgm:pt>
    <dgm:pt modelId="{A5D37F68-3DE7-4B55-A161-8F9FCB75C3AE}" type="sibTrans" cxnId="{30E9FC59-6A3A-4296-9BA0-3D8DF52299F2}">
      <dgm:prSet/>
      <dgm:spPr/>
      <dgm:t>
        <a:bodyPr/>
        <a:lstStyle/>
        <a:p>
          <a:endParaRPr lang="en-US"/>
        </a:p>
      </dgm:t>
    </dgm:pt>
    <dgm:pt modelId="{54899431-D00D-4D3E-83F2-01ED64A3246B}">
      <dgm:prSet phldrT="[Text]"/>
      <dgm:spPr/>
      <dgm:t>
        <a:bodyPr/>
        <a:lstStyle/>
        <a:p>
          <a:r>
            <a:rPr lang="en-US" dirty="0" smtClean="0"/>
            <a:t>Legibility</a:t>
          </a:r>
          <a:endParaRPr lang="en-US" dirty="0"/>
        </a:p>
      </dgm:t>
    </dgm:pt>
    <dgm:pt modelId="{0144C924-934E-493C-B664-F6E2CA9906EA}" type="parTrans" cxnId="{87A36AB9-A61D-4E87-B512-245A8C23224F}">
      <dgm:prSet/>
      <dgm:spPr/>
      <dgm:t>
        <a:bodyPr/>
        <a:lstStyle/>
        <a:p>
          <a:endParaRPr lang="en-US"/>
        </a:p>
      </dgm:t>
    </dgm:pt>
    <dgm:pt modelId="{8EC22F4B-300C-4277-8163-3E7817F531FE}" type="sibTrans" cxnId="{87A36AB9-A61D-4E87-B512-245A8C23224F}">
      <dgm:prSet/>
      <dgm:spPr/>
      <dgm:t>
        <a:bodyPr/>
        <a:lstStyle/>
        <a:p>
          <a:endParaRPr lang="en-US"/>
        </a:p>
      </dgm:t>
    </dgm:pt>
    <dgm:pt modelId="{D374D84E-3480-444A-93A1-B1C8BB5A05CA}">
      <dgm:prSet phldrT="[Text]"/>
      <dgm:spPr/>
      <dgm:t>
        <a:bodyPr/>
        <a:lstStyle/>
        <a:p>
          <a:r>
            <a:rPr lang="en-US" dirty="0" smtClean="0"/>
            <a:t>Always keep in mind that notes may be utilized someone else who has never visited the site of survey</a:t>
          </a:r>
          <a:endParaRPr lang="en-US" dirty="0"/>
        </a:p>
      </dgm:t>
    </dgm:pt>
    <dgm:pt modelId="{19B65EF7-0ABD-4197-9376-CFFED9ABBB2E}" type="parTrans" cxnId="{71A2C147-A767-46A1-A2C3-9B24FB12F344}">
      <dgm:prSet/>
      <dgm:spPr/>
      <dgm:t>
        <a:bodyPr/>
        <a:lstStyle/>
        <a:p>
          <a:endParaRPr lang="en-US"/>
        </a:p>
      </dgm:t>
    </dgm:pt>
    <dgm:pt modelId="{3A2E338C-9718-4A89-8080-12BE89CC167E}" type="sibTrans" cxnId="{71A2C147-A767-46A1-A2C3-9B24FB12F344}">
      <dgm:prSet/>
      <dgm:spPr/>
      <dgm:t>
        <a:bodyPr/>
        <a:lstStyle/>
        <a:p>
          <a:endParaRPr lang="en-US"/>
        </a:p>
      </dgm:t>
    </dgm:pt>
    <dgm:pt modelId="{62C31832-FF9F-45C8-B7D6-1B2A00CD8F7A}">
      <dgm:prSet phldrT="[Text]"/>
      <dgm:spPr/>
      <dgm:t>
        <a:bodyPr/>
        <a:lstStyle/>
        <a:p>
          <a:r>
            <a:rPr lang="en-US" dirty="0" smtClean="0"/>
            <a:t>Integrity</a:t>
          </a:r>
          <a:endParaRPr lang="en-US" dirty="0"/>
        </a:p>
      </dgm:t>
    </dgm:pt>
    <dgm:pt modelId="{68DB2A0E-973A-4003-89B2-EED5079B252A}" type="parTrans" cxnId="{E615A788-9A25-4745-9D0E-B8EEB9341EFA}">
      <dgm:prSet/>
      <dgm:spPr/>
      <dgm:t>
        <a:bodyPr/>
        <a:lstStyle/>
        <a:p>
          <a:endParaRPr lang="en-US"/>
        </a:p>
      </dgm:t>
    </dgm:pt>
    <dgm:pt modelId="{6E6A3F28-7B2F-40E7-A977-F048114D180E}" type="sibTrans" cxnId="{E615A788-9A25-4745-9D0E-B8EEB9341EFA}">
      <dgm:prSet/>
      <dgm:spPr/>
      <dgm:t>
        <a:bodyPr/>
        <a:lstStyle/>
        <a:p>
          <a:endParaRPr lang="en-US"/>
        </a:p>
      </dgm:t>
    </dgm:pt>
    <dgm:pt modelId="{DBECD3F8-E2E2-44C4-864E-869126F81DB8}">
      <dgm:prSet phldrT="[Text]"/>
      <dgm:spPr/>
      <dgm:t>
        <a:bodyPr/>
        <a:lstStyle/>
        <a:p>
          <a:r>
            <a:rPr lang="en-US" dirty="0" smtClean="0"/>
            <a:t>The notes should be complete in all respects before leaving the site of survey. Even a single omitted measurement may pose a serious problem while plotting  </a:t>
          </a:r>
          <a:endParaRPr lang="en-US" dirty="0"/>
        </a:p>
      </dgm:t>
    </dgm:pt>
    <dgm:pt modelId="{7499B5D6-9169-4426-AB5B-BA3B00386D50}" type="parTrans" cxnId="{385AA7A4-BE56-46C7-A4F0-4B9B047EB164}">
      <dgm:prSet/>
      <dgm:spPr/>
      <dgm:t>
        <a:bodyPr/>
        <a:lstStyle/>
        <a:p>
          <a:endParaRPr lang="en-US"/>
        </a:p>
      </dgm:t>
    </dgm:pt>
    <dgm:pt modelId="{3519676B-58AF-476C-A768-48E31207F015}" type="sibTrans" cxnId="{385AA7A4-BE56-46C7-A4F0-4B9B047EB164}">
      <dgm:prSet/>
      <dgm:spPr/>
      <dgm:t>
        <a:bodyPr/>
        <a:lstStyle/>
        <a:p>
          <a:endParaRPr lang="en-US"/>
        </a:p>
      </dgm:t>
    </dgm:pt>
    <dgm:pt modelId="{D1B425FC-1515-4936-957C-BD58AE78B11E}">
      <dgm:prSet phldrT="[Text]"/>
      <dgm:spPr/>
      <dgm:t>
        <a:bodyPr/>
        <a:lstStyle/>
        <a:p>
          <a:r>
            <a:rPr lang="en-US" dirty="0" smtClean="0"/>
            <a:t>Arrangement</a:t>
          </a:r>
          <a:endParaRPr lang="en-US" dirty="0"/>
        </a:p>
      </dgm:t>
    </dgm:pt>
    <dgm:pt modelId="{3860C249-BAEE-4C7E-91A7-60FF2D6C0C30}" type="parTrans" cxnId="{09F9B53A-2B81-47D6-931F-A00D13D59F1F}">
      <dgm:prSet/>
      <dgm:spPr/>
      <dgm:t>
        <a:bodyPr/>
        <a:lstStyle/>
        <a:p>
          <a:endParaRPr lang="en-US"/>
        </a:p>
      </dgm:t>
    </dgm:pt>
    <dgm:pt modelId="{4462A24D-C9FA-4A93-9F87-AA8A9120DB74}" type="sibTrans" cxnId="{09F9B53A-2B81-47D6-931F-A00D13D59F1F}">
      <dgm:prSet/>
      <dgm:spPr/>
      <dgm:t>
        <a:bodyPr/>
        <a:lstStyle/>
        <a:p>
          <a:endParaRPr lang="en-US"/>
        </a:p>
      </dgm:t>
    </dgm:pt>
    <dgm:pt modelId="{DFFEEB2B-9FF0-419F-A8CE-BD4989DC8E97}">
      <dgm:prSet phldrT="[Text]"/>
      <dgm:spPr/>
      <dgm:t>
        <a:bodyPr/>
        <a:lstStyle/>
        <a:p>
          <a:r>
            <a:rPr lang="en-US" dirty="0" smtClean="0"/>
            <a:t>It should be made clear as to how the work began and ended</a:t>
          </a:r>
          <a:endParaRPr lang="en-US" dirty="0"/>
        </a:p>
      </dgm:t>
    </dgm:pt>
    <dgm:pt modelId="{9BC58875-7085-4E88-BBF3-41CDD168CD8C}" type="parTrans" cxnId="{DEF794D0-4814-4FBF-BE37-ED6CE1B48108}">
      <dgm:prSet/>
      <dgm:spPr/>
      <dgm:t>
        <a:bodyPr/>
        <a:lstStyle/>
        <a:p>
          <a:endParaRPr lang="en-US"/>
        </a:p>
      </dgm:t>
    </dgm:pt>
    <dgm:pt modelId="{E2A735CD-741B-4C3A-8BE8-1E57AB47D77B}" type="sibTrans" cxnId="{DEF794D0-4814-4FBF-BE37-ED6CE1B48108}">
      <dgm:prSet/>
      <dgm:spPr/>
      <dgm:t>
        <a:bodyPr/>
        <a:lstStyle/>
        <a:p>
          <a:endParaRPr lang="en-US"/>
        </a:p>
      </dgm:t>
    </dgm:pt>
    <dgm:pt modelId="{5CE6542F-2DC8-4754-A56B-DE5A7CEFFF20}">
      <dgm:prSet phldrT="[Text]"/>
      <dgm:spPr/>
      <dgm:t>
        <a:bodyPr/>
        <a:lstStyle/>
        <a:p>
          <a:r>
            <a:rPr lang="en-US" dirty="0" smtClean="0"/>
            <a:t>Clarity</a:t>
          </a:r>
          <a:endParaRPr lang="en-US" dirty="0"/>
        </a:p>
      </dgm:t>
    </dgm:pt>
    <dgm:pt modelId="{23D0E6A8-3628-4858-A968-0A5A5E67EC5C}" type="parTrans" cxnId="{97380115-C89D-4CA8-B51E-B8372D634B57}">
      <dgm:prSet/>
      <dgm:spPr/>
      <dgm:t>
        <a:bodyPr/>
        <a:lstStyle/>
        <a:p>
          <a:endParaRPr lang="en-US"/>
        </a:p>
      </dgm:t>
    </dgm:pt>
    <dgm:pt modelId="{297A2D62-B05F-49F6-A046-1325B2B8F76F}" type="sibTrans" cxnId="{97380115-C89D-4CA8-B51E-B8372D634B57}">
      <dgm:prSet/>
      <dgm:spPr/>
      <dgm:t>
        <a:bodyPr/>
        <a:lstStyle/>
        <a:p>
          <a:endParaRPr lang="en-US"/>
        </a:p>
      </dgm:t>
    </dgm:pt>
    <dgm:pt modelId="{246148A5-361C-4362-BB29-0B2114944CA9}">
      <dgm:prSet phldrT="[Text]"/>
      <dgm:spPr/>
      <dgm:t>
        <a:bodyPr/>
        <a:lstStyle/>
        <a:p>
          <a:r>
            <a:rPr lang="en-US" dirty="0" smtClean="0"/>
            <a:t>Sketches and tabulation of field data should be clear and readable. Ambiguous notes lead to mistake in drafting and computation</a:t>
          </a:r>
          <a:endParaRPr lang="en-US" dirty="0"/>
        </a:p>
      </dgm:t>
    </dgm:pt>
    <dgm:pt modelId="{81296D63-D9CE-4423-A3C5-28C7A6BD501F}" type="parTrans" cxnId="{0188D582-A55C-4C47-8FC7-94E95966DB90}">
      <dgm:prSet/>
      <dgm:spPr/>
      <dgm:t>
        <a:bodyPr/>
        <a:lstStyle/>
        <a:p>
          <a:endParaRPr lang="en-US"/>
        </a:p>
      </dgm:t>
    </dgm:pt>
    <dgm:pt modelId="{077EFFD1-FD73-48F1-89A9-583992FEC6FB}" type="sibTrans" cxnId="{0188D582-A55C-4C47-8FC7-94E95966DB90}">
      <dgm:prSet/>
      <dgm:spPr/>
      <dgm:t>
        <a:bodyPr/>
        <a:lstStyle/>
        <a:p>
          <a:endParaRPr lang="en-US"/>
        </a:p>
      </dgm:t>
    </dgm:pt>
    <dgm:pt modelId="{01B367B4-0490-4557-B647-073B847F3DEB}" type="pres">
      <dgm:prSet presAssocID="{330C7CB1-8EBD-4BF6-BB93-1590CD46E0C2}" presName="linear" presStyleCnt="0">
        <dgm:presLayoutVars>
          <dgm:animLvl val="lvl"/>
          <dgm:resizeHandles val="exact"/>
        </dgm:presLayoutVars>
      </dgm:prSet>
      <dgm:spPr/>
      <dgm:t>
        <a:bodyPr/>
        <a:lstStyle/>
        <a:p>
          <a:endParaRPr lang="en-US"/>
        </a:p>
      </dgm:t>
    </dgm:pt>
    <dgm:pt modelId="{83F09A8B-A6BB-476C-B421-E810DC127F6C}" type="pres">
      <dgm:prSet presAssocID="{578DD576-26FB-43D1-9753-24DA01D62BC4}" presName="parentText" presStyleLbl="node1" presStyleIdx="0" presStyleCnt="5">
        <dgm:presLayoutVars>
          <dgm:chMax val="0"/>
          <dgm:bulletEnabled val="1"/>
        </dgm:presLayoutVars>
      </dgm:prSet>
      <dgm:spPr/>
      <dgm:t>
        <a:bodyPr/>
        <a:lstStyle/>
        <a:p>
          <a:endParaRPr lang="en-US"/>
        </a:p>
      </dgm:t>
    </dgm:pt>
    <dgm:pt modelId="{F037A379-63A4-4755-A590-27A3386530E1}" type="pres">
      <dgm:prSet presAssocID="{578DD576-26FB-43D1-9753-24DA01D62BC4}" presName="childText" presStyleLbl="revTx" presStyleIdx="0" presStyleCnt="5">
        <dgm:presLayoutVars>
          <dgm:bulletEnabled val="1"/>
        </dgm:presLayoutVars>
      </dgm:prSet>
      <dgm:spPr/>
      <dgm:t>
        <a:bodyPr/>
        <a:lstStyle/>
        <a:p>
          <a:endParaRPr lang="en-US"/>
        </a:p>
      </dgm:t>
    </dgm:pt>
    <dgm:pt modelId="{634CC33C-A5F3-4545-94DF-B539803D387E}" type="pres">
      <dgm:prSet presAssocID="{54899431-D00D-4D3E-83F2-01ED64A3246B}" presName="parentText" presStyleLbl="node1" presStyleIdx="1" presStyleCnt="5">
        <dgm:presLayoutVars>
          <dgm:chMax val="0"/>
          <dgm:bulletEnabled val="1"/>
        </dgm:presLayoutVars>
      </dgm:prSet>
      <dgm:spPr/>
      <dgm:t>
        <a:bodyPr/>
        <a:lstStyle/>
        <a:p>
          <a:endParaRPr lang="en-US"/>
        </a:p>
      </dgm:t>
    </dgm:pt>
    <dgm:pt modelId="{3FA5A2F0-EDF4-4350-9BCF-4FD1AC554039}" type="pres">
      <dgm:prSet presAssocID="{54899431-D00D-4D3E-83F2-01ED64A3246B}" presName="childText" presStyleLbl="revTx" presStyleIdx="1" presStyleCnt="5">
        <dgm:presLayoutVars>
          <dgm:bulletEnabled val="1"/>
        </dgm:presLayoutVars>
      </dgm:prSet>
      <dgm:spPr/>
      <dgm:t>
        <a:bodyPr/>
        <a:lstStyle/>
        <a:p>
          <a:endParaRPr lang="en-US"/>
        </a:p>
      </dgm:t>
    </dgm:pt>
    <dgm:pt modelId="{606B42BB-91BE-4C23-A8C8-F32216A0CB74}" type="pres">
      <dgm:prSet presAssocID="{62C31832-FF9F-45C8-B7D6-1B2A00CD8F7A}" presName="parentText" presStyleLbl="node1" presStyleIdx="2" presStyleCnt="5">
        <dgm:presLayoutVars>
          <dgm:chMax val="0"/>
          <dgm:bulletEnabled val="1"/>
        </dgm:presLayoutVars>
      </dgm:prSet>
      <dgm:spPr/>
      <dgm:t>
        <a:bodyPr/>
        <a:lstStyle/>
        <a:p>
          <a:endParaRPr lang="en-US"/>
        </a:p>
      </dgm:t>
    </dgm:pt>
    <dgm:pt modelId="{8E73944F-7872-49C5-9B6D-A67DC4533B46}" type="pres">
      <dgm:prSet presAssocID="{62C31832-FF9F-45C8-B7D6-1B2A00CD8F7A}" presName="childText" presStyleLbl="revTx" presStyleIdx="2" presStyleCnt="5">
        <dgm:presLayoutVars>
          <dgm:bulletEnabled val="1"/>
        </dgm:presLayoutVars>
      </dgm:prSet>
      <dgm:spPr/>
      <dgm:t>
        <a:bodyPr/>
        <a:lstStyle/>
        <a:p>
          <a:endParaRPr lang="en-US"/>
        </a:p>
      </dgm:t>
    </dgm:pt>
    <dgm:pt modelId="{872674CD-406F-4646-A473-6A2E5E4999CC}" type="pres">
      <dgm:prSet presAssocID="{D1B425FC-1515-4936-957C-BD58AE78B11E}" presName="parentText" presStyleLbl="node1" presStyleIdx="3" presStyleCnt="5">
        <dgm:presLayoutVars>
          <dgm:chMax val="0"/>
          <dgm:bulletEnabled val="1"/>
        </dgm:presLayoutVars>
      </dgm:prSet>
      <dgm:spPr/>
      <dgm:t>
        <a:bodyPr/>
        <a:lstStyle/>
        <a:p>
          <a:endParaRPr lang="en-US"/>
        </a:p>
      </dgm:t>
    </dgm:pt>
    <dgm:pt modelId="{0E271687-2312-467F-9F10-B6E515C684A6}" type="pres">
      <dgm:prSet presAssocID="{D1B425FC-1515-4936-957C-BD58AE78B11E}" presName="childText" presStyleLbl="revTx" presStyleIdx="3" presStyleCnt="5">
        <dgm:presLayoutVars>
          <dgm:bulletEnabled val="1"/>
        </dgm:presLayoutVars>
      </dgm:prSet>
      <dgm:spPr/>
      <dgm:t>
        <a:bodyPr/>
        <a:lstStyle/>
        <a:p>
          <a:endParaRPr lang="en-US"/>
        </a:p>
      </dgm:t>
    </dgm:pt>
    <dgm:pt modelId="{441FA2DB-9A86-4B80-853B-50284F640320}" type="pres">
      <dgm:prSet presAssocID="{5CE6542F-2DC8-4754-A56B-DE5A7CEFFF20}" presName="parentText" presStyleLbl="node1" presStyleIdx="4" presStyleCnt="5">
        <dgm:presLayoutVars>
          <dgm:chMax val="0"/>
          <dgm:bulletEnabled val="1"/>
        </dgm:presLayoutVars>
      </dgm:prSet>
      <dgm:spPr/>
      <dgm:t>
        <a:bodyPr/>
        <a:lstStyle/>
        <a:p>
          <a:endParaRPr lang="en-US"/>
        </a:p>
      </dgm:t>
    </dgm:pt>
    <dgm:pt modelId="{403D1DA7-63E6-4564-917A-9834F000AB9A}" type="pres">
      <dgm:prSet presAssocID="{5CE6542F-2DC8-4754-A56B-DE5A7CEFFF20}" presName="childText" presStyleLbl="revTx" presStyleIdx="4" presStyleCnt="5">
        <dgm:presLayoutVars>
          <dgm:bulletEnabled val="1"/>
        </dgm:presLayoutVars>
      </dgm:prSet>
      <dgm:spPr/>
      <dgm:t>
        <a:bodyPr/>
        <a:lstStyle/>
        <a:p>
          <a:endParaRPr lang="en-US"/>
        </a:p>
      </dgm:t>
    </dgm:pt>
  </dgm:ptLst>
  <dgm:cxnLst>
    <dgm:cxn modelId="{385AA7A4-BE56-46C7-A4F0-4B9B047EB164}" srcId="{62C31832-FF9F-45C8-B7D6-1B2A00CD8F7A}" destId="{DBECD3F8-E2E2-44C4-864E-869126F81DB8}" srcOrd="0" destOrd="0" parTransId="{7499B5D6-9169-4426-AB5B-BA3B00386D50}" sibTransId="{3519676B-58AF-476C-A768-48E31207F015}"/>
    <dgm:cxn modelId="{4CD66E94-6D55-4A3E-B83A-358709C1618A}" type="presOf" srcId="{D374D84E-3480-444A-93A1-B1C8BB5A05CA}" destId="{3FA5A2F0-EDF4-4350-9BCF-4FD1AC554039}" srcOrd="0" destOrd="0" presId="urn:microsoft.com/office/officeart/2005/8/layout/vList2"/>
    <dgm:cxn modelId="{30E9FC59-6A3A-4296-9BA0-3D8DF52299F2}" srcId="{578DD576-26FB-43D1-9753-24DA01D62BC4}" destId="{8762A15F-09A8-4B1B-BE16-98FE5F0610F4}" srcOrd="0" destOrd="0" parTransId="{655216A6-DAD4-4982-ADF7-AD292B470411}" sibTransId="{A5D37F68-3DE7-4B55-A161-8F9FCB75C3AE}"/>
    <dgm:cxn modelId="{B631D238-17ED-4701-A095-8C96CD50687B}" type="presOf" srcId="{54899431-D00D-4D3E-83F2-01ED64A3246B}" destId="{634CC33C-A5F3-4545-94DF-B539803D387E}" srcOrd="0" destOrd="0" presId="urn:microsoft.com/office/officeart/2005/8/layout/vList2"/>
    <dgm:cxn modelId="{7B3C3FEE-6A1B-4CD7-B96E-21A0FC7B0E27}" type="presOf" srcId="{DBECD3F8-E2E2-44C4-864E-869126F81DB8}" destId="{8E73944F-7872-49C5-9B6D-A67DC4533B46}" srcOrd="0" destOrd="0" presId="urn:microsoft.com/office/officeart/2005/8/layout/vList2"/>
    <dgm:cxn modelId="{09F9B53A-2B81-47D6-931F-A00D13D59F1F}" srcId="{330C7CB1-8EBD-4BF6-BB93-1590CD46E0C2}" destId="{D1B425FC-1515-4936-957C-BD58AE78B11E}" srcOrd="3" destOrd="0" parTransId="{3860C249-BAEE-4C7E-91A7-60FF2D6C0C30}" sibTransId="{4462A24D-C9FA-4A93-9F87-AA8A9120DB74}"/>
    <dgm:cxn modelId="{87A36AB9-A61D-4E87-B512-245A8C23224F}" srcId="{330C7CB1-8EBD-4BF6-BB93-1590CD46E0C2}" destId="{54899431-D00D-4D3E-83F2-01ED64A3246B}" srcOrd="1" destOrd="0" parTransId="{0144C924-934E-493C-B664-F6E2CA9906EA}" sibTransId="{8EC22F4B-300C-4277-8163-3E7817F531FE}"/>
    <dgm:cxn modelId="{D0241A81-43F0-4245-9EF0-93D6777C5050}" type="presOf" srcId="{62C31832-FF9F-45C8-B7D6-1B2A00CD8F7A}" destId="{606B42BB-91BE-4C23-A8C8-F32216A0CB74}" srcOrd="0" destOrd="0" presId="urn:microsoft.com/office/officeart/2005/8/layout/vList2"/>
    <dgm:cxn modelId="{EA5F5709-E399-4EFE-B4F9-65FC97794651}" type="presOf" srcId="{578DD576-26FB-43D1-9753-24DA01D62BC4}" destId="{83F09A8B-A6BB-476C-B421-E810DC127F6C}" srcOrd="0" destOrd="0" presId="urn:microsoft.com/office/officeart/2005/8/layout/vList2"/>
    <dgm:cxn modelId="{E13337E0-FF0C-4CB4-B85A-75DBFC97C288}" type="presOf" srcId="{D1B425FC-1515-4936-957C-BD58AE78B11E}" destId="{872674CD-406F-4646-A473-6A2E5E4999CC}" srcOrd="0" destOrd="0" presId="urn:microsoft.com/office/officeart/2005/8/layout/vList2"/>
    <dgm:cxn modelId="{C31FBF7A-91C5-4BA7-9C5F-64BC0CA30747}" srcId="{330C7CB1-8EBD-4BF6-BB93-1590CD46E0C2}" destId="{578DD576-26FB-43D1-9753-24DA01D62BC4}" srcOrd="0" destOrd="0" parTransId="{0A7B0FC1-1638-4A32-A410-6850CAE873E5}" sibTransId="{091B5D9E-ADCB-44C2-9A51-AC97F0AF65F6}"/>
    <dgm:cxn modelId="{97380115-C89D-4CA8-B51E-B8372D634B57}" srcId="{330C7CB1-8EBD-4BF6-BB93-1590CD46E0C2}" destId="{5CE6542F-2DC8-4754-A56B-DE5A7CEFFF20}" srcOrd="4" destOrd="0" parTransId="{23D0E6A8-3628-4858-A968-0A5A5E67EC5C}" sibTransId="{297A2D62-B05F-49F6-A046-1325B2B8F76F}"/>
    <dgm:cxn modelId="{AD6E5972-BE0B-4629-95AF-D2FBE261916F}" type="presOf" srcId="{330C7CB1-8EBD-4BF6-BB93-1590CD46E0C2}" destId="{01B367B4-0490-4557-B647-073B847F3DEB}" srcOrd="0" destOrd="0" presId="urn:microsoft.com/office/officeart/2005/8/layout/vList2"/>
    <dgm:cxn modelId="{E615A788-9A25-4745-9D0E-B8EEB9341EFA}" srcId="{330C7CB1-8EBD-4BF6-BB93-1590CD46E0C2}" destId="{62C31832-FF9F-45C8-B7D6-1B2A00CD8F7A}" srcOrd="2" destOrd="0" parTransId="{68DB2A0E-973A-4003-89B2-EED5079B252A}" sibTransId="{6E6A3F28-7B2F-40E7-A977-F048114D180E}"/>
    <dgm:cxn modelId="{F02AE681-4A90-4E17-AE8D-E8DB37E632EA}" type="presOf" srcId="{8762A15F-09A8-4B1B-BE16-98FE5F0610F4}" destId="{F037A379-63A4-4755-A590-27A3386530E1}" srcOrd="0" destOrd="0" presId="urn:microsoft.com/office/officeart/2005/8/layout/vList2"/>
    <dgm:cxn modelId="{0188D582-A55C-4C47-8FC7-94E95966DB90}" srcId="{5CE6542F-2DC8-4754-A56B-DE5A7CEFFF20}" destId="{246148A5-361C-4362-BB29-0B2114944CA9}" srcOrd="0" destOrd="0" parTransId="{81296D63-D9CE-4423-A3C5-28C7A6BD501F}" sibTransId="{077EFFD1-FD73-48F1-89A9-583992FEC6FB}"/>
    <dgm:cxn modelId="{DEF794D0-4814-4FBF-BE37-ED6CE1B48108}" srcId="{D1B425FC-1515-4936-957C-BD58AE78B11E}" destId="{DFFEEB2B-9FF0-419F-A8CE-BD4989DC8E97}" srcOrd="0" destOrd="0" parTransId="{9BC58875-7085-4E88-BBF3-41CDD168CD8C}" sibTransId="{E2A735CD-741B-4C3A-8BE8-1E57AB47D77B}"/>
    <dgm:cxn modelId="{C29AE6DB-0001-4E22-BC2C-2659BF7996E5}" type="presOf" srcId="{DFFEEB2B-9FF0-419F-A8CE-BD4989DC8E97}" destId="{0E271687-2312-467F-9F10-B6E515C684A6}" srcOrd="0" destOrd="0" presId="urn:microsoft.com/office/officeart/2005/8/layout/vList2"/>
    <dgm:cxn modelId="{0AAA3C17-65AE-43B6-9EF1-A17D0D5339E5}" type="presOf" srcId="{5CE6542F-2DC8-4754-A56B-DE5A7CEFFF20}" destId="{441FA2DB-9A86-4B80-853B-50284F640320}" srcOrd="0" destOrd="0" presId="urn:microsoft.com/office/officeart/2005/8/layout/vList2"/>
    <dgm:cxn modelId="{71A2C147-A767-46A1-A2C3-9B24FB12F344}" srcId="{54899431-D00D-4D3E-83F2-01ED64A3246B}" destId="{D374D84E-3480-444A-93A1-B1C8BB5A05CA}" srcOrd="0" destOrd="0" parTransId="{19B65EF7-0ABD-4197-9376-CFFED9ABBB2E}" sibTransId="{3A2E338C-9718-4A89-8080-12BE89CC167E}"/>
    <dgm:cxn modelId="{22641427-5BF0-46B4-A8D6-D1BD4610368D}" type="presOf" srcId="{246148A5-361C-4362-BB29-0B2114944CA9}" destId="{403D1DA7-63E6-4564-917A-9834F000AB9A}" srcOrd="0" destOrd="0" presId="urn:microsoft.com/office/officeart/2005/8/layout/vList2"/>
    <dgm:cxn modelId="{0D623DA2-0825-4001-A4E3-E211B286C708}" type="presParOf" srcId="{01B367B4-0490-4557-B647-073B847F3DEB}" destId="{83F09A8B-A6BB-476C-B421-E810DC127F6C}" srcOrd="0" destOrd="0" presId="urn:microsoft.com/office/officeart/2005/8/layout/vList2"/>
    <dgm:cxn modelId="{3BEAC861-337B-45CC-AE5A-7529C90D09C6}" type="presParOf" srcId="{01B367B4-0490-4557-B647-073B847F3DEB}" destId="{F037A379-63A4-4755-A590-27A3386530E1}" srcOrd="1" destOrd="0" presId="urn:microsoft.com/office/officeart/2005/8/layout/vList2"/>
    <dgm:cxn modelId="{FE4A5733-98AC-413A-AB13-74226A9E1068}" type="presParOf" srcId="{01B367B4-0490-4557-B647-073B847F3DEB}" destId="{634CC33C-A5F3-4545-94DF-B539803D387E}" srcOrd="2" destOrd="0" presId="urn:microsoft.com/office/officeart/2005/8/layout/vList2"/>
    <dgm:cxn modelId="{B4436B93-F450-4A45-88FC-B5E94A04AB3B}" type="presParOf" srcId="{01B367B4-0490-4557-B647-073B847F3DEB}" destId="{3FA5A2F0-EDF4-4350-9BCF-4FD1AC554039}" srcOrd="3" destOrd="0" presId="urn:microsoft.com/office/officeart/2005/8/layout/vList2"/>
    <dgm:cxn modelId="{9CEF2910-F9D8-4AB9-A91B-D864E7537508}" type="presParOf" srcId="{01B367B4-0490-4557-B647-073B847F3DEB}" destId="{606B42BB-91BE-4C23-A8C8-F32216A0CB74}" srcOrd="4" destOrd="0" presId="urn:microsoft.com/office/officeart/2005/8/layout/vList2"/>
    <dgm:cxn modelId="{F864EDF9-3644-421E-B93E-F5DE14C7CA96}" type="presParOf" srcId="{01B367B4-0490-4557-B647-073B847F3DEB}" destId="{8E73944F-7872-49C5-9B6D-A67DC4533B46}" srcOrd="5" destOrd="0" presId="urn:microsoft.com/office/officeart/2005/8/layout/vList2"/>
    <dgm:cxn modelId="{A3C6C926-F5AC-4B0E-8A07-B72D5958CA92}" type="presParOf" srcId="{01B367B4-0490-4557-B647-073B847F3DEB}" destId="{872674CD-406F-4646-A473-6A2E5E4999CC}" srcOrd="6" destOrd="0" presId="urn:microsoft.com/office/officeart/2005/8/layout/vList2"/>
    <dgm:cxn modelId="{5354F544-BC12-44F1-8CCD-AC8CA1369EFC}" type="presParOf" srcId="{01B367B4-0490-4557-B647-073B847F3DEB}" destId="{0E271687-2312-467F-9F10-B6E515C684A6}" srcOrd="7" destOrd="0" presId="urn:microsoft.com/office/officeart/2005/8/layout/vList2"/>
    <dgm:cxn modelId="{1FE22DF1-3CD6-4082-8A53-03EACBC277D8}" type="presParOf" srcId="{01B367B4-0490-4557-B647-073B847F3DEB}" destId="{441FA2DB-9A86-4B80-853B-50284F640320}" srcOrd="8" destOrd="0" presId="urn:microsoft.com/office/officeart/2005/8/layout/vList2"/>
    <dgm:cxn modelId="{71D344D9-4FB2-4D98-B9F7-D3A447587D7B}" type="presParOf" srcId="{01B367B4-0490-4557-B647-073B847F3DEB}" destId="{403D1DA7-63E6-4564-917A-9834F000AB9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440F-7B87-4E27-A21F-43103C25D498}">
      <dsp:nvSpPr>
        <dsp:cNvPr id="0" name=""/>
        <dsp:cNvSpPr/>
      </dsp:nvSpPr>
      <dsp:spPr>
        <a:xfrm>
          <a:off x="2659192" y="1107411"/>
          <a:ext cx="2758814" cy="2758814"/>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Method used for measuring distance</a:t>
          </a:r>
          <a:endParaRPr lang="en-US" sz="3100" kern="1200" dirty="0"/>
        </a:p>
      </dsp:txBody>
      <dsp:txXfrm>
        <a:off x="3063211" y="1511430"/>
        <a:ext cx="1950776" cy="1950776"/>
      </dsp:txXfrm>
    </dsp:sp>
    <dsp:sp modelId="{FD839069-1EBA-4837-AC06-C5F75B3DFAC0}">
      <dsp:nvSpPr>
        <dsp:cNvPr id="0" name=""/>
        <dsp:cNvSpPr/>
      </dsp:nvSpPr>
      <dsp:spPr>
        <a:xfrm>
          <a:off x="3348896" y="492"/>
          <a:ext cx="1379407" cy="1379407"/>
        </a:xfrm>
        <a:prstGeom prst="ellipse">
          <a:avLst/>
        </a:prstGeom>
        <a:solidFill>
          <a:schemeClr val="accent5">
            <a:alpha val="50000"/>
            <a:hueOff val="1789819"/>
            <a:satOff val="-241"/>
            <a:lumOff val="23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Pacing</a:t>
          </a:r>
          <a:endParaRPr lang="en-US" sz="1400" kern="1200" dirty="0"/>
        </a:p>
      </dsp:txBody>
      <dsp:txXfrm>
        <a:off x="3550905" y="202501"/>
        <a:ext cx="975389" cy="975389"/>
      </dsp:txXfrm>
    </dsp:sp>
    <dsp:sp modelId="{57E5EDF7-01AD-4A72-A67F-94F82C24BA8E}">
      <dsp:nvSpPr>
        <dsp:cNvPr id="0" name=""/>
        <dsp:cNvSpPr/>
      </dsp:nvSpPr>
      <dsp:spPr>
        <a:xfrm>
          <a:off x="4904817" y="898803"/>
          <a:ext cx="1379407" cy="1379407"/>
        </a:xfrm>
        <a:prstGeom prst="ellipse">
          <a:avLst/>
        </a:prstGeom>
        <a:solidFill>
          <a:schemeClr val="accent5">
            <a:alpha val="50000"/>
            <a:hueOff val="3579639"/>
            <a:satOff val="-481"/>
            <a:lumOff val="47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Odometers</a:t>
          </a:r>
          <a:endParaRPr lang="en-US" sz="1400" kern="1200" dirty="0"/>
        </a:p>
      </dsp:txBody>
      <dsp:txXfrm>
        <a:off x="5106826" y="1100812"/>
        <a:ext cx="975389" cy="975389"/>
      </dsp:txXfrm>
    </dsp:sp>
    <dsp:sp modelId="{E2715DE9-4516-42CA-ABBA-DE823DC238B9}">
      <dsp:nvSpPr>
        <dsp:cNvPr id="0" name=""/>
        <dsp:cNvSpPr/>
      </dsp:nvSpPr>
      <dsp:spPr>
        <a:xfrm>
          <a:off x="4904817" y="2695426"/>
          <a:ext cx="1379407" cy="1379407"/>
        </a:xfrm>
        <a:prstGeom prst="ellipse">
          <a:avLst/>
        </a:prstGeom>
        <a:solidFill>
          <a:schemeClr val="accent5">
            <a:alpha val="50000"/>
            <a:hueOff val="5369458"/>
            <a:satOff val="-722"/>
            <a:lumOff val="71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Tachymetry</a:t>
          </a:r>
          <a:endParaRPr lang="en-US" sz="1400" kern="1200" dirty="0"/>
        </a:p>
      </dsp:txBody>
      <dsp:txXfrm>
        <a:off x="5106826" y="2897435"/>
        <a:ext cx="975389" cy="975389"/>
      </dsp:txXfrm>
    </dsp:sp>
    <dsp:sp modelId="{014E58E1-9A63-431C-8936-E6B835C65721}">
      <dsp:nvSpPr>
        <dsp:cNvPr id="0" name=""/>
        <dsp:cNvSpPr/>
      </dsp:nvSpPr>
      <dsp:spPr>
        <a:xfrm>
          <a:off x="3348896" y="3593738"/>
          <a:ext cx="1379407" cy="1379407"/>
        </a:xfrm>
        <a:prstGeom prst="ellipse">
          <a:avLst/>
        </a:prstGeom>
        <a:solidFill>
          <a:schemeClr val="accent5">
            <a:alpha val="50000"/>
            <a:hueOff val="7159277"/>
            <a:satOff val="-963"/>
            <a:lumOff val="95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Taping or Chaining</a:t>
          </a:r>
          <a:endParaRPr lang="en-US" sz="1400" kern="1200" dirty="0"/>
        </a:p>
      </dsp:txBody>
      <dsp:txXfrm>
        <a:off x="3550905" y="3795747"/>
        <a:ext cx="975389" cy="975389"/>
      </dsp:txXfrm>
    </dsp:sp>
    <dsp:sp modelId="{D1202AC1-B818-4A75-BE78-4B4B1A7681D6}">
      <dsp:nvSpPr>
        <dsp:cNvPr id="0" name=""/>
        <dsp:cNvSpPr/>
      </dsp:nvSpPr>
      <dsp:spPr>
        <a:xfrm>
          <a:off x="1792975" y="2695426"/>
          <a:ext cx="1379407" cy="1379407"/>
        </a:xfrm>
        <a:prstGeom prst="ellipse">
          <a:avLst/>
        </a:prstGeom>
        <a:solidFill>
          <a:schemeClr val="accent5">
            <a:alpha val="50000"/>
            <a:hueOff val="8949097"/>
            <a:satOff val="-1203"/>
            <a:lumOff val="119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EDM</a:t>
          </a:r>
          <a:endParaRPr lang="en-US" sz="1400" kern="1200" dirty="0"/>
        </a:p>
      </dsp:txBody>
      <dsp:txXfrm>
        <a:off x="1994984" y="2897435"/>
        <a:ext cx="975389" cy="975389"/>
      </dsp:txXfrm>
    </dsp:sp>
    <dsp:sp modelId="{356C56B1-AFC2-4B1A-A854-EC52985B1161}">
      <dsp:nvSpPr>
        <dsp:cNvPr id="0" name=""/>
        <dsp:cNvSpPr/>
      </dsp:nvSpPr>
      <dsp:spPr>
        <a:xfrm>
          <a:off x="1792975" y="898803"/>
          <a:ext cx="1379407" cy="1379407"/>
        </a:xfrm>
        <a:prstGeom prst="ellipse">
          <a:avLst/>
        </a:prstGeom>
        <a:solidFill>
          <a:schemeClr val="accent5">
            <a:alpha val="50000"/>
            <a:hueOff val="10738916"/>
            <a:satOff val="-1444"/>
            <a:lumOff val="1431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GPS</a:t>
          </a:r>
          <a:endParaRPr lang="en-US" sz="1400" kern="1200" dirty="0"/>
        </a:p>
      </dsp:txBody>
      <dsp:txXfrm>
        <a:off x="1994984" y="1100812"/>
        <a:ext cx="975389" cy="975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B5386-87D1-4495-A288-6EE517C9DDDA}">
      <dsp:nvSpPr>
        <dsp:cNvPr id="0" name=""/>
        <dsp:cNvSpPr/>
      </dsp:nvSpPr>
      <dsp:spPr>
        <a:xfrm>
          <a:off x="3547411" y="1805130"/>
          <a:ext cx="1287177" cy="1287177"/>
        </a:xfrm>
        <a:prstGeom prst="ellipse">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Equipment</a:t>
          </a:r>
          <a:endParaRPr lang="en-US" sz="1300" kern="1200" dirty="0"/>
        </a:p>
      </dsp:txBody>
      <dsp:txXfrm>
        <a:off x="3735914" y="1993633"/>
        <a:ext cx="910171" cy="910171"/>
      </dsp:txXfrm>
    </dsp:sp>
    <dsp:sp modelId="{B96081C3-A6D9-4580-8C5D-B07E02D9B432}">
      <dsp:nvSpPr>
        <dsp:cNvPr id="0" name=""/>
        <dsp:cNvSpPr/>
      </dsp:nvSpPr>
      <dsp:spPr>
        <a:xfrm rot="16200000">
          <a:off x="4054773" y="1336989"/>
          <a:ext cx="272453" cy="437640"/>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95641" y="1465385"/>
        <a:ext cx="190717" cy="262584"/>
      </dsp:txXfrm>
    </dsp:sp>
    <dsp:sp modelId="{97FEBCF4-40D7-40B5-9749-54BCE7E1C3C8}">
      <dsp:nvSpPr>
        <dsp:cNvPr id="0" name=""/>
        <dsp:cNvSpPr/>
      </dsp:nvSpPr>
      <dsp:spPr>
        <a:xfrm>
          <a:off x="3547411" y="3890"/>
          <a:ext cx="1287177" cy="1287177"/>
        </a:xfrm>
        <a:prstGeom prst="ellipse">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Tapes</a:t>
          </a:r>
          <a:endParaRPr lang="en-US" sz="1300" kern="1200" dirty="0"/>
        </a:p>
      </dsp:txBody>
      <dsp:txXfrm>
        <a:off x="3735914" y="192393"/>
        <a:ext cx="910171" cy="910171"/>
      </dsp:txXfrm>
    </dsp:sp>
    <dsp:sp modelId="{7E911921-329E-4423-9CF0-810230401D85}">
      <dsp:nvSpPr>
        <dsp:cNvPr id="0" name=""/>
        <dsp:cNvSpPr/>
      </dsp:nvSpPr>
      <dsp:spPr>
        <a:xfrm>
          <a:off x="4947682" y="2229898"/>
          <a:ext cx="272453" cy="437640"/>
        </a:xfrm>
        <a:prstGeom prst="rightArrow">
          <a:avLst>
            <a:gd name="adj1" fmla="val 60000"/>
            <a:gd name="adj2" fmla="val 50000"/>
          </a:avLst>
        </a:prstGeom>
        <a:solidFill>
          <a:schemeClr val="accent5">
            <a:hueOff val="3579639"/>
            <a:satOff val="-481"/>
            <a:lumOff val="4771"/>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947682" y="2317426"/>
        <a:ext cx="190717" cy="262584"/>
      </dsp:txXfrm>
    </dsp:sp>
    <dsp:sp modelId="{EDE76004-493B-4966-860D-023FC18FF2B1}">
      <dsp:nvSpPr>
        <dsp:cNvPr id="0" name=""/>
        <dsp:cNvSpPr/>
      </dsp:nvSpPr>
      <dsp:spPr>
        <a:xfrm>
          <a:off x="5348651" y="1805130"/>
          <a:ext cx="1287177" cy="1287177"/>
        </a:xfrm>
        <a:prstGeom prst="ellipse">
          <a:avLst/>
        </a:prstGeom>
        <a:gradFill rotWithShape="0">
          <a:gsLst>
            <a:gs pos="0">
              <a:schemeClr val="accent5">
                <a:hueOff val="3579639"/>
                <a:satOff val="-481"/>
                <a:lumOff val="4771"/>
                <a:alphaOff val="0"/>
                <a:tint val="43000"/>
                <a:satMod val="165000"/>
              </a:schemeClr>
            </a:gs>
            <a:gs pos="55000">
              <a:schemeClr val="accent5">
                <a:hueOff val="3579639"/>
                <a:satOff val="-481"/>
                <a:lumOff val="4771"/>
                <a:alphaOff val="0"/>
                <a:tint val="83000"/>
                <a:satMod val="155000"/>
              </a:schemeClr>
            </a:gs>
            <a:gs pos="100000">
              <a:schemeClr val="accent5">
                <a:hueOff val="3579639"/>
                <a:satOff val="-481"/>
                <a:lumOff val="477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Ranging Road</a:t>
          </a:r>
          <a:endParaRPr lang="en-US" sz="1300" kern="1200" dirty="0"/>
        </a:p>
      </dsp:txBody>
      <dsp:txXfrm>
        <a:off x="5537154" y="1993633"/>
        <a:ext cx="910171" cy="910171"/>
      </dsp:txXfrm>
    </dsp:sp>
    <dsp:sp modelId="{651549A4-91BB-4070-B386-F4E11507F075}">
      <dsp:nvSpPr>
        <dsp:cNvPr id="0" name=""/>
        <dsp:cNvSpPr/>
      </dsp:nvSpPr>
      <dsp:spPr>
        <a:xfrm rot="5400000">
          <a:off x="4054773" y="3122807"/>
          <a:ext cx="272453" cy="437640"/>
        </a:xfrm>
        <a:prstGeom prst="rightArrow">
          <a:avLst>
            <a:gd name="adj1" fmla="val 60000"/>
            <a:gd name="adj2" fmla="val 50000"/>
          </a:avLst>
        </a:prstGeom>
        <a:solidFill>
          <a:schemeClr val="accent5">
            <a:hueOff val="7159277"/>
            <a:satOff val="-963"/>
            <a:lumOff val="9542"/>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95641" y="3169467"/>
        <a:ext cx="190717" cy="262584"/>
      </dsp:txXfrm>
    </dsp:sp>
    <dsp:sp modelId="{6C74E7B5-8623-451E-B352-707D3339E06A}">
      <dsp:nvSpPr>
        <dsp:cNvPr id="0" name=""/>
        <dsp:cNvSpPr/>
      </dsp:nvSpPr>
      <dsp:spPr>
        <a:xfrm>
          <a:off x="3547411" y="3606370"/>
          <a:ext cx="1287177" cy="1287177"/>
        </a:xfrm>
        <a:prstGeom prst="ellipse">
          <a:avLst/>
        </a:prstGeom>
        <a:gradFill rotWithShape="0">
          <a:gsLst>
            <a:gs pos="0">
              <a:schemeClr val="accent5">
                <a:hueOff val="7159277"/>
                <a:satOff val="-963"/>
                <a:lumOff val="9542"/>
                <a:alphaOff val="0"/>
                <a:tint val="43000"/>
                <a:satMod val="165000"/>
              </a:schemeClr>
            </a:gs>
            <a:gs pos="55000">
              <a:schemeClr val="accent5">
                <a:hueOff val="7159277"/>
                <a:satOff val="-963"/>
                <a:lumOff val="9542"/>
                <a:alphaOff val="0"/>
                <a:tint val="83000"/>
                <a:satMod val="155000"/>
              </a:schemeClr>
            </a:gs>
            <a:gs pos="100000">
              <a:schemeClr val="accent5">
                <a:hueOff val="7159277"/>
                <a:satOff val="-963"/>
                <a:lumOff val="954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Marking Arrow</a:t>
          </a:r>
          <a:endParaRPr lang="en-US" sz="1300" kern="1200" dirty="0"/>
        </a:p>
      </dsp:txBody>
      <dsp:txXfrm>
        <a:off x="3735914" y="3794873"/>
        <a:ext cx="910171" cy="910171"/>
      </dsp:txXfrm>
    </dsp:sp>
    <dsp:sp modelId="{2F6AE5F1-D8B0-4332-881D-1DD13D1453D2}">
      <dsp:nvSpPr>
        <dsp:cNvPr id="0" name=""/>
        <dsp:cNvSpPr/>
      </dsp:nvSpPr>
      <dsp:spPr>
        <a:xfrm rot="10800000">
          <a:off x="3161864" y="2229898"/>
          <a:ext cx="272453" cy="437640"/>
        </a:xfrm>
        <a:prstGeom prst="rightArrow">
          <a:avLst>
            <a:gd name="adj1" fmla="val 60000"/>
            <a:gd name="adj2" fmla="val 50000"/>
          </a:avLst>
        </a:prstGeom>
        <a:solidFill>
          <a:schemeClr val="accent5">
            <a:hueOff val="10738916"/>
            <a:satOff val="-1444"/>
            <a:lumOff val="1431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243600" y="2317426"/>
        <a:ext cx="190717" cy="262584"/>
      </dsp:txXfrm>
    </dsp:sp>
    <dsp:sp modelId="{8C51C2F3-4A0B-46EC-96F6-7FB077589926}">
      <dsp:nvSpPr>
        <dsp:cNvPr id="0" name=""/>
        <dsp:cNvSpPr/>
      </dsp:nvSpPr>
      <dsp:spPr>
        <a:xfrm>
          <a:off x="1746171" y="1805130"/>
          <a:ext cx="1287177" cy="1287177"/>
        </a:xfrm>
        <a:prstGeom prst="ellipse">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Writing Pad</a:t>
          </a:r>
          <a:endParaRPr lang="en-US" sz="1300" kern="1200" dirty="0"/>
        </a:p>
      </dsp:txBody>
      <dsp:txXfrm>
        <a:off x="1934674" y="1993633"/>
        <a:ext cx="910171" cy="910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28C0-3432-4DCC-994F-EF7771CC635A}">
      <dsp:nvSpPr>
        <dsp:cNvPr id="0" name=""/>
        <dsp:cNvSpPr/>
      </dsp:nvSpPr>
      <dsp:spPr>
        <a:xfrm>
          <a:off x="3970741" y="1648247"/>
          <a:ext cx="1584640" cy="754144"/>
        </a:xfrm>
        <a:custGeom>
          <a:avLst/>
          <a:gdLst/>
          <a:ahLst/>
          <a:cxnLst/>
          <a:rect l="0" t="0" r="0" b="0"/>
          <a:pathLst>
            <a:path>
              <a:moveTo>
                <a:pt x="0" y="0"/>
              </a:moveTo>
              <a:lnTo>
                <a:pt x="0" y="513927"/>
              </a:lnTo>
              <a:lnTo>
                <a:pt x="1584640" y="513927"/>
              </a:lnTo>
              <a:lnTo>
                <a:pt x="1584640" y="754144"/>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350A84-9FDB-494A-A231-07AC3A231E6A}">
      <dsp:nvSpPr>
        <dsp:cNvPr id="0" name=""/>
        <dsp:cNvSpPr/>
      </dsp:nvSpPr>
      <dsp:spPr>
        <a:xfrm>
          <a:off x="2386101" y="1648247"/>
          <a:ext cx="1584640" cy="754144"/>
        </a:xfrm>
        <a:custGeom>
          <a:avLst/>
          <a:gdLst/>
          <a:ahLst/>
          <a:cxnLst/>
          <a:rect l="0" t="0" r="0" b="0"/>
          <a:pathLst>
            <a:path>
              <a:moveTo>
                <a:pt x="1584640" y="0"/>
              </a:moveTo>
              <a:lnTo>
                <a:pt x="1584640" y="513927"/>
              </a:lnTo>
              <a:lnTo>
                <a:pt x="0" y="513927"/>
              </a:lnTo>
              <a:lnTo>
                <a:pt x="0" y="754144"/>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AA7B37-8A29-4CC1-9928-70A83051B7A1}">
      <dsp:nvSpPr>
        <dsp:cNvPr id="0" name=""/>
        <dsp:cNvSpPr/>
      </dsp:nvSpPr>
      <dsp:spPr>
        <a:xfrm>
          <a:off x="2674218" y="1662"/>
          <a:ext cx="2593047" cy="1646585"/>
        </a:xfrm>
        <a:prstGeom prst="roundRect">
          <a:avLst>
            <a:gd name="adj" fmla="val 100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C6CB6B-9FA8-439D-9399-AB52133486E2}">
      <dsp:nvSpPr>
        <dsp:cNvPr id="0" name=""/>
        <dsp:cNvSpPr/>
      </dsp:nvSpPr>
      <dsp:spPr>
        <a:xfrm>
          <a:off x="2962334" y="275372"/>
          <a:ext cx="2593047" cy="164658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Types of taping </a:t>
          </a:r>
          <a:endParaRPr lang="en-US" sz="3300" kern="1200" dirty="0"/>
        </a:p>
      </dsp:txBody>
      <dsp:txXfrm>
        <a:off x="3010561" y="323599"/>
        <a:ext cx="2496593" cy="1550131"/>
      </dsp:txXfrm>
    </dsp:sp>
    <dsp:sp modelId="{0201666B-0871-4ED0-A361-6FD7F8093699}">
      <dsp:nvSpPr>
        <dsp:cNvPr id="0" name=""/>
        <dsp:cNvSpPr/>
      </dsp:nvSpPr>
      <dsp:spPr>
        <a:xfrm>
          <a:off x="1089578" y="2402392"/>
          <a:ext cx="2593047" cy="164658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302A92-7C9A-45F6-9884-D182585DE332}">
      <dsp:nvSpPr>
        <dsp:cNvPr id="0" name=""/>
        <dsp:cNvSpPr/>
      </dsp:nvSpPr>
      <dsp:spPr>
        <a:xfrm>
          <a:off x="1377694" y="2676102"/>
          <a:ext cx="2593047" cy="164658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Over level ground</a:t>
          </a:r>
          <a:endParaRPr lang="en-US" sz="3300" kern="1200" dirty="0"/>
        </a:p>
      </dsp:txBody>
      <dsp:txXfrm>
        <a:off x="1425921" y="2724329"/>
        <a:ext cx="2496593" cy="1550131"/>
      </dsp:txXfrm>
    </dsp:sp>
    <dsp:sp modelId="{D11CAF92-15D6-4977-8B67-1FB7DE748821}">
      <dsp:nvSpPr>
        <dsp:cNvPr id="0" name=""/>
        <dsp:cNvSpPr/>
      </dsp:nvSpPr>
      <dsp:spPr>
        <a:xfrm>
          <a:off x="4258858" y="2402392"/>
          <a:ext cx="2593047" cy="164658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1AE24A-2FD6-4506-8CDF-8B10D89D05A4}">
      <dsp:nvSpPr>
        <dsp:cNvPr id="0" name=""/>
        <dsp:cNvSpPr/>
      </dsp:nvSpPr>
      <dsp:spPr>
        <a:xfrm>
          <a:off x="4546974" y="2676102"/>
          <a:ext cx="2593047" cy="164658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Over sloping ground</a:t>
          </a:r>
          <a:endParaRPr lang="en-US" sz="3300" kern="1200" dirty="0"/>
        </a:p>
      </dsp:txBody>
      <dsp:txXfrm>
        <a:off x="4595201" y="2724329"/>
        <a:ext cx="2496593" cy="1550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F157-BF37-411B-9C63-54D491EBBC77}">
      <dsp:nvSpPr>
        <dsp:cNvPr id="0" name=""/>
        <dsp:cNvSpPr/>
      </dsp:nvSpPr>
      <dsp:spPr>
        <a:xfrm>
          <a:off x="2133601" y="0"/>
          <a:ext cx="3962397" cy="1081087"/>
        </a:xfrm>
        <a:prstGeom prst="roundRect">
          <a:avLst>
            <a:gd name="adj" fmla="val 10000"/>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Reconnaissance survey</a:t>
          </a:r>
          <a:endParaRPr lang="en-US" sz="2600" kern="1200" dirty="0"/>
        </a:p>
      </dsp:txBody>
      <dsp:txXfrm>
        <a:off x="2165265" y="31664"/>
        <a:ext cx="3899069" cy="1017759"/>
      </dsp:txXfrm>
    </dsp:sp>
    <dsp:sp modelId="{2A99D5E2-2126-46CC-B7BB-A108F4B3477C}">
      <dsp:nvSpPr>
        <dsp:cNvPr id="0" name=""/>
        <dsp:cNvSpPr/>
      </dsp:nvSpPr>
      <dsp:spPr>
        <a:xfrm rot="5400000">
          <a:off x="3912096" y="1108114"/>
          <a:ext cx="405407" cy="486489"/>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8853" y="1148655"/>
        <a:ext cx="291893" cy="283785"/>
      </dsp:txXfrm>
    </dsp:sp>
    <dsp:sp modelId="{6D0497E5-D0D3-4C23-94C6-48FD0C3D0970}">
      <dsp:nvSpPr>
        <dsp:cNvPr id="0" name=""/>
        <dsp:cNvSpPr/>
      </dsp:nvSpPr>
      <dsp:spPr>
        <a:xfrm>
          <a:off x="2133601" y="1621631"/>
          <a:ext cx="3962397" cy="1081087"/>
        </a:xfrm>
        <a:prstGeom prst="roundRect">
          <a:avLst>
            <a:gd name="adj" fmla="val 10000"/>
          </a:avLst>
        </a:prstGeom>
        <a:gradFill rotWithShape="0">
          <a:gsLst>
            <a:gs pos="0">
              <a:schemeClr val="accent5">
                <a:hueOff val="5369458"/>
                <a:satOff val="-722"/>
                <a:lumOff val="7157"/>
                <a:alphaOff val="0"/>
                <a:tint val="43000"/>
                <a:satMod val="165000"/>
              </a:schemeClr>
            </a:gs>
            <a:gs pos="55000">
              <a:schemeClr val="accent5">
                <a:hueOff val="5369458"/>
                <a:satOff val="-722"/>
                <a:lumOff val="7157"/>
                <a:alphaOff val="0"/>
                <a:tint val="83000"/>
                <a:satMod val="155000"/>
              </a:schemeClr>
            </a:gs>
            <a:gs pos="100000">
              <a:schemeClr val="accent5">
                <a:hueOff val="5369458"/>
                <a:satOff val="-722"/>
                <a:lumOff val="715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Conducting a survey</a:t>
          </a:r>
          <a:endParaRPr lang="en-US" sz="2600" kern="1200" dirty="0"/>
        </a:p>
      </dsp:txBody>
      <dsp:txXfrm>
        <a:off x="2165265" y="1653295"/>
        <a:ext cx="3899069" cy="1017759"/>
      </dsp:txXfrm>
    </dsp:sp>
    <dsp:sp modelId="{74FB3A50-7911-4969-B57C-CD4002A6FDCD}">
      <dsp:nvSpPr>
        <dsp:cNvPr id="0" name=""/>
        <dsp:cNvSpPr/>
      </dsp:nvSpPr>
      <dsp:spPr>
        <a:xfrm rot="5400000">
          <a:off x="3912096" y="2729745"/>
          <a:ext cx="405407" cy="486489"/>
        </a:xfrm>
        <a:prstGeom prst="rightArrow">
          <a:avLst>
            <a:gd name="adj1" fmla="val 60000"/>
            <a:gd name="adj2" fmla="val 50000"/>
          </a:avLst>
        </a:prstGeom>
        <a:solidFill>
          <a:schemeClr val="accent5">
            <a:hueOff val="10738916"/>
            <a:satOff val="-1444"/>
            <a:lumOff val="1431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8853" y="2770286"/>
        <a:ext cx="291893" cy="283785"/>
      </dsp:txXfrm>
    </dsp:sp>
    <dsp:sp modelId="{797FD986-83AD-478F-9B6F-5A2164446B8E}">
      <dsp:nvSpPr>
        <dsp:cNvPr id="0" name=""/>
        <dsp:cNvSpPr/>
      </dsp:nvSpPr>
      <dsp:spPr>
        <a:xfrm>
          <a:off x="2133601" y="3243262"/>
          <a:ext cx="3962397" cy="1081087"/>
        </a:xfrm>
        <a:prstGeom prst="roundRect">
          <a:avLst>
            <a:gd name="adj" fmla="val 10000"/>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Recording the survey</a:t>
          </a:r>
          <a:endParaRPr lang="en-US" sz="2600" kern="1200" dirty="0"/>
        </a:p>
      </dsp:txBody>
      <dsp:txXfrm>
        <a:off x="2165265" y="3274926"/>
        <a:ext cx="3899069" cy="1017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54B36-DBE5-4820-9C53-D2F1B3F5CBAB}">
      <dsp:nvSpPr>
        <dsp:cNvPr id="0" name=""/>
        <dsp:cNvSpPr/>
      </dsp:nvSpPr>
      <dsp:spPr>
        <a:xfrm>
          <a:off x="2400650" y="0"/>
          <a:ext cx="5524149" cy="489743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Working from the whole to the part</a:t>
          </a:r>
          <a:endParaRPr lang="en-US" sz="2100" kern="1200" dirty="0"/>
        </a:p>
        <a:p>
          <a:pPr marL="228600" lvl="1" indent="-228600" algn="l" defTabSz="933450">
            <a:lnSpc>
              <a:spcPct val="90000"/>
            </a:lnSpc>
            <a:spcBef>
              <a:spcPct val="0"/>
            </a:spcBef>
            <a:spcAft>
              <a:spcPct val="15000"/>
            </a:spcAft>
            <a:buChar char="••"/>
          </a:pPr>
          <a:r>
            <a:rPr lang="en-US" sz="2100" kern="1200" dirty="0" smtClean="0"/>
            <a:t>Formation of well-conditioned triangles</a:t>
          </a:r>
          <a:endParaRPr lang="en-US" sz="2100" kern="1200" dirty="0"/>
        </a:p>
        <a:p>
          <a:pPr marL="228600" lvl="1" indent="-228600" algn="l" defTabSz="933450">
            <a:lnSpc>
              <a:spcPct val="90000"/>
            </a:lnSpc>
            <a:spcBef>
              <a:spcPct val="0"/>
            </a:spcBef>
            <a:spcAft>
              <a:spcPct val="15000"/>
            </a:spcAft>
            <a:buChar char="••"/>
          </a:pPr>
          <a:r>
            <a:rPr lang="en-US" sz="2100" kern="1200" dirty="0" smtClean="0"/>
            <a:t>Good measuring  conditions</a:t>
          </a:r>
          <a:endParaRPr lang="en-US" sz="2100" kern="1200" dirty="0"/>
        </a:p>
        <a:p>
          <a:pPr marL="228600" lvl="1" indent="-228600" algn="l" defTabSz="933450">
            <a:lnSpc>
              <a:spcPct val="90000"/>
            </a:lnSpc>
            <a:spcBef>
              <a:spcPct val="0"/>
            </a:spcBef>
            <a:spcAft>
              <a:spcPct val="15000"/>
            </a:spcAft>
            <a:buChar char="••"/>
          </a:pPr>
          <a:r>
            <a:rPr lang="en-US" sz="2100" kern="1200" dirty="0" smtClean="0"/>
            <a:t>Permanency of the stations</a:t>
          </a:r>
          <a:endParaRPr lang="en-US" sz="2100" kern="1200" dirty="0"/>
        </a:p>
        <a:p>
          <a:pPr marL="228600" lvl="1" indent="-228600" algn="l" defTabSz="933450">
            <a:lnSpc>
              <a:spcPct val="90000"/>
            </a:lnSpc>
            <a:spcBef>
              <a:spcPct val="0"/>
            </a:spcBef>
            <a:spcAft>
              <a:spcPct val="15000"/>
            </a:spcAft>
            <a:buChar char="••"/>
          </a:pPr>
          <a:r>
            <a:rPr lang="en-US" sz="2100" kern="1200" smtClean="0"/>
            <a:t>Referencing the station</a:t>
          </a:r>
          <a:endParaRPr lang="en-US" sz="2100" kern="1200"/>
        </a:p>
        <a:p>
          <a:pPr marL="228600" lvl="1" indent="-228600" algn="l" defTabSz="933450">
            <a:lnSpc>
              <a:spcPct val="90000"/>
            </a:lnSpc>
            <a:spcBef>
              <a:spcPct val="0"/>
            </a:spcBef>
            <a:spcAft>
              <a:spcPct val="15000"/>
            </a:spcAft>
            <a:buChar char="••"/>
          </a:pPr>
          <a:r>
            <a:rPr lang="en-US" sz="2100" kern="1200" dirty="0" smtClean="0"/>
            <a:t>Obstructions to measuring</a:t>
          </a:r>
          <a:endParaRPr lang="en-US" sz="2100" kern="1200" dirty="0"/>
        </a:p>
        <a:p>
          <a:pPr marL="228600" lvl="1" indent="-228600" algn="l" defTabSz="933450">
            <a:lnSpc>
              <a:spcPct val="90000"/>
            </a:lnSpc>
            <a:spcBef>
              <a:spcPct val="0"/>
            </a:spcBef>
            <a:spcAft>
              <a:spcPct val="15000"/>
            </a:spcAft>
            <a:buChar char="••"/>
          </a:pPr>
          <a:r>
            <a:rPr lang="en-US" sz="2100" kern="1200" dirty="0" err="1" smtClean="0"/>
            <a:t>Intervisibility</a:t>
          </a:r>
          <a:r>
            <a:rPr lang="en-US" sz="2100" kern="1200" dirty="0" smtClean="0"/>
            <a:t> of stations</a:t>
          </a:r>
          <a:endParaRPr lang="en-US" sz="2100" kern="1200" dirty="0"/>
        </a:p>
        <a:p>
          <a:pPr marL="228600" lvl="1" indent="-228600" algn="l" defTabSz="933450">
            <a:lnSpc>
              <a:spcPct val="90000"/>
            </a:lnSpc>
            <a:spcBef>
              <a:spcPct val="0"/>
            </a:spcBef>
            <a:spcAft>
              <a:spcPct val="15000"/>
            </a:spcAft>
            <a:buChar char="••"/>
          </a:pPr>
          <a:r>
            <a:rPr lang="en-US" sz="2100" kern="1200" dirty="0" smtClean="0"/>
            <a:t>Check measurements or tie lines</a:t>
          </a:r>
          <a:endParaRPr lang="en-US" sz="2100" kern="1200" dirty="0"/>
        </a:p>
      </dsp:txBody>
      <dsp:txXfrm>
        <a:off x="2400650" y="612180"/>
        <a:ext cx="3687610" cy="3673078"/>
      </dsp:txXfrm>
    </dsp:sp>
    <dsp:sp modelId="{90FD1F7C-B2AF-4087-95CC-BBE6EB8331CF}">
      <dsp:nvSpPr>
        <dsp:cNvPr id="0" name=""/>
        <dsp:cNvSpPr/>
      </dsp:nvSpPr>
      <dsp:spPr>
        <a:xfrm>
          <a:off x="2316" y="0"/>
          <a:ext cx="2396017" cy="4897438"/>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Reconnaissance survey</a:t>
          </a:r>
          <a:endParaRPr lang="en-US" sz="2200" kern="1200" dirty="0"/>
        </a:p>
      </dsp:txBody>
      <dsp:txXfrm>
        <a:off x="119280" y="116964"/>
        <a:ext cx="2162089" cy="4663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341A-03A0-4DB5-A9F3-637AEDE3FCD5}">
      <dsp:nvSpPr>
        <dsp:cNvPr id="0" name=""/>
        <dsp:cNvSpPr/>
      </dsp:nvSpPr>
      <dsp:spPr>
        <a:xfrm>
          <a:off x="2017521" y="2391"/>
          <a:ext cx="5904035" cy="48926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u="sng" kern="1200" dirty="0" smtClean="0">
              <a:solidFill>
                <a:srgbClr val="7030A0"/>
              </a:solidFill>
            </a:rPr>
            <a:t>1. Framework</a:t>
          </a:r>
          <a:endParaRPr lang="en-US" sz="1400" b="1" u="sng" kern="1200" dirty="0">
            <a:solidFill>
              <a:srgbClr val="7030A0"/>
            </a:solidFill>
          </a:endParaRPr>
        </a:p>
        <a:p>
          <a:pPr marL="114300" lvl="1" indent="-114300" algn="l" defTabSz="622300">
            <a:lnSpc>
              <a:spcPct val="90000"/>
            </a:lnSpc>
            <a:spcBef>
              <a:spcPct val="0"/>
            </a:spcBef>
            <a:spcAft>
              <a:spcPct val="15000"/>
            </a:spcAft>
            <a:buChar char="••"/>
          </a:pPr>
          <a:r>
            <a:rPr lang="en-US" sz="1400" kern="1200" dirty="0" smtClean="0"/>
            <a:t>Once the </a:t>
          </a:r>
          <a:r>
            <a:rPr lang="en-US" sz="1400" kern="1200" dirty="0" err="1" smtClean="0"/>
            <a:t>trilateration</a:t>
          </a:r>
          <a:r>
            <a:rPr lang="en-US" sz="1400" kern="1200" dirty="0" smtClean="0"/>
            <a:t> stations have been selected, the various lines are measured, using the methods previously described.</a:t>
          </a:r>
          <a:endParaRPr lang="en-US" sz="1400" kern="1200" dirty="0"/>
        </a:p>
        <a:p>
          <a:pPr marL="114300" lvl="1" indent="-114300" algn="l" defTabSz="622300">
            <a:lnSpc>
              <a:spcPct val="90000"/>
            </a:lnSpc>
            <a:spcBef>
              <a:spcPct val="0"/>
            </a:spcBef>
            <a:spcAft>
              <a:spcPct val="15000"/>
            </a:spcAft>
            <a:buChar char="••"/>
          </a:pPr>
          <a:r>
            <a:rPr lang="en-US" sz="1400" kern="1200" dirty="0" smtClean="0"/>
            <a:t>The three sides and check line of each triangle should be measured before another triangle is attempted.</a:t>
          </a:r>
          <a:endParaRPr lang="en-US" sz="1400" kern="1200" dirty="0"/>
        </a:p>
        <a:p>
          <a:pPr marL="114300" lvl="1" indent="-114300" algn="l" defTabSz="622300">
            <a:lnSpc>
              <a:spcPct val="90000"/>
            </a:lnSpc>
            <a:spcBef>
              <a:spcPct val="0"/>
            </a:spcBef>
            <a:spcAft>
              <a:spcPct val="15000"/>
            </a:spcAft>
            <a:buChar char="••"/>
          </a:pPr>
          <a:r>
            <a:rPr lang="en-US" sz="1400" kern="1200" dirty="0" smtClean="0"/>
            <a:t>The survey lines are as close as possible to the details that have to be surveyed. These details include the hedges, trees, fences, building and stream.</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u="sng" kern="1200" dirty="0" smtClean="0">
              <a:solidFill>
                <a:srgbClr val="7030A0"/>
              </a:solidFill>
            </a:rPr>
            <a:t>2. Offsetting</a:t>
          </a:r>
          <a:endParaRPr lang="en-US" sz="1400" b="1" u="sng" kern="1200" dirty="0">
            <a:solidFill>
              <a:srgbClr val="7030A0"/>
            </a:solidFill>
          </a:endParaRPr>
        </a:p>
        <a:p>
          <a:pPr marL="114300" lvl="1" indent="-114300" algn="l" defTabSz="622300">
            <a:lnSpc>
              <a:spcPct val="90000"/>
            </a:lnSpc>
            <a:spcBef>
              <a:spcPct val="0"/>
            </a:spcBef>
            <a:spcAft>
              <a:spcPct val="15000"/>
            </a:spcAft>
            <a:buChar char="••"/>
          </a:pPr>
          <a:r>
            <a:rPr lang="en-US" sz="1400" kern="1200" dirty="0" smtClean="0"/>
            <a:t>Offsets are short lengths measured to all points of detail from points along the main framework lines.  These latter points are called </a:t>
          </a:r>
          <a:r>
            <a:rPr lang="en-US" sz="1400" kern="1200" dirty="0" err="1" smtClean="0"/>
            <a:t>chainages</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Thus any point of detail must have at least two measurement to fix its position, namely a </a:t>
          </a:r>
          <a:r>
            <a:rPr lang="en-US" sz="1400" kern="1200" dirty="0" err="1" smtClean="0"/>
            <a:t>chainage</a:t>
          </a:r>
          <a:r>
            <a:rPr lang="en-US" sz="1400" kern="1200" dirty="0" smtClean="0"/>
            <a:t> and an offset.</a:t>
          </a:r>
          <a:endParaRPr lang="en-US" sz="1400" kern="1200" dirty="0"/>
        </a:p>
      </dsp:txBody>
      <dsp:txXfrm>
        <a:off x="2017521" y="613973"/>
        <a:ext cx="4069289" cy="3669491"/>
      </dsp:txXfrm>
    </dsp:sp>
    <dsp:sp modelId="{D60225B4-80D3-4B32-A8FD-26C40789B2AF}">
      <dsp:nvSpPr>
        <dsp:cNvPr id="0" name=""/>
        <dsp:cNvSpPr/>
      </dsp:nvSpPr>
      <dsp:spPr>
        <a:xfrm>
          <a:off x="3242" y="2391"/>
          <a:ext cx="2014279" cy="4892655"/>
        </a:xfrm>
        <a:prstGeom prst="roundRect">
          <a:avLst/>
        </a:prstGeom>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satMod val="115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Conducting survey</a:t>
          </a:r>
          <a:endParaRPr lang="en-US" sz="2500" kern="1200" dirty="0"/>
        </a:p>
      </dsp:txBody>
      <dsp:txXfrm>
        <a:off x="101571" y="100720"/>
        <a:ext cx="1817621" cy="4695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841E1-3765-4EE5-BEDE-A10B4FA54348}">
      <dsp:nvSpPr>
        <dsp:cNvPr id="0" name=""/>
        <dsp:cNvSpPr/>
      </dsp:nvSpPr>
      <dsp:spPr>
        <a:xfrm>
          <a:off x="2102146" y="0"/>
          <a:ext cx="5743615" cy="489743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Referencing the survey</a:t>
          </a:r>
          <a:endParaRPr lang="en-US" sz="3500" kern="1200" dirty="0"/>
        </a:p>
        <a:p>
          <a:pPr marL="285750" lvl="1" indent="-285750" algn="l" defTabSz="1555750">
            <a:lnSpc>
              <a:spcPct val="90000"/>
            </a:lnSpc>
            <a:spcBef>
              <a:spcPct val="0"/>
            </a:spcBef>
            <a:spcAft>
              <a:spcPct val="15000"/>
            </a:spcAft>
            <a:buChar char="••"/>
          </a:pPr>
          <a:r>
            <a:rPr lang="en-US" sz="3500" kern="1200" dirty="0" smtClean="0"/>
            <a:t>The first task in booking is to make a reference sketch of the survey as a whole.</a:t>
          </a:r>
          <a:endParaRPr lang="en-US" sz="3500" kern="1200" dirty="0"/>
        </a:p>
      </dsp:txBody>
      <dsp:txXfrm>
        <a:off x="2102146" y="612180"/>
        <a:ext cx="3907076" cy="3673078"/>
      </dsp:txXfrm>
    </dsp:sp>
    <dsp:sp modelId="{0919E7F6-1941-4C24-8DDD-B2B36A5F73EB}">
      <dsp:nvSpPr>
        <dsp:cNvPr id="0" name=""/>
        <dsp:cNvSpPr/>
      </dsp:nvSpPr>
      <dsp:spPr>
        <a:xfrm>
          <a:off x="2838" y="0"/>
          <a:ext cx="2099307" cy="4897438"/>
        </a:xfrm>
        <a:prstGeom prst="roundRect">
          <a:avLst/>
        </a:prstGeom>
        <a:gradFill rotWithShape="1">
          <a:gsLst>
            <a:gs pos="0">
              <a:schemeClr val="accent6">
                <a:tint val="43000"/>
                <a:satMod val="165000"/>
              </a:schemeClr>
            </a:gs>
            <a:gs pos="55000">
              <a:schemeClr val="accent6">
                <a:tint val="83000"/>
                <a:satMod val="155000"/>
              </a:schemeClr>
            </a:gs>
            <a:gs pos="100000">
              <a:schemeClr val="accent6">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satMod val="115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Recording the survey</a:t>
          </a:r>
          <a:endParaRPr lang="en-US" sz="2800" kern="1200" dirty="0"/>
        </a:p>
      </dsp:txBody>
      <dsp:txXfrm>
        <a:off x="105318" y="102480"/>
        <a:ext cx="1894347" cy="4692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09A8B-A6BB-476C-B421-E810DC127F6C}">
      <dsp:nvSpPr>
        <dsp:cNvPr id="0" name=""/>
        <dsp:cNvSpPr/>
      </dsp:nvSpPr>
      <dsp:spPr>
        <a:xfrm>
          <a:off x="0" y="302369"/>
          <a:ext cx="8153400" cy="514800"/>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Accuracy</a:t>
          </a:r>
          <a:endParaRPr lang="en-US" sz="2200" kern="1200" dirty="0"/>
        </a:p>
      </dsp:txBody>
      <dsp:txXfrm>
        <a:off x="25130" y="327499"/>
        <a:ext cx="8103140" cy="464540"/>
      </dsp:txXfrm>
    </dsp:sp>
    <dsp:sp modelId="{F037A379-63A4-4755-A590-27A3386530E1}">
      <dsp:nvSpPr>
        <dsp:cNvPr id="0" name=""/>
        <dsp:cNvSpPr/>
      </dsp:nvSpPr>
      <dsp:spPr>
        <a:xfrm>
          <a:off x="0" y="817169"/>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All measurement should be accurate, depending upon the precision  desired</a:t>
          </a:r>
          <a:endParaRPr lang="en-US" sz="1700" kern="1200" dirty="0"/>
        </a:p>
      </dsp:txBody>
      <dsp:txXfrm>
        <a:off x="0" y="817169"/>
        <a:ext cx="8153400" cy="364320"/>
      </dsp:txXfrm>
    </dsp:sp>
    <dsp:sp modelId="{634CC33C-A5F3-4545-94DF-B539803D387E}">
      <dsp:nvSpPr>
        <dsp:cNvPr id="0" name=""/>
        <dsp:cNvSpPr/>
      </dsp:nvSpPr>
      <dsp:spPr>
        <a:xfrm>
          <a:off x="0" y="1181489"/>
          <a:ext cx="8153400" cy="514800"/>
        </a:xfrm>
        <a:prstGeom prst="roundRect">
          <a:avLst/>
        </a:prstGeom>
        <a:gradFill rotWithShape="0">
          <a:gsLst>
            <a:gs pos="0">
              <a:schemeClr val="accent5">
                <a:hueOff val="2684729"/>
                <a:satOff val="-361"/>
                <a:lumOff val="3578"/>
                <a:alphaOff val="0"/>
                <a:tint val="43000"/>
                <a:satMod val="165000"/>
              </a:schemeClr>
            </a:gs>
            <a:gs pos="55000">
              <a:schemeClr val="accent5">
                <a:hueOff val="2684729"/>
                <a:satOff val="-361"/>
                <a:lumOff val="3578"/>
                <a:alphaOff val="0"/>
                <a:tint val="83000"/>
                <a:satMod val="155000"/>
              </a:schemeClr>
            </a:gs>
            <a:gs pos="100000">
              <a:schemeClr val="accent5">
                <a:hueOff val="2684729"/>
                <a:satOff val="-361"/>
                <a:lumOff val="357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Legibility</a:t>
          </a:r>
          <a:endParaRPr lang="en-US" sz="2200" kern="1200" dirty="0"/>
        </a:p>
      </dsp:txBody>
      <dsp:txXfrm>
        <a:off x="25130" y="1206619"/>
        <a:ext cx="8103140" cy="464540"/>
      </dsp:txXfrm>
    </dsp:sp>
    <dsp:sp modelId="{3FA5A2F0-EDF4-4350-9BCF-4FD1AC554039}">
      <dsp:nvSpPr>
        <dsp:cNvPr id="0" name=""/>
        <dsp:cNvSpPr/>
      </dsp:nvSpPr>
      <dsp:spPr>
        <a:xfrm>
          <a:off x="0" y="1696289"/>
          <a:ext cx="8153400" cy="500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Always keep in mind that notes may be utilized someone else who has never visited the site of survey</a:t>
          </a:r>
          <a:endParaRPr lang="en-US" sz="1700" kern="1200" dirty="0"/>
        </a:p>
      </dsp:txBody>
      <dsp:txXfrm>
        <a:off x="0" y="1696289"/>
        <a:ext cx="8153400" cy="500940"/>
      </dsp:txXfrm>
    </dsp:sp>
    <dsp:sp modelId="{606B42BB-91BE-4C23-A8C8-F32216A0CB74}">
      <dsp:nvSpPr>
        <dsp:cNvPr id="0" name=""/>
        <dsp:cNvSpPr/>
      </dsp:nvSpPr>
      <dsp:spPr>
        <a:xfrm>
          <a:off x="0" y="2197230"/>
          <a:ext cx="8153400" cy="514800"/>
        </a:xfrm>
        <a:prstGeom prst="roundRect">
          <a:avLst/>
        </a:prstGeom>
        <a:gradFill rotWithShape="0">
          <a:gsLst>
            <a:gs pos="0">
              <a:schemeClr val="accent5">
                <a:hueOff val="5369458"/>
                <a:satOff val="-722"/>
                <a:lumOff val="7157"/>
                <a:alphaOff val="0"/>
                <a:tint val="43000"/>
                <a:satMod val="165000"/>
              </a:schemeClr>
            </a:gs>
            <a:gs pos="55000">
              <a:schemeClr val="accent5">
                <a:hueOff val="5369458"/>
                <a:satOff val="-722"/>
                <a:lumOff val="7157"/>
                <a:alphaOff val="0"/>
                <a:tint val="83000"/>
                <a:satMod val="155000"/>
              </a:schemeClr>
            </a:gs>
            <a:gs pos="100000">
              <a:schemeClr val="accent5">
                <a:hueOff val="5369458"/>
                <a:satOff val="-722"/>
                <a:lumOff val="715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Integrity</a:t>
          </a:r>
          <a:endParaRPr lang="en-US" sz="2200" kern="1200" dirty="0"/>
        </a:p>
      </dsp:txBody>
      <dsp:txXfrm>
        <a:off x="25130" y="2222360"/>
        <a:ext cx="8103140" cy="464540"/>
      </dsp:txXfrm>
    </dsp:sp>
    <dsp:sp modelId="{8E73944F-7872-49C5-9B6D-A67DC4533B46}">
      <dsp:nvSpPr>
        <dsp:cNvPr id="0" name=""/>
        <dsp:cNvSpPr/>
      </dsp:nvSpPr>
      <dsp:spPr>
        <a:xfrm>
          <a:off x="0" y="2712030"/>
          <a:ext cx="8153400" cy="500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The notes should be complete in all respects before leaving the site of survey. Even a single omitted measurement may pose a serious problem while plotting  </a:t>
          </a:r>
          <a:endParaRPr lang="en-US" sz="1700" kern="1200" dirty="0"/>
        </a:p>
      </dsp:txBody>
      <dsp:txXfrm>
        <a:off x="0" y="2712030"/>
        <a:ext cx="8153400" cy="500940"/>
      </dsp:txXfrm>
    </dsp:sp>
    <dsp:sp modelId="{872674CD-406F-4646-A473-6A2E5E4999CC}">
      <dsp:nvSpPr>
        <dsp:cNvPr id="0" name=""/>
        <dsp:cNvSpPr/>
      </dsp:nvSpPr>
      <dsp:spPr>
        <a:xfrm>
          <a:off x="0" y="3212970"/>
          <a:ext cx="8153400" cy="514800"/>
        </a:xfrm>
        <a:prstGeom prst="roundRect">
          <a:avLst/>
        </a:prstGeom>
        <a:gradFill rotWithShape="0">
          <a:gsLst>
            <a:gs pos="0">
              <a:schemeClr val="accent5">
                <a:hueOff val="8054187"/>
                <a:satOff val="-1083"/>
                <a:lumOff val="10735"/>
                <a:alphaOff val="0"/>
                <a:tint val="43000"/>
                <a:satMod val="165000"/>
              </a:schemeClr>
            </a:gs>
            <a:gs pos="55000">
              <a:schemeClr val="accent5">
                <a:hueOff val="8054187"/>
                <a:satOff val="-1083"/>
                <a:lumOff val="10735"/>
                <a:alphaOff val="0"/>
                <a:tint val="83000"/>
                <a:satMod val="155000"/>
              </a:schemeClr>
            </a:gs>
            <a:gs pos="100000">
              <a:schemeClr val="accent5">
                <a:hueOff val="8054187"/>
                <a:satOff val="-1083"/>
                <a:lumOff val="1073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Arrangement</a:t>
          </a:r>
          <a:endParaRPr lang="en-US" sz="2200" kern="1200" dirty="0"/>
        </a:p>
      </dsp:txBody>
      <dsp:txXfrm>
        <a:off x="25130" y="3238100"/>
        <a:ext cx="8103140" cy="464540"/>
      </dsp:txXfrm>
    </dsp:sp>
    <dsp:sp modelId="{0E271687-2312-467F-9F10-B6E515C684A6}">
      <dsp:nvSpPr>
        <dsp:cNvPr id="0" name=""/>
        <dsp:cNvSpPr/>
      </dsp:nvSpPr>
      <dsp:spPr>
        <a:xfrm>
          <a:off x="0" y="3727770"/>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It should be made clear as to how the work began and ended</a:t>
          </a:r>
          <a:endParaRPr lang="en-US" sz="1700" kern="1200" dirty="0"/>
        </a:p>
      </dsp:txBody>
      <dsp:txXfrm>
        <a:off x="0" y="3727770"/>
        <a:ext cx="8153400" cy="364320"/>
      </dsp:txXfrm>
    </dsp:sp>
    <dsp:sp modelId="{441FA2DB-9A86-4B80-853B-50284F640320}">
      <dsp:nvSpPr>
        <dsp:cNvPr id="0" name=""/>
        <dsp:cNvSpPr/>
      </dsp:nvSpPr>
      <dsp:spPr>
        <a:xfrm>
          <a:off x="0" y="4092090"/>
          <a:ext cx="8153400" cy="514800"/>
        </a:xfrm>
        <a:prstGeom prst="roundRect">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Clarity</a:t>
          </a:r>
          <a:endParaRPr lang="en-US" sz="2200" kern="1200" dirty="0"/>
        </a:p>
      </dsp:txBody>
      <dsp:txXfrm>
        <a:off x="25130" y="4117220"/>
        <a:ext cx="8103140" cy="464540"/>
      </dsp:txXfrm>
    </dsp:sp>
    <dsp:sp modelId="{403D1DA7-63E6-4564-917A-9834F000AB9A}">
      <dsp:nvSpPr>
        <dsp:cNvPr id="0" name=""/>
        <dsp:cNvSpPr/>
      </dsp:nvSpPr>
      <dsp:spPr>
        <a:xfrm>
          <a:off x="0" y="4606890"/>
          <a:ext cx="8153400" cy="500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Sketches and tabulation of field data should be clear and readable. Ambiguous notes lead to mistake in drafting and computation</a:t>
          </a:r>
          <a:endParaRPr lang="en-US" sz="1700" kern="1200" dirty="0"/>
        </a:p>
      </dsp:txBody>
      <dsp:txXfrm>
        <a:off x="0" y="4606890"/>
        <a:ext cx="8153400" cy="5009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A275BC2-5E22-495D-8133-061D50A6D363}" type="datetimeFigureOut">
              <a:rPr lang="en-US" smtClean="0"/>
              <a:pPr/>
              <a:t>8/19/2017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7191D7B-A246-4D20-91A7-2B6B439054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75BC2-5E22-495D-8133-061D50A6D363}" type="datetimeFigureOut">
              <a:rPr lang="en-US" smtClean="0"/>
              <a:pPr/>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75BC2-5E22-495D-8133-061D50A6D363}" type="datetimeFigureOut">
              <a:rPr lang="en-US" smtClean="0"/>
              <a:pPr/>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75BC2-5E22-495D-8133-061D50A6D363}" type="datetimeFigureOut">
              <a:rPr lang="en-US" smtClean="0"/>
              <a:pPr/>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275BC2-5E22-495D-8133-061D50A6D363}" type="datetimeFigureOut">
              <a:rPr lang="en-US" smtClean="0"/>
              <a:pPr/>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75BC2-5E22-495D-8133-061D50A6D363}" type="datetimeFigureOut">
              <a:rPr lang="en-US" smtClean="0"/>
              <a:pPr/>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A275BC2-5E22-495D-8133-061D50A6D363}" type="datetimeFigureOut">
              <a:rPr lang="en-US" smtClean="0"/>
              <a:pPr/>
              <a:t>8/19/2017</a:t>
            </a:fld>
            <a:endParaRPr lang="en-US"/>
          </a:p>
        </p:txBody>
      </p:sp>
      <p:sp>
        <p:nvSpPr>
          <p:cNvPr id="27" name="Slide Number Placeholder 26"/>
          <p:cNvSpPr>
            <a:spLocks noGrp="1"/>
          </p:cNvSpPr>
          <p:nvPr>
            <p:ph type="sldNum" sz="quarter" idx="11"/>
          </p:nvPr>
        </p:nvSpPr>
        <p:spPr/>
        <p:txBody>
          <a:bodyPr rtlCol="0"/>
          <a:lstStyle/>
          <a:p>
            <a:fld id="{17191D7B-A246-4D20-91A7-2B6B4390540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A275BC2-5E22-495D-8133-061D50A6D363}" type="datetimeFigureOut">
              <a:rPr lang="en-US" smtClean="0"/>
              <a:pPr/>
              <a:t>8/19/2017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7191D7B-A246-4D20-91A7-2B6B439054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5BC2-5E22-495D-8133-061D50A6D363}" type="datetimeFigureOut">
              <a:rPr lang="en-US" smtClean="0"/>
              <a:pPr/>
              <a:t>8/19/2017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75BC2-5E22-495D-8133-061D50A6D363}" type="datetimeFigureOut">
              <a:rPr lang="en-US" smtClean="0"/>
              <a:pPr/>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275BC2-5E22-495D-8133-061D50A6D363}" type="datetimeFigureOut">
              <a:rPr lang="en-US" smtClean="0"/>
              <a:pPr/>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91D7B-A246-4D20-91A7-2B6B439054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275BC2-5E22-495D-8133-061D50A6D363}" type="datetimeFigureOut">
              <a:rPr lang="en-US" smtClean="0"/>
              <a:pPr/>
              <a:t>8/19/2017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7191D7B-A246-4D20-91A7-2B6B439054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61434" y="2226485"/>
            <a:ext cx="8553965" cy="1472184"/>
          </a:xfrm>
        </p:spPr>
        <p:txBody>
          <a:bodyPr>
            <a:normAutofit fontScale="90000"/>
          </a:bodyPr>
          <a:lstStyle/>
          <a:p>
            <a:pPr algn="ctr"/>
            <a:r>
              <a:rPr lang="en-US" dirty="0" smtClean="0">
                <a:solidFill>
                  <a:schemeClr val="bg1"/>
                </a:solidFill>
              </a:rPr>
              <a:t>Engineering Surveying</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Linear Survey</a:t>
            </a:r>
            <a:endParaRPr lang="en-US" dirty="0">
              <a:solidFill>
                <a:schemeClr val="bg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8535" y="6662382"/>
            <a:ext cx="685801" cy="195618"/>
          </a:xfrm>
          <a:prstGeom prst="rect">
            <a:avLst/>
          </a:prstGeom>
        </p:spPr>
      </p:pic>
      <p:sp>
        <p:nvSpPr>
          <p:cNvPr id="8" name="TextBox 7"/>
          <p:cNvSpPr txBox="1"/>
          <p:nvPr/>
        </p:nvSpPr>
        <p:spPr>
          <a:xfrm>
            <a:off x="704335" y="6652991"/>
            <a:ext cx="2724665" cy="215444"/>
          </a:xfrm>
          <a:prstGeom prst="rect">
            <a:avLst/>
          </a:prstGeom>
          <a:noFill/>
        </p:spPr>
        <p:txBody>
          <a:bodyPr wrap="square" rtlCol="0">
            <a:spAutoFit/>
          </a:bodyPr>
          <a:lstStyle/>
          <a:p>
            <a:r>
              <a:rPr lang="en-GB" sz="800" dirty="0"/>
              <a:t>Introduction To Survey Engineering, by </a:t>
            </a:r>
            <a:r>
              <a:rPr lang="en-GB" sz="800" dirty="0" err="1"/>
              <a:t>Mohd</a:t>
            </a:r>
            <a:r>
              <a:rPr lang="en-GB" sz="800" dirty="0"/>
              <a:t> </a:t>
            </a:r>
            <a:r>
              <a:rPr lang="en-GB" sz="800" dirty="0" smtClean="0"/>
              <a:t>Arif</a:t>
            </a:r>
            <a:endParaRPr lang="en-MY" dirty="0"/>
          </a:p>
        </p:txBody>
      </p:sp>
      <p:sp>
        <p:nvSpPr>
          <p:cNvPr id="9" name="TextBox 8"/>
          <p:cNvSpPr txBox="1"/>
          <p:nvPr/>
        </p:nvSpPr>
        <p:spPr>
          <a:xfrm>
            <a:off x="2055294" y="4038600"/>
            <a:ext cx="5336106" cy="1477328"/>
          </a:xfrm>
          <a:prstGeom prst="rect">
            <a:avLst/>
          </a:prstGeom>
          <a:noFill/>
        </p:spPr>
        <p:txBody>
          <a:bodyPr wrap="square" rtlCol="0">
            <a:spAutoFit/>
          </a:bodyPr>
          <a:lstStyle/>
          <a:p>
            <a:pPr algn="ctr"/>
            <a:r>
              <a:rPr lang="en-US" dirty="0" smtClean="0">
                <a:solidFill>
                  <a:schemeClr val="bg1"/>
                </a:solidFill>
              </a:rPr>
              <a:t>By</a:t>
            </a:r>
          </a:p>
          <a:p>
            <a:pPr algn="ctr"/>
            <a:r>
              <a:rPr lang="en-US" dirty="0" err="1" smtClean="0">
                <a:solidFill>
                  <a:schemeClr val="bg1"/>
                </a:solidFill>
              </a:rPr>
              <a:t>Mohd</a:t>
            </a:r>
            <a:r>
              <a:rPr lang="en-US" dirty="0" smtClean="0">
                <a:solidFill>
                  <a:schemeClr val="bg1"/>
                </a:solidFill>
              </a:rPr>
              <a:t> Arif </a:t>
            </a:r>
            <a:r>
              <a:rPr lang="en-US" dirty="0" err="1" smtClean="0">
                <a:solidFill>
                  <a:schemeClr val="bg1"/>
                </a:solidFill>
              </a:rPr>
              <a:t>Sulaiman</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Faculty of Civil Engineering &amp; Earth Resources</a:t>
            </a:r>
          </a:p>
          <a:p>
            <a:pPr algn="ctr"/>
            <a:r>
              <a:rPr lang="en-US" dirty="0" smtClean="0">
                <a:solidFill>
                  <a:schemeClr val="bg1"/>
                </a:solidFill>
              </a:rPr>
              <a:t>mdarif@ump.edu</a:t>
            </a:r>
            <a:endParaRPr lang="en-MY"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5240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lstStyle/>
          <a:p>
            <a:r>
              <a:rPr lang="en-US" dirty="0" smtClean="0"/>
              <a:t>Measuring horizontal distance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Figure shows a short survey line AB marked on the ground  by two pegs. The distance AB is shorter than one length of tape. The measurement of the line AB is obtained by unreeling the tape and straightening it along the line between the pegs.</a:t>
            </a:r>
          </a:p>
          <a:p>
            <a:r>
              <a:rPr lang="en-US" dirty="0" smtClean="0"/>
              <a:t>The zero point of the tape (usually the end of the handle) is held against station A by rear tape person (called the follower).</a:t>
            </a:r>
          </a:p>
          <a:p>
            <a:r>
              <a:rPr lang="en-US" dirty="0" smtClean="0"/>
              <a:t>The forward end of the tape is read against station B by the forward tape person (called the leader) after it has been carefully tightened.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5" name="Picture 1"/>
          <p:cNvPicPr>
            <a:picLocks noChangeAspect="1" noChangeArrowheads="1"/>
          </p:cNvPicPr>
          <p:nvPr/>
        </p:nvPicPr>
        <p:blipFill>
          <a:blip r:embed="rId2" cstate="print"/>
          <a:srcRect/>
          <a:stretch>
            <a:fillRect/>
          </a:stretch>
        </p:blipFill>
        <p:spPr bwMode="auto">
          <a:xfrm>
            <a:off x="381000" y="1066800"/>
            <a:ext cx="8532896" cy="1981201"/>
          </a:xfrm>
          <a:prstGeom prst="rect">
            <a:avLst/>
          </a:prstGeom>
          <a:noFill/>
        </p:spPr>
      </p:pic>
      <p:pic>
        <p:nvPicPr>
          <p:cNvPr id="57348" name="Picture 4"/>
          <p:cNvPicPr>
            <a:picLocks noChangeAspect="1" noChangeArrowheads="1"/>
          </p:cNvPicPr>
          <p:nvPr/>
        </p:nvPicPr>
        <p:blipFill>
          <a:blip r:embed="rId3" cstate="print"/>
          <a:srcRect/>
          <a:stretch>
            <a:fillRect/>
          </a:stretch>
        </p:blipFill>
        <p:spPr bwMode="auto">
          <a:xfrm>
            <a:off x="1295400" y="3185160"/>
            <a:ext cx="548640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752600"/>
            <a:ext cx="8229600" cy="2819400"/>
          </a:xfrm>
        </p:spPr>
        <p:txBody>
          <a:bodyPr>
            <a:normAutofit fontScale="92500" lnSpcReduction="20000"/>
          </a:bodyPr>
          <a:lstStyle/>
          <a:p>
            <a:r>
              <a:rPr lang="en-US" dirty="0" smtClean="0"/>
              <a:t>On surveys most of the lines will be considerably longer than one tape length and operational technique is required. </a:t>
            </a:r>
          </a:p>
          <a:p>
            <a:r>
              <a:rPr lang="en-US" dirty="0" smtClean="0"/>
              <a:t>Two ancillary pieces of equipment are necessary, namely ranging rods and marking arrows.</a:t>
            </a:r>
          </a:p>
          <a:p>
            <a:r>
              <a:rPr lang="en-US" dirty="0" smtClean="0"/>
              <a:t>Two surveyors are required to measure a long line.  The leader’s job is to pull the tape in the required direction and mark each tape length.</a:t>
            </a: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cstate="print"/>
          <a:srcRect/>
          <a:stretch>
            <a:fillRect/>
          </a:stretch>
        </p:blipFill>
        <p:spPr bwMode="auto">
          <a:xfrm>
            <a:off x="1257300" y="2057400"/>
            <a:ext cx="6629400" cy="4091412"/>
          </a:xfrm>
          <a:prstGeom prst="rect">
            <a:avLst/>
          </a:prstGeom>
          <a:noFill/>
          <a:ln w="63500">
            <a:solidFill>
              <a:srgbClr val="FFFFFF"/>
            </a:solidFill>
            <a:miter lim="800000"/>
            <a:headEnd/>
            <a:tailEnd/>
          </a:ln>
        </p:spPr>
      </p:pic>
    </p:spTree>
    <p:extLst>
      <p:ext uri="{BB962C8B-B14F-4D97-AF65-F5344CB8AC3E}">
        <p14:creationId xmlns:p14="http://schemas.microsoft.com/office/powerpoint/2010/main" val="67428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399" y="352426"/>
            <a:ext cx="8686800" cy="762000"/>
          </a:xfrm>
        </p:spPr>
        <p:txBody>
          <a:bodyPr>
            <a:normAutofit fontScale="90000"/>
          </a:bodyPr>
          <a:lstStyle/>
          <a:p>
            <a:r>
              <a:rPr lang="en-US" dirty="0" smtClean="0"/>
              <a:t>Inclined measurement / Sloping ground</a:t>
            </a:r>
            <a:endParaRPr lang="en-US" dirty="0"/>
          </a:p>
        </p:txBody>
      </p:sp>
      <p:sp>
        <p:nvSpPr>
          <p:cNvPr id="3" name="Content Placeholder 2"/>
          <p:cNvSpPr>
            <a:spLocks noGrp="1"/>
          </p:cNvSpPr>
          <p:nvPr>
            <p:ph idx="1"/>
          </p:nvPr>
        </p:nvSpPr>
        <p:spPr>
          <a:xfrm>
            <a:off x="4267200" y="1371600"/>
            <a:ext cx="4724400" cy="3048000"/>
          </a:xfrm>
        </p:spPr>
        <p:txBody>
          <a:bodyPr>
            <a:normAutofit fontScale="70000" lnSpcReduction="20000"/>
          </a:bodyPr>
          <a:lstStyle/>
          <a:p>
            <a:r>
              <a:rPr lang="en-US" dirty="0" smtClean="0"/>
              <a:t>When any measured distance is to be shown on a plan, the horizontal distance is required and any inclined distance must be converted to its horizontal equivalent before plotting.</a:t>
            </a:r>
          </a:p>
          <a:p>
            <a:r>
              <a:rPr lang="en-US" dirty="0" smtClean="0"/>
              <a:t>Figure shows a survey line measured between two stations A and B. The line is not horizontal. Trigonometrically, the inclined distance is the hypotenuse of a right-angled triangle ABC.</a:t>
            </a:r>
          </a:p>
          <a:p>
            <a:endParaRPr lang="en-US"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89" name="Picture 1"/>
          <p:cNvPicPr>
            <a:picLocks noChangeAspect="1" noChangeArrowheads="1"/>
          </p:cNvPicPr>
          <p:nvPr/>
        </p:nvPicPr>
        <p:blipFill>
          <a:blip r:embed="rId2" cstate="print"/>
          <a:srcRect l="1460" r="48904" b="58537"/>
          <a:stretch>
            <a:fillRect/>
          </a:stretch>
        </p:blipFill>
        <p:spPr bwMode="auto">
          <a:xfrm>
            <a:off x="533400" y="2057400"/>
            <a:ext cx="3682999" cy="2305050"/>
          </a:xfrm>
          <a:prstGeom prst="rect">
            <a:avLst/>
          </a:prstGeom>
          <a:noFill/>
        </p:spPr>
      </p:pic>
      <p:pic>
        <p:nvPicPr>
          <p:cNvPr id="63492" name="Picture 4"/>
          <p:cNvPicPr>
            <a:picLocks noChangeAspect="1" noChangeArrowheads="1"/>
          </p:cNvPicPr>
          <p:nvPr/>
        </p:nvPicPr>
        <p:blipFill>
          <a:blip r:embed="rId3" cstate="print"/>
          <a:srcRect/>
          <a:stretch>
            <a:fillRect/>
          </a:stretch>
        </p:blipFill>
        <p:spPr bwMode="auto">
          <a:xfrm>
            <a:off x="362520" y="4562384"/>
            <a:ext cx="3828480" cy="2143216"/>
          </a:xfrm>
          <a:prstGeom prst="rect">
            <a:avLst/>
          </a:prstGeom>
          <a:noFill/>
          <a:ln w="9525">
            <a:noFill/>
            <a:miter lim="800000"/>
            <a:headEnd/>
            <a:tailEnd/>
          </a:ln>
        </p:spPr>
      </p:pic>
      <p:sp>
        <p:nvSpPr>
          <p:cNvPr id="8" name="Rectangle 7"/>
          <p:cNvSpPr/>
          <p:nvPr/>
        </p:nvSpPr>
        <p:spPr>
          <a:xfrm>
            <a:off x="4572000" y="4272676"/>
            <a:ext cx="4343400" cy="2554545"/>
          </a:xfrm>
          <a:prstGeom prst="rect">
            <a:avLst/>
          </a:prstGeom>
        </p:spPr>
        <p:txBody>
          <a:bodyPr wrap="square">
            <a:spAutoFit/>
          </a:bodyPr>
          <a:lstStyle/>
          <a:p>
            <a:endParaRPr lang="de-DE" sz="2000" dirty="0" smtClean="0"/>
          </a:p>
          <a:p>
            <a:r>
              <a:rPr lang="de-DE" sz="2000" dirty="0" smtClean="0"/>
              <a:t>In </a:t>
            </a:r>
            <a:r>
              <a:rPr lang="el-GR" sz="2000" dirty="0" smtClean="0"/>
              <a:t>Δ</a:t>
            </a:r>
            <a:r>
              <a:rPr lang="de-DE" sz="2000" dirty="0" smtClean="0"/>
              <a:t>ABC </a:t>
            </a:r>
            <a:endParaRPr lang="en-US" sz="2000" dirty="0" smtClean="0"/>
          </a:p>
          <a:p>
            <a:r>
              <a:rPr lang="de-DE" sz="2000" dirty="0" smtClean="0"/>
              <a:t>		AC/AB = cos </a:t>
            </a:r>
            <a:r>
              <a:rPr lang="de-DE" sz="2000" i="1" dirty="0" smtClean="0"/>
              <a:t>x</a:t>
            </a:r>
            <a:endParaRPr lang="en-US" sz="2000" dirty="0" smtClean="0"/>
          </a:p>
          <a:p>
            <a:endParaRPr lang="en-US" sz="2000" dirty="0" smtClean="0"/>
          </a:p>
          <a:p>
            <a:r>
              <a:rPr lang="en-US" sz="2000" dirty="0" smtClean="0"/>
              <a:t>Therefore AC  = AB x </a:t>
            </a:r>
            <a:r>
              <a:rPr lang="en-US" sz="2000" dirty="0" err="1" smtClean="0"/>
              <a:t>cos</a:t>
            </a:r>
            <a:r>
              <a:rPr lang="en-US" sz="2000" dirty="0" smtClean="0"/>
              <a:t> </a:t>
            </a:r>
            <a:r>
              <a:rPr lang="en-US" sz="2000" i="1" dirty="0" smtClean="0"/>
              <a:t>x</a:t>
            </a:r>
            <a:endParaRPr lang="en-US" sz="2000" dirty="0" smtClean="0"/>
          </a:p>
          <a:p>
            <a:endParaRPr lang="en-US" sz="2000" dirty="0" smtClean="0"/>
          </a:p>
          <a:p>
            <a:r>
              <a:rPr lang="en-US" sz="2000" dirty="0" smtClean="0"/>
              <a:t>i.e. plan length = slope length x </a:t>
            </a:r>
            <a:r>
              <a:rPr lang="en-US" sz="2000" dirty="0" err="1" smtClean="0"/>
              <a:t>cos</a:t>
            </a:r>
            <a:r>
              <a:rPr lang="en-US" sz="2000" dirty="0" smtClean="0"/>
              <a:t> inclination</a:t>
            </a:r>
          </a:p>
        </p:txBody>
      </p:sp>
      <p:sp>
        <p:nvSpPr>
          <p:cNvPr id="9" name="Right Arrow 8"/>
          <p:cNvSpPr/>
          <p:nvPr/>
        </p:nvSpPr>
        <p:spPr>
          <a:xfrm>
            <a:off x="1295400" y="1066800"/>
            <a:ext cx="2743200" cy="1066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Indirect method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066800"/>
            <a:ext cx="5181600" cy="2514600"/>
          </a:xfrm>
        </p:spPr>
        <p:txBody>
          <a:bodyPr>
            <a:normAutofit/>
          </a:bodyPr>
          <a:lstStyle/>
          <a:p>
            <a:r>
              <a:rPr lang="en-US" dirty="0" smtClean="0"/>
              <a:t>The angle of inclination is measured in the field using some form of </a:t>
            </a:r>
            <a:r>
              <a:rPr lang="en-US" dirty="0" err="1" smtClean="0"/>
              <a:t>clinometer</a:t>
            </a:r>
            <a:r>
              <a:rPr lang="en-US" dirty="0" smtClean="0"/>
              <a:t>, the most common instrument being the Abney level.</a:t>
            </a:r>
          </a:p>
          <a:p>
            <a:endParaRPr lang="en-US" dirty="0"/>
          </a:p>
        </p:txBody>
      </p:sp>
      <p:pic>
        <p:nvPicPr>
          <p:cNvPr id="64518" name="Picture 6" descr="http://sres-associated.anu.edu.au/mensuration/BrackandWood1998/g/abney.GIF"/>
          <p:cNvPicPr>
            <a:picLocks noChangeAspect="1" noChangeArrowheads="1"/>
          </p:cNvPicPr>
          <p:nvPr/>
        </p:nvPicPr>
        <p:blipFill>
          <a:blip r:embed="rId2" cstate="print"/>
          <a:srcRect/>
          <a:stretch>
            <a:fillRect/>
          </a:stretch>
        </p:blipFill>
        <p:spPr bwMode="auto">
          <a:xfrm>
            <a:off x="485976" y="609600"/>
            <a:ext cx="2671796" cy="1752600"/>
          </a:xfrm>
          <a:prstGeom prst="rect">
            <a:avLst/>
          </a:prstGeom>
          <a:noFill/>
        </p:spPr>
      </p:pic>
      <p:pic>
        <p:nvPicPr>
          <p:cNvPr id="64520" name="Picture 8" descr="http://www.uaex.edu/envirothon/forestry/images/slopepercent.jpg"/>
          <p:cNvPicPr>
            <a:picLocks noChangeAspect="1" noChangeArrowheads="1"/>
          </p:cNvPicPr>
          <p:nvPr/>
        </p:nvPicPr>
        <p:blipFill>
          <a:blip r:embed="rId3" cstate="print"/>
          <a:srcRect/>
          <a:stretch>
            <a:fillRect/>
          </a:stretch>
        </p:blipFill>
        <p:spPr bwMode="auto">
          <a:xfrm>
            <a:off x="6705600" y="3886200"/>
            <a:ext cx="2438400" cy="1214056"/>
          </a:xfrm>
          <a:prstGeom prst="rect">
            <a:avLst/>
          </a:prstGeom>
          <a:noFill/>
        </p:spPr>
      </p:pic>
      <p:pic>
        <p:nvPicPr>
          <p:cNvPr id="64522" name="Picture 10" descr="http://agriculture.kzntl.gov.za/images/cons_page_46a.jpg"/>
          <p:cNvPicPr>
            <a:picLocks noChangeAspect="1" noChangeArrowheads="1"/>
          </p:cNvPicPr>
          <p:nvPr/>
        </p:nvPicPr>
        <p:blipFill>
          <a:blip r:embed="rId4" cstate="print"/>
          <a:srcRect/>
          <a:stretch>
            <a:fillRect/>
          </a:stretch>
        </p:blipFill>
        <p:spPr bwMode="auto">
          <a:xfrm>
            <a:off x="381000" y="2286000"/>
            <a:ext cx="2895600" cy="1828800"/>
          </a:xfrm>
          <a:prstGeom prst="rect">
            <a:avLst/>
          </a:prstGeom>
          <a:noFill/>
        </p:spPr>
      </p:pic>
      <p:pic>
        <p:nvPicPr>
          <p:cNvPr id="64524" name="Picture 12" descr="http://agriculture.kzntl.gov.za/images/cons_page_46b.jpg"/>
          <p:cNvPicPr>
            <a:picLocks noChangeAspect="1" noChangeArrowheads="1"/>
          </p:cNvPicPr>
          <p:nvPr/>
        </p:nvPicPr>
        <p:blipFill>
          <a:blip r:embed="rId5" cstate="print"/>
          <a:srcRect/>
          <a:stretch>
            <a:fillRect/>
          </a:stretch>
        </p:blipFill>
        <p:spPr bwMode="auto">
          <a:xfrm>
            <a:off x="6947079" y="5105400"/>
            <a:ext cx="1910043" cy="1798379"/>
          </a:xfrm>
          <a:prstGeom prst="rect">
            <a:avLst/>
          </a:prstGeom>
          <a:noFill/>
        </p:spPr>
      </p:pic>
      <p:pic>
        <p:nvPicPr>
          <p:cNvPr id="64526" name="Picture 14" descr="http://agriculture.kzntl.gov.za/images/cons_page_47.jpg"/>
          <p:cNvPicPr>
            <a:picLocks noChangeAspect="1" noChangeArrowheads="1"/>
          </p:cNvPicPr>
          <p:nvPr/>
        </p:nvPicPr>
        <p:blipFill>
          <a:blip r:embed="rId6" cstate="print"/>
          <a:srcRect/>
          <a:stretch>
            <a:fillRect/>
          </a:stretch>
        </p:blipFill>
        <p:spPr bwMode="auto">
          <a:xfrm>
            <a:off x="0" y="4143374"/>
            <a:ext cx="6705600" cy="27146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31664"/>
            <a:ext cx="8229600" cy="1926336"/>
          </a:xfrm>
        </p:spPr>
        <p:txBody>
          <a:bodyPr/>
          <a:lstStyle/>
          <a:p>
            <a:r>
              <a:rPr lang="en-US" dirty="0" smtClean="0"/>
              <a:t>This process of measuring with sections of the tape is referred as breaking tape </a:t>
            </a:r>
          </a:p>
          <a:p>
            <a:r>
              <a:rPr lang="en-US" dirty="0" smtClean="0"/>
              <a:t>The plum bob is used</a:t>
            </a:r>
          </a:p>
          <a:p>
            <a:r>
              <a:rPr lang="en-US" dirty="0" smtClean="0"/>
              <a:t>Requires skill and experience</a:t>
            </a:r>
            <a:endParaRPr lang="en-US"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37" name="Picture 1"/>
          <p:cNvPicPr>
            <a:picLocks noChangeAspect="1" noChangeArrowheads="1"/>
          </p:cNvPicPr>
          <p:nvPr/>
        </p:nvPicPr>
        <p:blipFill>
          <a:blip r:embed="rId2" cstate="print"/>
          <a:srcRect/>
          <a:stretch>
            <a:fillRect/>
          </a:stretch>
        </p:blipFill>
        <p:spPr bwMode="auto">
          <a:xfrm>
            <a:off x="457200" y="1197862"/>
            <a:ext cx="8305800" cy="35814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ight Arrow 4"/>
          <p:cNvSpPr/>
          <p:nvPr/>
        </p:nvSpPr>
        <p:spPr>
          <a:xfrm>
            <a:off x="838200" y="457200"/>
            <a:ext cx="3124200" cy="838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Direct method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smtClean="0"/>
              <a:t>Procedure in linear survey</a:t>
            </a:r>
            <a:endParaRPr lang="en-US" dirty="0"/>
          </a:p>
        </p:txBody>
      </p:sp>
      <p:graphicFrame>
        <p:nvGraphicFramePr>
          <p:cNvPr id="6" name="Content Placeholder 5"/>
          <p:cNvGraphicFramePr>
            <a:graphicFrameLocks noGrp="1"/>
          </p:cNvGraphicFramePr>
          <p:nvPr>
            <p:ph idx="1"/>
          </p:nvPr>
        </p:nvGraphicFramePr>
        <p:xfrm>
          <a:off x="381000" y="19812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8269154"/>
              </p:ext>
            </p:extLst>
          </p:nvPr>
        </p:nvGraphicFramePr>
        <p:xfrm>
          <a:off x="685800" y="1447800"/>
          <a:ext cx="79248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p:txBody>
          <a:bodyPr/>
          <a:lstStyle/>
          <a:p>
            <a:pPr algn="l">
              <a:buFont typeface="Arial" pitchFamily="34" charset="0"/>
              <a:buChar char="•"/>
            </a:pPr>
            <a:r>
              <a:rPr lang="en-US" dirty="0" smtClean="0"/>
              <a:t> Principle of linear surveying</a:t>
            </a:r>
          </a:p>
          <a:p>
            <a:pPr algn="l">
              <a:buFont typeface="Arial" pitchFamily="34" charset="0"/>
              <a:buChar char="•"/>
            </a:pPr>
            <a:r>
              <a:rPr lang="en-US" dirty="0" smtClean="0"/>
              <a:t> Linear measuring technique</a:t>
            </a:r>
          </a:p>
          <a:p>
            <a:pPr algn="l">
              <a:buFont typeface="Arial" pitchFamily="34" charset="0"/>
              <a:buChar char="•"/>
            </a:pPr>
            <a:r>
              <a:rPr lang="en-US" dirty="0" smtClean="0"/>
              <a:t> Procedure in linear surveying</a:t>
            </a:r>
            <a:endParaRPr lang="en-US" dirty="0"/>
          </a:p>
        </p:txBody>
      </p:sp>
      <p:sp>
        <p:nvSpPr>
          <p:cNvPr id="5" name="Title 1"/>
          <p:cNvSpPr>
            <a:spLocks noGrp="1"/>
          </p:cNvSpPr>
          <p:nvPr>
            <p:ph type="title"/>
          </p:nvPr>
        </p:nvSpPr>
        <p:spPr>
          <a:xfrm>
            <a:off x="609600" y="304800"/>
            <a:ext cx="7498080" cy="1143000"/>
          </a:xfrm>
        </p:spPr>
        <p:txBody>
          <a:bodyPr/>
          <a:lstStyle/>
          <a:p>
            <a:r>
              <a:rPr lang="en-US" dirty="0" smtClean="0">
                <a:solidFill>
                  <a:schemeClr val="bg1"/>
                </a:solidFill>
              </a:rPr>
              <a:t>Chapter Description</a:t>
            </a:r>
            <a:endParaRPr lang="en-MY" dirty="0">
              <a:solidFill>
                <a:schemeClr val="bg1"/>
              </a:solidFill>
            </a:endParaRPr>
          </a:p>
        </p:txBody>
      </p:sp>
    </p:spTree>
    <p:extLst>
      <p:ext uri="{BB962C8B-B14F-4D97-AF65-F5344CB8AC3E}">
        <p14:creationId xmlns:p14="http://schemas.microsoft.com/office/powerpoint/2010/main" val="404494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0728267"/>
              </p:ext>
            </p:extLst>
          </p:nvPr>
        </p:nvGraphicFramePr>
        <p:xfrm>
          <a:off x="762000" y="1524000"/>
          <a:ext cx="79248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9552060"/>
              </p:ext>
            </p:extLst>
          </p:nvPr>
        </p:nvGraphicFramePr>
        <p:xfrm>
          <a:off x="609600" y="1447800"/>
          <a:ext cx="7848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5178137"/>
              </p:ext>
            </p:extLst>
          </p:nvPr>
        </p:nvGraphicFramePr>
        <p:xfrm>
          <a:off x="533400" y="12192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3386807"/>
          </a:xfrm>
          <a:prstGeom prst="rect">
            <a:avLst/>
          </a:prstGeom>
        </p:spPr>
        <p:txBody>
          <a:bodyPr anchor="ctr">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dirty="0" smtClean="0">
                <a:solidFill>
                  <a:schemeClr val="bg1"/>
                </a:solidFill>
              </a:rPr>
              <a:t>Author Information</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Dr Idris bin Ali</a:t>
            </a:r>
          </a:p>
          <a:p>
            <a:r>
              <a:rPr lang="en-GB" dirty="0" smtClean="0">
                <a:solidFill>
                  <a:schemeClr val="bg1"/>
                </a:solidFill>
              </a:rPr>
              <a:t>Dr Cheng Hock Tian</a:t>
            </a: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2096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1362180"/>
              </p:ext>
            </p:extLst>
          </p:nvPr>
        </p:nvGraphicFramePr>
        <p:xfrm>
          <a:off x="685800" y="1524000"/>
          <a:ext cx="8077200" cy="497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3886200"/>
          </a:xfrm>
        </p:spPr>
        <p:txBody>
          <a:bodyPr>
            <a:normAutofit fontScale="92500"/>
          </a:bodyPr>
          <a:lstStyle/>
          <a:p>
            <a:r>
              <a:rPr lang="en-US" dirty="0" smtClean="0"/>
              <a:t>The linear survey is carried out by measuring only the length</a:t>
            </a:r>
          </a:p>
          <a:p>
            <a:r>
              <a:rPr lang="en-US" dirty="0" smtClean="0"/>
              <a:t>No angle measurement are made at all</a:t>
            </a:r>
          </a:p>
          <a:p>
            <a:r>
              <a:rPr lang="en-US" dirty="0" smtClean="0"/>
              <a:t>In order to make a scale drawing of the side, using linear technique, it is necessary to master,</a:t>
            </a:r>
          </a:p>
          <a:p>
            <a:pPr lvl="3"/>
            <a:r>
              <a:rPr lang="en-US" dirty="0" smtClean="0"/>
              <a:t>The geometry principle of making a survey</a:t>
            </a:r>
          </a:p>
          <a:p>
            <a:pPr lvl="3"/>
            <a:r>
              <a:rPr lang="en-US" dirty="0" smtClean="0"/>
              <a:t>The technique of measuring length</a:t>
            </a:r>
          </a:p>
          <a:p>
            <a:pPr lvl="3"/>
            <a:r>
              <a:rPr lang="en-US" dirty="0" smtClean="0"/>
              <a:t>The method of carrying out the survey and recording the measurement</a:t>
            </a:r>
          </a:p>
          <a:p>
            <a:pPr lvl="3"/>
            <a:r>
              <a:rPr lang="en-US" dirty="0" smtClean="0"/>
              <a:t>The method of plotting these measurements to scale</a:t>
            </a:r>
            <a:endParaRPr lang="en-US" dirty="0"/>
          </a:p>
        </p:txBody>
      </p:sp>
      <p:sp>
        <p:nvSpPr>
          <p:cNvPr id="5" name="Title 1"/>
          <p:cNvSpPr>
            <a:spLocks noGrp="1"/>
          </p:cNvSpPr>
          <p:nvPr>
            <p:ph type="title"/>
          </p:nvPr>
        </p:nvSpPr>
        <p:spPr>
          <a:xfrm>
            <a:off x="457200" y="457200"/>
            <a:ext cx="7924800" cy="838200"/>
          </a:xfrm>
        </p:spPr>
        <p:txBody>
          <a:bodyPr/>
          <a:lstStyle/>
          <a:p>
            <a:r>
              <a:rPr lang="en-US" dirty="0" smtClean="0">
                <a:solidFill>
                  <a:schemeClr val="bg1"/>
                </a:solidFill>
              </a:rPr>
              <a:t>Principle linear survey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371600"/>
            <a:ext cx="4419600" cy="3581400"/>
          </a:xfrm>
        </p:spPr>
        <p:txBody>
          <a:bodyPr>
            <a:normAutofit fontScale="85000" lnSpcReduction="10000"/>
          </a:bodyPr>
          <a:lstStyle/>
          <a:p>
            <a:pPr>
              <a:buNone/>
            </a:pPr>
            <a:r>
              <a:rPr lang="en-US" dirty="0" smtClean="0"/>
              <a:t>	If the distance between two of the points is measured the points are fixed.</a:t>
            </a:r>
          </a:p>
          <a:p>
            <a:pPr>
              <a:buNone/>
            </a:pPr>
            <a:r>
              <a:rPr lang="en-US" dirty="0" smtClean="0"/>
              <a:t>	The problem, then, is to fix the third point in relation to the two known points.</a:t>
            </a:r>
          </a:p>
          <a:p>
            <a:pPr>
              <a:buNone/>
            </a:pPr>
            <a:r>
              <a:rPr lang="en-US" dirty="0" smtClean="0"/>
              <a:t>	The third point could be fix using two method, </a:t>
            </a:r>
            <a:r>
              <a:rPr lang="en-US" dirty="0" err="1" smtClean="0"/>
              <a:t>trilateration</a:t>
            </a:r>
            <a:r>
              <a:rPr lang="en-US" dirty="0" smtClean="0"/>
              <a:t> and offsets.</a:t>
            </a:r>
          </a:p>
          <a:p>
            <a:endParaRPr lang="en-US" dirty="0" smtClean="0"/>
          </a:p>
          <a:p>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
          <p:cNvPicPr>
            <a:picLocks noChangeAspect="1" noChangeArrowheads="1"/>
          </p:cNvPicPr>
          <p:nvPr/>
        </p:nvPicPr>
        <p:blipFill>
          <a:blip r:embed="rId2" cstate="print"/>
          <a:srcRect/>
          <a:stretch>
            <a:fillRect/>
          </a:stretch>
        </p:blipFill>
        <p:spPr bwMode="auto">
          <a:xfrm>
            <a:off x="457200" y="1371600"/>
            <a:ext cx="4038600" cy="3581400"/>
          </a:xfrm>
          <a:prstGeom prst="rect">
            <a:avLst/>
          </a:prstGeom>
          <a:noFill/>
        </p:spPr>
      </p:pic>
      <p:sp>
        <p:nvSpPr>
          <p:cNvPr id="7" name="Content Placeholder 2"/>
          <p:cNvSpPr txBox="1">
            <a:spLocks/>
          </p:cNvSpPr>
          <p:nvPr/>
        </p:nvSpPr>
        <p:spPr>
          <a:xfrm>
            <a:off x="0" y="5029200"/>
            <a:ext cx="9144000" cy="1828800"/>
          </a:xfrm>
          <a:prstGeom prst="rect">
            <a:avLst/>
          </a:prstGeom>
        </p:spPr>
        <p:txBody>
          <a:bodyPr vert="horz">
            <a:normAutofit/>
          </a:bodyPr>
          <a:lstStyle/>
          <a:p>
            <a:pPr marL="365760" indent="-256032">
              <a:spcBef>
                <a:spcPts val="300"/>
              </a:spcBef>
              <a:buClr>
                <a:schemeClr val="accent3"/>
              </a:buClr>
            </a:pPr>
            <a:r>
              <a:rPr lang="en-US" sz="2400" dirty="0" smtClean="0"/>
              <a:t>   When </a:t>
            </a:r>
            <a:r>
              <a:rPr lang="en-US" sz="2400" dirty="0"/>
              <a:t>the principle is applied to figure, the lengths XY, </a:t>
            </a:r>
            <a:r>
              <a:rPr lang="en-US" sz="2400" dirty="0" smtClean="0"/>
              <a:t>YZ and </a:t>
            </a:r>
            <a:r>
              <a:rPr lang="en-US" sz="2400" dirty="0"/>
              <a:t>XZ are all measured, using tape.  Length XY is then drawn to scale on paper, point Z is fixed to XY, using a pair of compasses and drawing arcs XZ and YZ to intersect in the point Z.</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Oval 7"/>
          <p:cNvSpPr/>
          <p:nvPr/>
        </p:nvSpPr>
        <p:spPr>
          <a:xfrm>
            <a:off x="1295400" y="3048000"/>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41860">
            <a:off x="1473657" y="2652433"/>
            <a:ext cx="2267407" cy="652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901495">
            <a:off x="1447800" y="1931700"/>
            <a:ext cx="4572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590800"/>
          </a:xfrm>
        </p:spPr>
        <p:txBody>
          <a:bodyPr>
            <a:normAutofit fontScale="92500"/>
          </a:bodyPr>
          <a:lstStyle/>
          <a:p>
            <a:r>
              <a:rPr lang="en-US" dirty="0" smtClean="0"/>
              <a:t>In the field lines XO and OY are measured along the fence XY. </a:t>
            </a:r>
          </a:p>
          <a:p>
            <a:r>
              <a:rPr lang="en-US" dirty="0" smtClean="0"/>
              <a:t>Offset OZ is measured at right angles to line XY. </a:t>
            </a:r>
          </a:p>
          <a:p>
            <a:r>
              <a:rPr lang="en-US" dirty="0" smtClean="0"/>
              <a:t>Using a set square and scale rule, point Z is plotted at right angles to line XY, thus establishing the correct relationship of tree to the fence.</a:t>
            </a: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2" cstate="print"/>
          <a:srcRect/>
          <a:stretch>
            <a:fillRect/>
          </a:stretch>
        </p:blipFill>
        <p:spPr bwMode="auto">
          <a:xfrm>
            <a:off x="1600200" y="1219200"/>
            <a:ext cx="5168694"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IMAGE0001"/>
          <p:cNvPicPr>
            <a:picLocks noChangeAspect="1" noChangeArrowheads="1"/>
          </p:cNvPicPr>
          <p:nvPr/>
        </p:nvPicPr>
        <p:blipFill>
          <a:blip r:embed="rId2" cstate="print"/>
          <a:srcRect/>
          <a:stretch>
            <a:fillRect/>
          </a:stretch>
        </p:blipFill>
        <p:spPr bwMode="auto">
          <a:xfrm>
            <a:off x="152400" y="685800"/>
            <a:ext cx="8701107" cy="3962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5029200"/>
            <a:ext cx="33528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Main Station</a:t>
            </a:r>
            <a:endParaRPr lang="en-US" b="1" dirty="0"/>
          </a:p>
        </p:txBody>
      </p:sp>
      <p:sp>
        <p:nvSpPr>
          <p:cNvPr id="6" name="TextBox 5"/>
          <p:cNvSpPr txBox="1"/>
          <p:nvPr/>
        </p:nvSpPr>
        <p:spPr>
          <a:xfrm>
            <a:off x="381000" y="5562600"/>
            <a:ext cx="41148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Tie Station or Subsidiary Station</a:t>
            </a:r>
            <a:endParaRPr lang="en-US" b="1" dirty="0"/>
          </a:p>
        </p:txBody>
      </p:sp>
      <p:sp>
        <p:nvSpPr>
          <p:cNvPr id="7" name="TextBox 6"/>
          <p:cNvSpPr txBox="1"/>
          <p:nvPr/>
        </p:nvSpPr>
        <p:spPr>
          <a:xfrm>
            <a:off x="381000" y="6096000"/>
            <a:ext cx="3276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Main Survey Line</a:t>
            </a:r>
            <a:endParaRPr lang="en-US" b="1" dirty="0"/>
          </a:p>
        </p:txBody>
      </p:sp>
      <p:sp>
        <p:nvSpPr>
          <p:cNvPr id="8" name="TextBox 7"/>
          <p:cNvSpPr txBox="1"/>
          <p:nvPr/>
        </p:nvSpPr>
        <p:spPr>
          <a:xfrm>
            <a:off x="4114800" y="5029200"/>
            <a:ext cx="457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Tie line or Subsidiary Line</a:t>
            </a:r>
            <a:endParaRPr lang="en-US" b="1" dirty="0"/>
          </a:p>
        </p:txBody>
      </p:sp>
      <p:sp>
        <p:nvSpPr>
          <p:cNvPr id="9" name="TextBox 8"/>
          <p:cNvSpPr txBox="1"/>
          <p:nvPr/>
        </p:nvSpPr>
        <p:spPr>
          <a:xfrm>
            <a:off x="6781800" y="5562600"/>
            <a:ext cx="1905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Base Line</a:t>
            </a:r>
            <a:endParaRPr lang="en-US" b="1" dirty="0"/>
          </a:p>
        </p:txBody>
      </p:sp>
      <p:sp>
        <p:nvSpPr>
          <p:cNvPr id="10" name="TextBox 9"/>
          <p:cNvSpPr txBox="1"/>
          <p:nvPr/>
        </p:nvSpPr>
        <p:spPr>
          <a:xfrm>
            <a:off x="4648200" y="5562600"/>
            <a:ext cx="1905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Check Line</a:t>
            </a:r>
            <a:endParaRPr lang="en-US" b="1" dirty="0"/>
          </a:p>
        </p:txBody>
      </p:sp>
      <p:sp>
        <p:nvSpPr>
          <p:cNvPr id="11" name="TextBox 10"/>
          <p:cNvSpPr txBox="1"/>
          <p:nvPr/>
        </p:nvSpPr>
        <p:spPr>
          <a:xfrm>
            <a:off x="3810000" y="6096000"/>
            <a:ext cx="19812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Offset</a:t>
            </a:r>
            <a:endParaRPr lang="en-US" b="1" dirty="0"/>
          </a:p>
        </p:txBody>
      </p:sp>
      <p:sp>
        <p:nvSpPr>
          <p:cNvPr id="12" name="TextBox 11"/>
          <p:cNvSpPr txBox="1"/>
          <p:nvPr/>
        </p:nvSpPr>
        <p:spPr>
          <a:xfrm>
            <a:off x="5943600" y="6096000"/>
            <a:ext cx="27432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err="1" smtClean="0"/>
              <a:t>Chainage</a:t>
            </a:r>
            <a:endParaRPr lang="en-US" b="1" dirty="0"/>
          </a:p>
        </p:txBody>
      </p:sp>
      <p:sp>
        <p:nvSpPr>
          <p:cNvPr id="13" name="Oval 12"/>
          <p:cNvSpPr/>
          <p:nvPr/>
        </p:nvSpPr>
        <p:spPr>
          <a:xfrm>
            <a:off x="5181600" y="914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400" y="914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4400" y="3200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7432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72400" y="914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01000" y="22860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0800000">
            <a:off x="1143000" y="1167683"/>
            <a:ext cx="434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971800" y="1676400"/>
            <a:ext cx="533400" cy="533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05600" y="1676400"/>
            <a:ext cx="533400" cy="533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143000" y="1143000"/>
            <a:ext cx="2133600" cy="838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286000" y="3200400"/>
            <a:ext cx="457200" cy="533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ox(i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ox(i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ox(in)">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randombar(horizontal)">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ox(in)">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ox(in)">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791200"/>
          </a:xfrm>
        </p:spPr>
        <p:txBody>
          <a:bodyPr>
            <a:normAutofit fontScale="92500" lnSpcReduction="20000"/>
          </a:bodyPr>
          <a:lstStyle/>
          <a:p>
            <a:pPr>
              <a:buNone/>
            </a:pPr>
            <a:r>
              <a:rPr lang="en-US" dirty="0" smtClean="0"/>
              <a:t>The principles of </a:t>
            </a:r>
            <a:r>
              <a:rPr lang="en-US" dirty="0" err="1" smtClean="0"/>
              <a:t>trilateration</a:t>
            </a:r>
            <a:r>
              <a:rPr lang="en-US" dirty="0" smtClean="0"/>
              <a:t> and offsetting are applied to all linear surveys, which are carried out in two parts:</a:t>
            </a:r>
          </a:p>
          <a:p>
            <a:pPr>
              <a:buNone/>
            </a:pPr>
            <a:r>
              <a:rPr lang="en-US" dirty="0" smtClean="0"/>
              <a:t> </a:t>
            </a:r>
          </a:p>
          <a:p>
            <a:r>
              <a:rPr lang="en-US" b="1" i="1" u="sng" dirty="0" smtClean="0"/>
              <a:t>Framework survey (Control Survey)</a:t>
            </a:r>
            <a:endParaRPr lang="en-US" b="1" u="sng" dirty="0" smtClean="0"/>
          </a:p>
          <a:p>
            <a:pPr>
              <a:buNone/>
            </a:pPr>
            <a:r>
              <a:rPr lang="en-US" dirty="0" smtClean="0"/>
              <a:t>    A framework is established over the whole site to form a geometrical figure, which can be readily plotted.</a:t>
            </a:r>
          </a:p>
          <a:p>
            <a:pPr>
              <a:buNone/>
            </a:pPr>
            <a:r>
              <a:rPr lang="en-US" dirty="0" smtClean="0"/>
              <a:t> </a:t>
            </a:r>
          </a:p>
          <a:p>
            <a:r>
              <a:rPr lang="en-US" b="1" i="1" u="sng" dirty="0" smtClean="0"/>
              <a:t>Detail survey (Preliminary Survey)</a:t>
            </a:r>
            <a:endParaRPr lang="en-US" b="1" u="sng" dirty="0" smtClean="0"/>
          </a:p>
          <a:p>
            <a:pPr>
              <a:buNone/>
            </a:pPr>
            <a:r>
              <a:rPr lang="en-US" dirty="0" smtClean="0"/>
              <a:t>    The fences, wall, stream, trees, buildings, etc., are the details that are added to the framework by offsetting.</a:t>
            </a:r>
          </a:p>
          <a:p>
            <a:pPr>
              <a:buNone/>
            </a:pPr>
            <a:r>
              <a:rPr lang="en-US" dirty="0" smtClean="0"/>
              <a:t> </a:t>
            </a:r>
          </a:p>
          <a:p>
            <a:pPr>
              <a:buNone/>
            </a:pPr>
            <a:r>
              <a:rPr lang="en-US" dirty="0" smtClean="0"/>
              <a:t>The detail survey is then added to the framework; thus the fundamental surveying rule of </a:t>
            </a:r>
            <a:r>
              <a:rPr lang="en-US" u="sng" dirty="0" smtClean="0">
                <a:solidFill>
                  <a:srgbClr val="FF0000"/>
                </a:solidFill>
              </a:rPr>
              <a:t>‘working from the whole to the part</a:t>
            </a:r>
            <a:r>
              <a:rPr lang="en-US" dirty="0" smtClean="0">
                <a:solidFill>
                  <a:srgbClr val="FF0000"/>
                </a:solidFill>
              </a:rPr>
              <a:t>’ </a:t>
            </a:r>
            <a:r>
              <a:rPr lang="en-US" dirty="0" smtClean="0"/>
              <a:t>is complied with.</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Linear measuring technique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014872"/>
              </p:ext>
            </p:extLst>
          </p:nvPr>
        </p:nvGraphicFramePr>
        <p:xfrm>
          <a:off x="229737" y="1524000"/>
          <a:ext cx="83820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613</TotalTime>
  <Words>885</Words>
  <Application>Microsoft Office PowerPoint</Application>
  <PresentationFormat>On-screen Show (4:3)</PresentationFormat>
  <Paragraphs>118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Georgia</vt:lpstr>
      <vt:lpstr>Trebuchet MS</vt:lpstr>
      <vt:lpstr>Wingdings 2</vt:lpstr>
      <vt:lpstr>Urban</vt:lpstr>
      <vt:lpstr>Engineering Surveying  Linear Survey</vt:lpstr>
      <vt:lpstr>Chapter Description</vt:lpstr>
      <vt:lpstr>PowerPoint Presentation</vt:lpstr>
      <vt:lpstr>Principle linear survey</vt:lpstr>
      <vt:lpstr>PowerPoint Presentation</vt:lpstr>
      <vt:lpstr>PowerPoint Presentation</vt:lpstr>
      <vt:lpstr>PowerPoint Presentation</vt:lpstr>
      <vt:lpstr>PowerPoint Presentation</vt:lpstr>
      <vt:lpstr>Linear measuring technique</vt:lpstr>
      <vt:lpstr>PowerPoint Presentation</vt:lpstr>
      <vt:lpstr>Measuring horizontal distance</vt:lpstr>
      <vt:lpstr>PowerPoint Presentation</vt:lpstr>
      <vt:lpstr>PowerPoint Presentation</vt:lpstr>
      <vt:lpstr>PowerPoint Presentation</vt:lpstr>
      <vt:lpstr>Inclined measurement / Sloping ground</vt:lpstr>
      <vt:lpstr>PowerPoint Presentation</vt:lpstr>
      <vt:lpstr>PowerPoint Presentation</vt:lpstr>
      <vt:lpstr>Procedure in linear survey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LINEAR SURVEYING</dc:title>
  <dc:creator>User</dc:creator>
  <cp:lastModifiedBy>Arif</cp:lastModifiedBy>
  <cp:revision>16</cp:revision>
  <dcterms:created xsi:type="dcterms:W3CDTF">2010-01-06T02:13:11Z</dcterms:created>
  <dcterms:modified xsi:type="dcterms:W3CDTF">2017-08-19T08:00:54Z</dcterms:modified>
</cp:coreProperties>
</file>