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63" r:id="rId2"/>
    <p:sldId id="364" r:id="rId3"/>
    <p:sldId id="365" r:id="rId4"/>
  </p:sldIdLst>
  <p:sldSz cx="9144000" cy="6858000" type="screen4x3"/>
  <p:notesSz cx="6797675" cy="9926638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tags" Target="tags/tag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546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061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200" dirty="0" smtClean="0"/>
              <a:t>Multiple </a:t>
            </a:r>
            <a:r>
              <a:rPr lang="en-US" sz="2200" dirty="0"/>
              <a:t>choice </a:t>
            </a:r>
            <a:r>
              <a:rPr lang="en-US" sz="2200" dirty="0" smtClean="0"/>
              <a:t>questions</a:t>
            </a:r>
            <a:endParaRPr lang="en-US" sz="2200" dirty="0"/>
          </a:p>
          <a:p>
            <a:pPr fontAlgn="base"/>
            <a:r>
              <a:rPr lang="en-US" sz="2200" dirty="0"/>
              <a:t>1. Pharmacokinetics is basically known for: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 smtClean="0"/>
              <a:t>The study of methods of new drug development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 smtClean="0"/>
              <a:t>The study of mechanisms of drug action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 smtClean="0"/>
              <a:t>The study of absorption, distribution, metabolism and excretion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 smtClean="0"/>
              <a:t>The study of therapeutic effects of drug</a:t>
            </a:r>
          </a:p>
          <a:p>
            <a:pPr lvl="0" fontAlgn="base"/>
            <a:endParaRPr lang="en-US" sz="2200" dirty="0"/>
          </a:p>
          <a:p>
            <a:pPr fontAlgn="base"/>
            <a:r>
              <a:rPr lang="en-US" sz="2200" dirty="0"/>
              <a:t>2. The substance can not permeate the intestinal membranes by passive diffusion: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Hydrophilic 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Lipophilic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Lipid soluble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 smtClean="0"/>
              <a:t>Non-ionized</a:t>
            </a:r>
          </a:p>
          <a:p>
            <a:pPr lvl="0" fontAlgn="base"/>
            <a:endParaRPr lang="en-US" sz="2200" dirty="0"/>
          </a:p>
          <a:p>
            <a:pPr fontAlgn="base"/>
            <a:r>
              <a:rPr lang="en-US" sz="2200" dirty="0"/>
              <a:t>3. What do you understand for the term “bioavailability”?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000" dirty="0"/>
              <a:t>Amount of drug bound to the plasma protein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000" dirty="0"/>
              <a:t>Amount of therapeutic agent crosses the blood brain barrier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000" dirty="0"/>
              <a:t>Fraction of administered drug reaching to the systemic circulation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000" dirty="0"/>
              <a:t>Amount of drug excretion in urine.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4037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6632"/>
            <a:ext cx="9144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200" dirty="0"/>
              <a:t>4. Which route of drug administration displays the parenteral route: 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Inhalation route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Sublingual route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Oral route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Rectal </a:t>
            </a:r>
            <a:r>
              <a:rPr lang="en-US" sz="2200" dirty="0" smtClean="0"/>
              <a:t>route</a:t>
            </a:r>
          </a:p>
          <a:p>
            <a:pPr marL="342900" lvl="0" indent="-342900" fontAlgn="base">
              <a:buFont typeface="+mj-lt"/>
              <a:buAutoNum type="alphaLcParenR"/>
            </a:pPr>
            <a:endParaRPr lang="en-US" sz="2200" dirty="0"/>
          </a:p>
          <a:p>
            <a:pPr lvl="0" fontAlgn="base"/>
            <a:endParaRPr lang="en-US" sz="2200" dirty="0"/>
          </a:p>
          <a:p>
            <a:pPr fontAlgn="base"/>
            <a:r>
              <a:rPr lang="en-US" sz="2200" dirty="0"/>
              <a:t>5. What does the volume of distribution relates: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Volume of drug in the body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Volume of administered drug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Amount of uncharged drug reaching to the portal system</a:t>
            </a:r>
          </a:p>
          <a:p>
            <a:pPr marL="342900" lvl="0" indent="-342900" fontAlgn="base">
              <a:buFont typeface="+mj-lt"/>
              <a:buAutoNum type="alphaLcParenR"/>
            </a:pPr>
            <a:r>
              <a:rPr lang="en-US" sz="2200" dirty="0"/>
              <a:t>Amount of the drug in the body to the concentration of a drug in plasma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260028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179</Words>
  <Application>Microsoft Macintosh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Helvetica</vt:lpstr>
      <vt:lpstr>Arial</vt:lpstr>
      <vt:lpstr>Office Theme</vt:lpstr>
      <vt:lpstr>BTP 3822 BIOPHARMACEUTICS  Quiz 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194</cp:revision>
  <cp:lastPrinted>2017-07-24T03:54:17Z</cp:lastPrinted>
  <dcterms:created xsi:type="dcterms:W3CDTF">2016-03-03T08:04:10Z</dcterms:created>
  <dcterms:modified xsi:type="dcterms:W3CDTF">2017-08-26T17:29:51Z</dcterms:modified>
</cp:coreProperties>
</file>