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359" r:id="rId2"/>
    <p:sldId id="360" r:id="rId3"/>
    <p:sldId id="361" r:id="rId4"/>
    <p:sldId id="363" r:id="rId5"/>
    <p:sldId id="373" r:id="rId6"/>
    <p:sldId id="364" r:id="rId7"/>
    <p:sldId id="375" r:id="rId8"/>
    <p:sldId id="365" r:id="rId9"/>
    <p:sldId id="367" r:id="rId10"/>
    <p:sldId id="368" r:id="rId11"/>
    <p:sldId id="371" r:id="rId12"/>
    <p:sldId id="372" r:id="rId13"/>
    <p:sldId id="374" r:id="rId14"/>
    <p:sldId id="362" r:id="rId15"/>
    <p:sldId id="345" r:id="rId16"/>
  </p:sldIdLst>
  <p:sldSz cx="9144000" cy="6858000" type="screen4x3"/>
  <p:notesSz cx="6797675" cy="9926638"/>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AFA7"/>
    <a:srgbClr val="CCFFFF"/>
    <a:srgbClr val="00FFCC"/>
    <a:srgbClr val="99FFCC"/>
    <a:srgbClr val="33CCCC"/>
    <a:srgbClr val="006699"/>
    <a:srgbClr val="336699"/>
    <a:srgbClr val="3366CC"/>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61" autoAdjust="0"/>
    <p:restoredTop sz="97431"/>
  </p:normalViewPr>
  <p:slideViewPr>
    <p:cSldViewPr snapToObjects="1">
      <p:cViewPr varScale="1">
        <p:scale>
          <a:sx n="71" d="100"/>
          <a:sy n="71" d="100"/>
        </p:scale>
        <p:origin x="1404"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50" d="100"/>
          <a:sy n="50" d="100"/>
        </p:scale>
        <p:origin x="2898"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40FC0D-6F03-4CD3-A69D-0855282AA159}" type="doc">
      <dgm:prSet loTypeId="urn:microsoft.com/office/officeart/2005/8/layout/process1" loCatId="process" qsTypeId="urn:microsoft.com/office/officeart/2005/8/quickstyle/simple1" qsCatId="simple" csTypeId="urn:microsoft.com/office/officeart/2005/8/colors/colorful1" csCatId="colorful" phldr="1"/>
      <dgm:spPr/>
    </dgm:pt>
    <dgm:pt modelId="{4D34AB2F-252E-410A-97D4-0D9B5A7ED58D}">
      <dgm:prSet phldrT="[Text]"/>
      <dgm:spPr/>
      <dgm:t>
        <a:bodyPr/>
        <a:lstStyle/>
        <a:p>
          <a:r>
            <a:rPr lang="en-US" dirty="0" smtClean="0"/>
            <a:t>Identify the problem</a:t>
          </a:r>
          <a:endParaRPr lang="en-US" dirty="0"/>
        </a:p>
      </dgm:t>
    </dgm:pt>
    <dgm:pt modelId="{B6F41E6B-304B-4476-8967-8E8A1312F662}" type="parTrans" cxnId="{45B924BA-F28E-44F5-A1D3-66043F856047}">
      <dgm:prSet/>
      <dgm:spPr/>
      <dgm:t>
        <a:bodyPr/>
        <a:lstStyle/>
        <a:p>
          <a:endParaRPr lang="en-US"/>
        </a:p>
      </dgm:t>
    </dgm:pt>
    <dgm:pt modelId="{B6EEDC14-916B-4BF6-A937-5FD7B4FC6E27}" type="sibTrans" cxnId="{45B924BA-F28E-44F5-A1D3-66043F856047}">
      <dgm:prSet/>
      <dgm:spPr/>
      <dgm:t>
        <a:bodyPr/>
        <a:lstStyle/>
        <a:p>
          <a:endParaRPr lang="en-US"/>
        </a:p>
      </dgm:t>
    </dgm:pt>
    <dgm:pt modelId="{8FCE1342-4D61-4395-A28C-740DC27483E2}">
      <dgm:prSet phldrT="[Text]"/>
      <dgm:spPr/>
      <dgm:t>
        <a:bodyPr/>
        <a:lstStyle/>
        <a:p>
          <a:r>
            <a:rPr lang="en-US" dirty="0" smtClean="0"/>
            <a:t>Understand the problem</a:t>
          </a:r>
          <a:endParaRPr lang="en-US" dirty="0"/>
        </a:p>
      </dgm:t>
    </dgm:pt>
    <dgm:pt modelId="{D5459F98-ABD2-42FC-9261-67B0300724AB}" type="parTrans" cxnId="{819CE506-72E9-47C1-B9D1-2F313041F7A3}">
      <dgm:prSet/>
      <dgm:spPr/>
      <dgm:t>
        <a:bodyPr/>
        <a:lstStyle/>
        <a:p>
          <a:endParaRPr lang="en-US"/>
        </a:p>
      </dgm:t>
    </dgm:pt>
    <dgm:pt modelId="{E567ED69-8273-4959-8EFA-64F2797FE1FD}" type="sibTrans" cxnId="{819CE506-72E9-47C1-B9D1-2F313041F7A3}">
      <dgm:prSet/>
      <dgm:spPr/>
      <dgm:t>
        <a:bodyPr/>
        <a:lstStyle/>
        <a:p>
          <a:endParaRPr lang="en-US"/>
        </a:p>
      </dgm:t>
    </dgm:pt>
    <dgm:pt modelId="{3DD1CB4F-7F76-4205-8481-15AA3C1B5FAE}">
      <dgm:prSet phldrT="[Text]"/>
      <dgm:spPr/>
      <dgm:t>
        <a:bodyPr/>
        <a:lstStyle/>
        <a:p>
          <a:r>
            <a:rPr lang="en-US" dirty="0" smtClean="0"/>
            <a:t>Identify alternative</a:t>
          </a:r>
          <a:endParaRPr lang="en-US" dirty="0"/>
        </a:p>
      </dgm:t>
    </dgm:pt>
    <dgm:pt modelId="{87711810-3CE3-493E-A05C-1202BC0CD846}" type="parTrans" cxnId="{BD5E6792-C769-4367-A4BF-C6E1C17AE7EE}">
      <dgm:prSet/>
      <dgm:spPr/>
      <dgm:t>
        <a:bodyPr/>
        <a:lstStyle/>
        <a:p>
          <a:endParaRPr lang="en-US"/>
        </a:p>
      </dgm:t>
    </dgm:pt>
    <dgm:pt modelId="{12411231-CCB0-4788-97F6-53777311800E}" type="sibTrans" cxnId="{BD5E6792-C769-4367-A4BF-C6E1C17AE7EE}">
      <dgm:prSet/>
      <dgm:spPr/>
      <dgm:t>
        <a:bodyPr/>
        <a:lstStyle/>
        <a:p>
          <a:endParaRPr lang="en-US"/>
        </a:p>
      </dgm:t>
    </dgm:pt>
    <dgm:pt modelId="{EB6D856B-D6FD-4082-A366-3760A1553289}">
      <dgm:prSet/>
      <dgm:spPr/>
      <dgm:t>
        <a:bodyPr/>
        <a:lstStyle/>
        <a:p>
          <a:r>
            <a:rPr lang="en-US" dirty="0" smtClean="0"/>
            <a:t>Select the best way</a:t>
          </a:r>
          <a:endParaRPr lang="en-US" dirty="0"/>
        </a:p>
      </dgm:t>
    </dgm:pt>
    <dgm:pt modelId="{33351971-2EAF-4422-9535-6C6A46209F8A}" type="parTrans" cxnId="{9126A366-CD07-4EBB-B4A9-840252929109}">
      <dgm:prSet/>
      <dgm:spPr/>
      <dgm:t>
        <a:bodyPr/>
        <a:lstStyle/>
        <a:p>
          <a:endParaRPr lang="en-US"/>
        </a:p>
      </dgm:t>
    </dgm:pt>
    <dgm:pt modelId="{3AB0235D-F679-4E6D-844B-3551159D53D6}" type="sibTrans" cxnId="{9126A366-CD07-4EBB-B4A9-840252929109}">
      <dgm:prSet/>
      <dgm:spPr/>
      <dgm:t>
        <a:bodyPr/>
        <a:lstStyle/>
        <a:p>
          <a:endParaRPr lang="en-US"/>
        </a:p>
      </dgm:t>
    </dgm:pt>
    <dgm:pt modelId="{A0CACB99-9411-45CB-9C5E-42D69BBD40E9}">
      <dgm:prSet/>
      <dgm:spPr/>
      <dgm:t>
        <a:bodyPr/>
        <a:lstStyle/>
        <a:p>
          <a:r>
            <a:rPr lang="en-US" dirty="0" smtClean="0"/>
            <a:t>List instructions that enable you to solve the problem</a:t>
          </a:r>
          <a:endParaRPr lang="en-US" dirty="0"/>
        </a:p>
      </dgm:t>
    </dgm:pt>
    <dgm:pt modelId="{B99B0B29-4D4A-49D3-8A20-22C8CB2885D5}" type="parTrans" cxnId="{AB4EFBDB-51E0-4104-ABC2-236A47412DE2}">
      <dgm:prSet/>
      <dgm:spPr/>
      <dgm:t>
        <a:bodyPr/>
        <a:lstStyle/>
        <a:p>
          <a:endParaRPr lang="en-US"/>
        </a:p>
      </dgm:t>
    </dgm:pt>
    <dgm:pt modelId="{FA999764-E923-4618-B64F-5D40A4175643}" type="sibTrans" cxnId="{AB4EFBDB-51E0-4104-ABC2-236A47412DE2}">
      <dgm:prSet/>
      <dgm:spPr/>
      <dgm:t>
        <a:bodyPr/>
        <a:lstStyle/>
        <a:p>
          <a:endParaRPr lang="en-US"/>
        </a:p>
      </dgm:t>
    </dgm:pt>
    <dgm:pt modelId="{0E676907-6E6A-44E7-A2FE-2A43C2F2EC33}">
      <dgm:prSet/>
      <dgm:spPr/>
      <dgm:t>
        <a:bodyPr/>
        <a:lstStyle/>
        <a:p>
          <a:r>
            <a:rPr lang="en-US" dirty="0" smtClean="0"/>
            <a:t>Evaluate the solution</a:t>
          </a:r>
          <a:endParaRPr lang="en-US" dirty="0"/>
        </a:p>
      </dgm:t>
    </dgm:pt>
    <dgm:pt modelId="{9EE2085B-1109-4BB1-AB06-605D750F7150}" type="parTrans" cxnId="{7BF56E75-4AD5-4EB8-BEAD-FBA5593FACD9}">
      <dgm:prSet/>
      <dgm:spPr/>
      <dgm:t>
        <a:bodyPr/>
        <a:lstStyle/>
        <a:p>
          <a:endParaRPr lang="en-US"/>
        </a:p>
      </dgm:t>
    </dgm:pt>
    <dgm:pt modelId="{2324DCAA-F84A-46DA-B1D6-B8D1D8863494}" type="sibTrans" cxnId="{7BF56E75-4AD5-4EB8-BEAD-FBA5593FACD9}">
      <dgm:prSet/>
      <dgm:spPr/>
      <dgm:t>
        <a:bodyPr/>
        <a:lstStyle/>
        <a:p>
          <a:endParaRPr lang="en-US"/>
        </a:p>
      </dgm:t>
    </dgm:pt>
    <dgm:pt modelId="{A3CBAB24-A067-459E-8735-2B32D4E4A18F}" type="pres">
      <dgm:prSet presAssocID="{5B40FC0D-6F03-4CD3-A69D-0855282AA159}" presName="Name0" presStyleCnt="0">
        <dgm:presLayoutVars>
          <dgm:dir/>
          <dgm:resizeHandles val="exact"/>
        </dgm:presLayoutVars>
      </dgm:prSet>
      <dgm:spPr/>
    </dgm:pt>
    <dgm:pt modelId="{08908B7D-00E2-42A3-ADA2-65F1B67B88B5}" type="pres">
      <dgm:prSet presAssocID="{4D34AB2F-252E-410A-97D4-0D9B5A7ED58D}" presName="node" presStyleLbl="node1" presStyleIdx="0" presStyleCnt="6">
        <dgm:presLayoutVars>
          <dgm:bulletEnabled val="1"/>
        </dgm:presLayoutVars>
      </dgm:prSet>
      <dgm:spPr/>
      <dgm:t>
        <a:bodyPr/>
        <a:lstStyle/>
        <a:p>
          <a:endParaRPr lang="en-US"/>
        </a:p>
      </dgm:t>
    </dgm:pt>
    <dgm:pt modelId="{D7996E4A-8DDB-454D-B3CC-36A13B314CE6}" type="pres">
      <dgm:prSet presAssocID="{B6EEDC14-916B-4BF6-A937-5FD7B4FC6E27}" presName="sibTrans" presStyleLbl="sibTrans2D1" presStyleIdx="0" presStyleCnt="5"/>
      <dgm:spPr/>
      <dgm:t>
        <a:bodyPr/>
        <a:lstStyle/>
        <a:p>
          <a:endParaRPr lang="en-US"/>
        </a:p>
      </dgm:t>
    </dgm:pt>
    <dgm:pt modelId="{637CC0C6-7970-46F1-9747-569D206C858F}" type="pres">
      <dgm:prSet presAssocID="{B6EEDC14-916B-4BF6-A937-5FD7B4FC6E27}" presName="connectorText" presStyleLbl="sibTrans2D1" presStyleIdx="0" presStyleCnt="5"/>
      <dgm:spPr/>
      <dgm:t>
        <a:bodyPr/>
        <a:lstStyle/>
        <a:p>
          <a:endParaRPr lang="en-US"/>
        </a:p>
      </dgm:t>
    </dgm:pt>
    <dgm:pt modelId="{1AB7D711-F11B-4726-A702-1AEE36E71A87}" type="pres">
      <dgm:prSet presAssocID="{8FCE1342-4D61-4395-A28C-740DC27483E2}" presName="node" presStyleLbl="node1" presStyleIdx="1" presStyleCnt="6">
        <dgm:presLayoutVars>
          <dgm:bulletEnabled val="1"/>
        </dgm:presLayoutVars>
      </dgm:prSet>
      <dgm:spPr/>
      <dgm:t>
        <a:bodyPr/>
        <a:lstStyle/>
        <a:p>
          <a:endParaRPr lang="en-US"/>
        </a:p>
      </dgm:t>
    </dgm:pt>
    <dgm:pt modelId="{A0902580-596C-4734-A132-4FD5B4F6D3AC}" type="pres">
      <dgm:prSet presAssocID="{E567ED69-8273-4959-8EFA-64F2797FE1FD}" presName="sibTrans" presStyleLbl="sibTrans2D1" presStyleIdx="1" presStyleCnt="5"/>
      <dgm:spPr/>
      <dgm:t>
        <a:bodyPr/>
        <a:lstStyle/>
        <a:p>
          <a:endParaRPr lang="en-US"/>
        </a:p>
      </dgm:t>
    </dgm:pt>
    <dgm:pt modelId="{4FC1ADBA-5126-4BA9-9158-D8EF6974CD0E}" type="pres">
      <dgm:prSet presAssocID="{E567ED69-8273-4959-8EFA-64F2797FE1FD}" presName="connectorText" presStyleLbl="sibTrans2D1" presStyleIdx="1" presStyleCnt="5"/>
      <dgm:spPr/>
      <dgm:t>
        <a:bodyPr/>
        <a:lstStyle/>
        <a:p>
          <a:endParaRPr lang="en-US"/>
        </a:p>
      </dgm:t>
    </dgm:pt>
    <dgm:pt modelId="{074859E5-97D3-4765-A395-8B21ACFD6B03}" type="pres">
      <dgm:prSet presAssocID="{3DD1CB4F-7F76-4205-8481-15AA3C1B5FAE}" presName="node" presStyleLbl="node1" presStyleIdx="2" presStyleCnt="6">
        <dgm:presLayoutVars>
          <dgm:bulletEnabled val="1"/>
        </dgm:presLayoutVars>
      </dgm:prSet>
      <dgm:spPr/>
      <dgm:t>
        <a:bodyPr/>
        <a:lstStyle/>
        <a:p>
          <a:endParaRPr lang="en-US"/>
        </a:p>
      </dgm:t>
    </dgm:pt>
    <dgm:pt modelId="{9F3DDC18-C7A0-4FEF-8078-9F105753C290}" type="pres">
      <dgm:prSet presAssocID="{12411231-CCB0-4788-97F6-53777311800E}" presName="sibTrans" presStyleLbl="sibTrans2D1" presStyleIdx="2" presStyleCnt="5"/>
      <dgm:spPr/>
      <dgm:t>
        <a:bodyPr/>
        <a:lstStyle/>
        <a:p>
          <a:endParaRPr lang="en-US"/>
        </a:p>
      </dgm:t>
    </dgm:pt>
    <dgm:pt modelId="{62A42B2F-122C-4BF9-B03F-26AA1E7BE96F}" type="pres">
      <dgm:prSet presAssocID="{12411231-CCB0-4788-97F6-53777311800E}" presName="connectorText" presStyleLbl="sibTrans2D1" presStyleIdx="2" presStyleCnt="5"/>
      <dgm:spPr/>
      <dgm:t>
        <a:bodyPr/>
        <a:lstStyle/>
        <a:p>
          <a:endParaRPr lang="en-US"/>
        </a:p>
      </dgm:t>
    </dgm:pt>
    <dgm:pt modelId="{FC438D55-B74E-4F22-83D2-CCEB82AD212D}" type="pres">
      <dgm:prSet presAssocID="{EB6D856B-D6FD-4082-A366-3760A1553289}" presName="node" presStyleLbl="node1" presStyleIdx="3" presStyleCnt="6">
        <dgm:presLayoutVars>
          <dgm:bulletEnabled val="1"/>
        </dgm:presLayoutVars>
      </dgm:prSet>
      <dgm:spPr/>
      <dgm:t>
        <a:bodyPr/>
        <a:lstStyle/>
        <a:p>
          <a:endParaRPr lang="en-US"/>
        </a:p>
      </dgm:t>
    </dgm:pt>
    <dgm:pt modelId="{5E1495DD-CDE6-404F-8B5C-2743AEC0CE32}" type="pres">
      <dgm:prSet presAssocID="{3AB0235D-F679-4E6D-844B-3551159D53D6}" presName="sibTrans" presStyleLbl="sibTrans2D1" presStyleIdx="3" presStyleCnt="5"/>
      <dgm:spPr/>
      <dgm:t>
        <a:bodyPr/>
        <a:lstStyle/>
        <a:p>
          <a:endParaRPr lang="en-US"/>
        </a:p>
      </dgm:t>
    </dgm:pt>
    <dgm:pt modelId="{E25A421F-D94E-4163-A62F-71CD75EA3522}" type="pres">
      <dgm:prSet presAssocID="{3AB0235D-F679-4E6D-844B-3551159D53D6}" presName="connectorText" presStyleLbl="sibTrans2D1" presStyleIdx="3" presStyleCnt="5"/>
      <dgm:spPr/>
      <dgm:t>
        <a:bodyPr/>
        <a:lstStyle/>
        <a:p>
          <a:endParaRPr lang="en-US"/>
        </a:p>
      </dgm:t>
    </dgm:pt>
    <dgm:pt modelId="{A245EC4D-83C8-47DE-8B22-89AEECFD147C}" type="pres">
      <dgm:prSet presAssocID="{A0CACB99-9411-45CB-9C5E-42D69BBD40E9}" presName="node" presStyleLbl="node1" presStyleIdx="4" presStyleCnt="6">
        <dgm:presLayoutVars>
          <dgm:bulletEnabled val="1"/>
        </dgm:presLayoutVars>
      </dgm:prSet>
      <dgm:spPr/>
      <dgm:t>
        <a:bodyPr/>
        <a:lstStyle/>
        <a:p>
          <a:endParaRPr lang="en-US"/>
        </a:p>
      </dgm:t>
    </dgm:pt>
    <dgm:pt modelId="{3E774E3A-8962-439B-A549-1EB284BE55F7}" type="pres">
      <dgm:prSet presAssocID="{FA999764-E923-4618-B64F-5D40A4175643}" presName="sibTrans" presStyleLbl="sibTrans2D1" presStyleIdx="4" presStyleCnt="5"/>
      <dgm:spPr/>
      <dgm:t>
        <a:bodyPr/>
        <a:lstStyle/>
        <a:p>
          <a:endParaRPr lang="en-US"/>
        </a:p>
      </dgm:t>
    </dgm:pt>
    <dgm:pt modelId="{2F166AF0-25DA-4058-83B7-C6BF0656948E}" type="pres">
      <dgm:prSet presAssocID="{FA999764-E923-4618-B64F-5D40A4175643}" presName="connectorText" presStyleLbl="sibTrans2D1" presStyleIdx="4" presStyleCnt="5"/>
      <dgm:spPr/>
      <dgm:t>
        <a:bodyPr/>
        <a:lstStyle/>
        <a:p>
          <a:endParaRPr lang="en-US"/>
        </a:p>
      </dgm:t>
    </dgm:pt>
    <dgm:pt modelId="{F2B44AAF-E23C-4580-BC0C-00A0D2E06FDB}" type="pres">
      <dgm:prSet presAssocID="{0E676907-6E6A-44E7-A2FE-2A43C2F2EC33}" presName="node" presStyleLbl="node1" presStyleIdx="5" presStyleCnt="6">
        <dgm:presLayoutVars>
          <dgm:bulletEnabled val="1"/>
        </dgm:presLayoutVars>
      </dgm:prSet>
      <dgm:spPr/>
      <dgm:t>
        <a:bodyPr/>
        <a:lstStyle/>
        <a:p>
          <a:endParaRPr lang="en-US"/>
        </a:p>
      </dgm:t>
    </dgm:pt>
  </dgm:ptLst>
  <dgm:cxnLst>
    <dgm:cxn modelId="{819CE506-72E9-47C1-B9D1-2F313041F7A3}" srcId="{5B40FC0D-6F03-4CD3-A69D-0855282AA159}" destId="{8FCE1342-4D61-4395-A28C-740DC27483E2}" srcOrd="1" destOrd="0" parTransId="{D5459F98-ABD2-42FC-9261-67B0300724AB}" sibTransId="{E567ED69-8273-4959-8EFA-64F2797FE1FD}"/>
    <dgm:cxn modelId="{5467AEB2-E12D-4E53-9FD6-6498745B0D71}" type="presOf" srcId="{B6EEDC14-916B-4BF6-A937-5FD7B4FC6E27}" destId="{637CC0C6-7970-46F1-9747-569D206C858F}" srcOrd="1" destOrd="0" presId="urn:microsoft.com/office/officeart/2005/8/layout/process1"/>
    <dgm:cxn modelId="{A3F6698F-6273-4ABF-B69F-1299E1700598}" type="presOf" srcId="{0E676907-6E6A-44E7-A2FE-2A43C2F2EC33}" destId="{F2B44AAF-E23C-4580-BC0C-00A0D2E06FDB}" srcOrd="0" destOrd="0" presId="urn:microsoft.com/office/officeart/2005/8/layout/process1"/>
    <dgm:cxn modelId="{45B924BA-F28E-44F5-A1D3-66043F856047}" srcId="{5B40FC0D-6F03-4CD3-A69D-0855282AA159}" destId="{4D34AB2F-252E-410A-97D4-0D9B5A7ED58D}" srcOrd="0" destOrd="0" parTransId="{B6F41E6B-304B-4476-8967-8E8A1312F662}" sibTransId="{B6EEDC14-916B-4BF6-A937-5FD7B4FC6E27}"/>
    <dgm:cxn modelId="{326A97EE-67C9-449C-A5E0-6AB97A416BE4}" type="presOf" srcId="{3DD1CB4F-7F76-4205-8481-15AA3C1B5FAE}" destId="{074859E5-97D3-4765-A395-8B21ACFD6B03}" srcOrd="0" destOrd="0" presId="urn:microsoft.com/office/officeart/2005/8/layout/process1"/>
    <dgm:cxn modelId="{99B7A70E-D52B-4847-8BBA-905CCE7DE4AE}" type="presOf" srcId="{12411231-CCB0-4788-97F6-53777311800E}" destId="{9F3DDC18-C7A0-4FEF-8078-9F105753C290}" srcOrd="0" destOrd="0" presId="urn:microsoft.com/office/officeart/2005/8/layout/process1"/>
    <dgm:cxn modelId="{BD5E6792-C769-4367-A4BF-C6E1C17AE7EE}" srcId="{5B40FC0D-6F03-4CD3-A69D-0855282AA159}" destId="{3DD1CB4F-7F76-4205-8481-15AA3C1B5FAE}" srcOrd="2" destOrd="0" parTransId="{87711810-3CE3-493E-A05C-1202BC0CD846}" sibTransId="{12411231-CCB0-4788-97F6-53777311800E}"/>
    <dgm:cxn modelId="{9126A366-CD07-4EBB-B4A9-840252929109}" srcId="{5B40FC0D-6F03-4CD3-A69D-0855282AA159}" destId="{EB6D856B-D6FD-4082-A366-3760A1553289}" srcOrd="3" destOrd="0" parTransId="{33351971-2EAF-4422-9535-6C6A46209F8A}" sibTransId="{3AB0235D-F679-4E6D-844B-3551159D53D6}"/>
    <dgm:cxn modelId="{F03E5B14-3C5D-4B5B-BF30-EB562E506999}" type="presOf" srcId="{3AB0235D-F679-4E6D-844B-3551159D53D6}" destId="{5E1495DD-CDE6-404F-8B5C-2743AEC0CE32}" srcOrd="0" destOrd="0" presId="urn:microsoft.com/office/officeart/2005/8/layout/process1"/>
    <dgm:cxn modelId="{E1F87AA7-2BEB-4D9B-A264-01218BEE4501}" type="presOf" srcId="{8FCE1342-4D61-4395-A28C-740DC27483E2}" destId="{1AB7D711-F11B-4726-A702-1AEE36E71A87}" srcOrd="0" destOrd="0" presId="urn:microsoft.com/office/officeart/2005/8/layout/process1"/>
    <dgm:cxn modelId="{54EB9F1A-8F20-4D95-9D72-D21623948EA7}" type="presOf" srcId="{FA999764-E923-4618-B64F-5D40A4175643}" destId="{3E774E3A-8962-439B-A549-1EB284BE55F7}" srcOrd="0" destOrd="0" presId="urn:microsoft.com/office/officeart/2005/8/layout/process1"/>
    <dgm:cxn modelId="{7BF56E75-4AD5-4EB8-BEAD-FBA5593FACD9}" srcId="{5B40FC0D-6F03-4CD3-A69D-0855282AA159}" destId="{0E676907-6E6A-44E7-A2FE-2A43C2F2EC33}" srcOrd="5" destOrd="0" parTransId="{9EE2085B-1109-4BB1-AB06-605D750F7150}" sibTransId="{2324DCAA-F84A-46DA-B1D6-B8D1D8863494}"/>
    <dgm:cxn modelId="{8192C2D8-C754-49E2-B967-C5A4094C7172}" type="presOf" srcId="{A0CACB99-9411-45CB-9C5E-42D69BBD40E9}" destId="{A245EC4D-83C8-47DE-8B22-89AEECFD147C}" srcOrd="0" destOrd="0" presId="urn:microsoft.com/office/officeart/2005/8/layout/process1"/>
    <dgm:cxn modelId="{FF4FC881-7F01-470C-989F-4F248624F76D}" type="presOf" srcId="{EB6D856B-D6FD-4082-A366-3760A1553289}" destId="{FC438D55-B74E-4F22-83D2-CCEB82AD212D}" srcOrd="0" destOrd="0" presId="urn:microsoft.com/office/officeart/2005/8/layout/process1"/>
    <dgm:cxn modelId="{197FF3A3-F9D6-4DEC-B289-1ABEF21B59C1}" type="presOf" srcId="{E567ED69-8273-4959-8EFA-64F2797FE1FD}" destId="{A0902580-596C-4734-A132-4FD5B4F6D3AC}" srcOrd="0" destOrd="0" presId="urn:microsoft.com/office/officeart/2005/8/layout/process1"/>
    <dgm:cxn modelId="{41C6E8B4-F85D-429F-BFBD-D67648264094}" type="presOf" srcId="{B6EEDC14-916B-4BF6-A937-5FD7B4FC6E27}" destId="{D7996E4A-8DDB-454D-B3CC-36A13B314CE6}" srcOrd="0" destOrd="0" presId="urn:microsoft.com/office/officeart/2005/8/layout/process1"/>
    <dgm:cxn modelId="{7B89921D-C95D-45B8-95E4-DBD5EFB641EA}" type="presOf" srcId="{3AB0235D-F679-4E6D-844B-3551159D53D6}" destId="{E25A421F-D94E-4163-A62F-71CD75EA3522}" srcOrd="1" destOrd="0" presId="urn:microsoft.com/office/officeart/2005/8/layout/process1"/>
    <dgm:cxn modelId="{610F2864-47CA-4603-A3CC-1148DA483BED}" type="presOf" srcId="{5B40FC0D-6F03-4CD3-A69D-0855282AA159}" destId="{A3CBAB24-A067-459E-8735-2B32D4E4A18F}" srcOrd="0" destOrd="0" presId="urn:microsoft.com/office/officeart/2005/8/layout/process1"/>
    <dgm:cxn modelId="{AB4EFBDB-51E0-4104-ABC2-236A47412DE2}" srcId="{5B40FC0D-6F03-4CD3-A69D-0855282AA159}" destId="{A0CACB99-9411-45CB-9C5E-42D69BBD40E9}" srcOrd="4" destOrd="0" parTransId="{B99B0B29-4D4A-49D3-8A20-22C8CB2885D5}" sibTransId="{FA999764-E923-4618-B64F-5D40A4175643}"/>
    <dgm:cxn modelId="{EA613C07-5027-4418-8BEF-8752397326DD}" type="presOf" srcId="{FA999764-E923-4618-B64F-5D40A4175643}" destId="{2F166AF0-25DA-4058-83B7-C6BF0656948E}" srcOrd="1" destOrd="0" presId="urn:microsoft.com/office/officeart/2005/8/layout/process1"/>
    <dgm:cxn modelId="{B18A2C82-5BFC-4E32-919E-81D4A8255BBC}" type="presOf" srcId="{12411231-CCB0-4788-97F6-53777311800E}" destId="{62A42B2F-122C-4BF9-B03F-26AA1E7BE96F}" srcOrd="1" destOrd="0" presId="urn:microsoft.com/office/officeart/2005/8/layout/process1"/>
    <dgm:cxn modelId="{FB9D6B00-C179-45BB-A762-859CF4922204}" type="presOf" srcId="{E567ED69-8273-4959-8EFA-64F2797FE1FD}" destId="{4FC1ADBA-5126-4BA9-9158-D8EF6974CD0E}" srcOrd="1" destOrd="0" presId="urn:microsoft.com/office/officeart/2005/8/layout/process1"/>
    <dgm:cxn modelId="{5B7D0BF7-6838-4089-8792-3BC2546C857A}" type="presOf" srcId="{4D34AB2F-252E-410A-97D4-0D9B5A7ED58D}" destId="{08908B7D-00E2-42A3-ADA2-65F1B67B88B5}" srcOrd="0" destOrd="0" presId="urn:microsoft.com/office/officeart/2005/8/layout/process1"/>
    <dgm:cxn modelId="{8DA6447A-FA2E-4A70-A97E-6D37B7580017}" type="presParOf" srcId="{A3CBAB24-A067-459E-8735-2B32D4E4A18F}" destId="{08908B7D-00E2-42A3-ADA2-65F1B67B88B5}" srcOrd="0" destOrd="0" presId="urn:microsoft.com/office/officeart/2005/8/layout/process1"/>
    <dgm:cxn modelId="{F9414CB3-03BD-4C7B-A835-3A40B8BA7CA3}" type="presParOf" srcId="{A3CBAB24-A067-459E-8735-2B32D4E4A18F}" destId="{D7996E4A-8DDB-454D-B3CC-36A13B314CE6}" srcOrd="1" destOrd="0" presId="urn:microsoft.com/office/officeart/2005/8/layout/process1"/>
    <dgm:cxn modelId="{A34183D3-BB42-4AB7-9F5B-379A493303F0}" type="presParOf" srcId="{D7996E4A-8DDB-454D-B3CC-36A13B314CE6}" destId="{637CC0C6-7970-46F1-9747-569D206C858F}" srcOrd="0" destOrd="0" presId="urn:microsoft.com/office/officeart/2005/8/layout/process1"/>
    <dgm:cxn modelId="{E976F120-CB92-4257-B7AC-A53E9AA41F8A}" type="presParOf" srcId="{A3CBAB24-A067-459E-8735-2B32D4E4A18F}" destId="{1AB7D711-F11B-4726-A702-1AEE36E71A87}" srcOrd="2" destOrd="0" presId="urn:microsoft.com/office/officeart/2005/8/layout/process1"/>
    <dgm:cxn modelId="{A3BAA6E7-DE38-433C-827B-229B4192C75B}" type="presParOf" srcId="{A3CBAB24-A067-459E-8735-2B32D4E4A18F}" destId="{A0902580-596C-4734-A132-4FD5B4F6D3AC}" srcOrd="3" destOrd="0" presId="urn:microsoft.com/office/officeart/2005/8/layout/process1"/>
    <dgm:cxn modelId="{F43DC121-A213-4F67-9439-ABCD59E616BF}" type="presParOf" srcId="{A0902580-596C-4734-A132-4FD5B4F6D3AC}" destId="{4FC1ADBA-5126-4BA9-9158-D8EF6974CD0E}" srcOrd="0" destOrd="0" presId="urn:microsoft.com/office/officeart/2005/8/layout/process1"/>
    <dgm:cxn modelId="{70D87CC1-DFC3-442C-AABE-0B7C205D2C73}" type="presParOf" srcId="{A3CBAB24-A067-459E-8735-2B32D4E4A18F}" destId="{074859E5-97D3-4765-A395-8B21ACFD6B03}" srcOrd="4" destOrd="0" presId="urn:microsoft.com/office/officeart/2005/8/layout/process1"/>
    <dgm:cxn modelId="{35AE266B-99D4-4A97-B5DB-237B7CD48D08}" type="presParOf" srcId="{A3CBAB24-A067-459E-8735-2B32D4E4A18F}" destId="{9F3DDC18-C7A0-4FEF-8078-9F105753C290}" srcOrd="5" destOrd="0" presId="urn:microsoft.com/office/officeart/2005/8/layout/process1"/>
    <dgm:cxn modelId="{B5C3D386-4CAE-4081-9305-CFCF319D017A}" type="presParOf" srcId="{9F3DDC18-C7A0-4FEF-8078-9F105753C290}" destId="{62A42B2F-122C-4BF9-B03F-26AA1E7BE96F}" srcOrd="0" destOrd="0" presId="urn:microsoft.com/office/officeart/2005/8/layout/process1"/>
    <dgm:cxn modelId="{3BC977AC-F693-458F-A557-EC5856EF8F15}" type="presParOf" srcId="{A3CBAB24-A067-459E-8735-2B32D4E4A18F}" destId="{FC438D55-B74E-4F22-83D2-CCEB82AD212D}" srcOrd="6" destOrd="0" presId="urn:microsoft.com/office/officeart/2005/8/layout/process1"/>
    <dgm:cxn modelId="{E4532758-2CE9-4BD8-82AA-B569EDB0A868}" type="presParOf" srcId="{A3CBAB24-A067-459E-8735-2B32D4E4A18F}" destId="{5E1495DD-CDE6-404F-8B5C-2743AEC0CE32}" srcOrd="7" destOrd="0" presId="urn:microsoft.com/office/officeart/2005/8/layout/process1"/>
    <dgm:cxn modelId="{CE9561FB-F0F2-4249-A67B-898682D36E43}" type="presParOf" srcId="{5E1495DD-CDE6-404F-8B5C-2743AEC0CE32}" destId="{E25A421F-D94E-4163-A62F-71CD75EA3522}" srcOrd="0" destOrd="0" presId="urn:microsoft.com/office/officeart/2005/8/layout/process1"/>
    <dgm:cxn modelId="{3BC0DAF6-BE9E-4B10-8321-BEB99050F4E7}" type="presParOf" srcId="{A3CBAB24-A067-459E-8735-2B32D4E4A18F}" destId="{A245EC4D-83C8-47DE-8B22-89AEECFD147C}" srcOrd="8" destOrd="0" presId="urn:microsoft.com/office/officeart/2005/8/layout/process1"/>
    <dgm:cxn modelId="{F940C73E-4806-4D9A-B26B-8080A0762DBD}" type="presParOf" srcId="{A3CBAB24-A067-459E-8735-2B32D4E4A18F}" destId="{3E774E3A-8962-439B-A549-1EB284BE55F7}" srcOrd="9" destOrd="0" presId="urn:microsoft.com/office/officeart/2005/8/layout/process1"/>
    <dgm:cxn modelId="{B9CC580F-ACCE-4424-80F6-83D33767C59F}" type="presParOf" srcId="{3E774E3A-8962-439B-A549-1EB284BE55F7}" destId="{2F166AF0-25DA-4058-83B7-C6BF0656948E}" srcOrd="0" destOrd="0" presId="urn:microsoft.com/office/officeart/2005/8/layout/process1"/>
    <dgm:cxn modelId="{CE89DD8E-3390-42EE-B67A-C12A253CE83A}" type="presParOf" srcId="{A3CBAB24-A067-459E-8735-2B32D4E4A18F}" destId="{F2B44AAF-E23C-4580-BC0C-00A0D2E06FDB}" srcOrd="1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4A37D2D-FB38-456B-B9CD-8D175B2BC754}" type="doc">
      <dgm:prSet loTypeId="urn:microsoft.com/office/officeart/2005/8/layout/matrix1" loCatId="matrix" qsTypeId="urn:microsoft.com/office/officeart/2005/8/quickstyle/simple1" qsCatId="simple" csTypeId="urn:microsoft.com/office/officeart/2005/8/colors/colorful2" csCatId="colorful" phldr="1"/>
      <dgm:spPr/>
      <dgm:t>
        <a:bodyPr/>
        <a:lstStyle/>
        <a:p>
          <a:endParaRPr lang="en-US"/>
        </a:p>
      </dgm:t>
    </dgm:pt>
    <dgm:pt modelId="{0F12F61E-F706-411D-9F09-776E5FB2023C}">
      <dgm:prSet phldrT="[Text]" custT="1"/>
      <dgm:spPr/>
      <dgm:t>
        <a:bodyPr/>
        <a:lstStyle/>
        <a:p>
          <a:r>
            <a:rPr lang="en-US" sz="2100" dirty="0" smtClean="0"/>
            <a:t>Algorithmic and Heuristics can use the six steps of problem solving</a:t>
          </a:r>
        </a:p>
        <a:p>
          <a:endParaRPr lang="en-US" sz="2100" dirty="0"/>
        </a:p>
      </dgm:t>
    </dgm:pt>
    <dgm:pt modelId="{29214E16-87D9-42CC-BC34-A8AC7037211D}" type="parTrans" cxnId="{E8E81220-23D2-4AE7-8593-34457A8B75B4}">
      <dgm:prSet/>
      <dgm:spPr/>
      <dgm:t>
        <a:bodyPr/>
        <a:lstStyle/>
        <a:p>
          <a:endParaRPr lang="en-US" sz="2100"/>
        </a:p>
      </dgm:t>
    </dgm:pt>
    <dgm:pt modelId="{9EA33ED1-3D20-4D2D-9473-42BA5E6B11BD}" type="sibTrans" cxnId="{E8E81220-23D2-4AE7-8593-34457A8B75B4}">
      <dgm:prSet/>
      <dgm:spPr/>
      <dgm:t>
        <a:bodyPr/>
        <a:lstStyle/>
        <a:p>
          <a:endParaRPr lang="en-US" sz="2100"/>
        </a:p>
      </dgm:t>
    </dgm:pt>
    <dgm:pt modelId="{F010050B-630C-45FA-AD67-6AB05E776672}">
      <dgm:prSet phldrT="[Text]" custT="1"/>
      <dgm:spPr/>
      <dgm:t>
        <a:bodyPr/>
        <a:lstStyle/>
        <a:p>
          <a:r>
            <a:rPr lang="en-US" sz="2100" dirty="0" smtClean="0"/>
            <a:t>The last step of the six step (evaluate the solution) for heuristic solution is less correct and appropriate compare to algorithmic solution </a:t>
          </a:r>
          <a:endParaRPr lang="en-US" sz="2100" dirty="0"/>
        </a:p>
      </dgm:t>
    </dgm:pt>
    <dgm:pt modelId="{38FF382C-0DD1-4855-99F3-6D9A282741F8}" type="parTrans" cxnId="{31E601D9-A844-4590-BC9A-3BD2A3787E44}">
      <dgm:prSet/>
      <dgm:spPr/>
      <dgm:t>
        <a:bodyPr/>
        <a:lstStyle/>
        <a:p>
          <a:endParaRPr lang="en-US" sz="2100"/>
        </a:p>
      </dgm:t>
    </dgm:pt>
    <dgm:pt modelId="{1E3DEB79-B5DC-4FAB-AB21-E3E503A732C9}" type="sibTrans" cxnId="{31E601D9-A844-4590-BC9A-3BD2A3787E44}">
      <dgm:prSet/>
      <dgm:spPr/>
      <dgm:t>
        <a:bodyPr/>
        <a:lstStyle/>
        <a:p>
          <a:endParaRPr lang="en-US" sz="2100"/>
        </a:p>
      </dgm:t>
    </dgm:pt>
    <dgm:pt modelId="{45D01758-0631-4BF6-876B-E047FB2415A3}">
      <dgm:prSet phldrT="[Text]" custT="1"/>
      <dgm:spPr/>
      <dgm:t>
        <a:bodyPr/>
        <a:lstStyle/>
        <a:p>
          <a:r>
            <a:rPr lang="en-US" sz="2100" dirty="0" smtClean="0"/>
            <a:t>Heuristic solution: often need to follow six steps more than once. In evaluate step, hard to decide the best  choice</a:t>
          </a:r>
          <a:endParaRPr lang="en-US" sz="2100" dirty="0"/>
        </a:p>
      </dgm:t>
    </dgm:pt>
    <dgm:pt modelId="{0B9BA194-7CFB-4795-95DD-BB0E9B30AD02}" type="parTrans" cxnId="{BF46B048-7312-473F-9677-2B6AD45CC22F}">
      <dgm:prSet/>
      <dgm:spPr/>
      <dgm:t>
        <a:bodyPr/>
        <a:lstStyle/>
        <a:p>
          <a:endParaRPr lang="en-US" sz="2100"/>
        </a:p>
      </dgm:t>
    </dgm:pt>
    <dgm:pt modelId="{DD7D9422-6B64-4A95-A780-F32AFFD7157C}" type="sibTrans" cxnId="{BF46B048-7312-473F-9677-2B6AD45CC22F}">
      <dgm:prSet/>
      <dgm:spPr/>
      <dgm:t>
        <a:bodyPr/>
        <a:lstStyle/>
        <a:p>
          <a:endParaRPr lang="en-US" sz="2100"/>
        </a:p>
      </dgm:t>
    </dgm:pt>
    <dgm:pt modelId="{33B420BD-D7F0-4B21-AB42-B101B1805F6C}">
      <dgm:prSet phldrT="[Text]" custT="1"/>
      <dgm:spPr/>
      <dgm:t>
        <a:bodyPr/>
        <a:lstStyle/>
        <a:p>
          <a:r>
            <a:rPr lang="en-US" sz="2100" dirty="0" smtClean="0"/>
            <a:t>Most problem require combination of algorithmic and heuristic solution</a:t>
          </a:r>
        </a:p>
        <a:p>
          <a:endParaRPr lang="en-US" sz="2100" dirty="0"/>
        </a:p>
      </dgm:t>
    </dgm:pt>
    <dgm:pt modelId="{B716024B-38C3-433A-98CB-6765D0F74097}" type="parTrans" cxnId="{C736921F-8894-4D53-BC88-516166C6F4FE}">
      <dgm:prSet/>
      <dgm:spPr/>
      <dgm:t>
        <a:bodyPr/>
        <a:lstStyle/>
        <a:p>
          <a:endParaRPr lang="en-US" sz="2100"/>
        </a:p>
      </dgm:t>
    </dgm:pt>
    <dgm:pt modelId="{3828683C-3AD7-4567-AB2F-65C07B48A2A8}" type="sibTrans" cxnId="{C736921F-8894-4D53-BC88-516166C6F4FE}">
      <dgm:prSet/>
      <dgm:spPr/>
      <dgm:t>
        <a:bodyPr/>
        <a:lstStyle/>
        <a:p>
          <a:endParaRPr lang="en-US" sz="2100"/>
        </a:p>
      </dgm:t>
    </dgm:pt>
    <dgm:pt modelId="{550033AD-3FBF-47CF-BF8E-59CAD3A9F0A6}">
      <dgm:prSet phldrT="[Text]" custT="1"/>
      <dgm:spPr/>
      <dgm:t>
        <a:bodyPr/>
        <a:lstStyle/>
        <a:p>
          <a:r>
            <a:rPr lang="en-US" sz="2100" dirty="0" smtClean="0"/>
            <a:t> </a:t>
          </a:r>
          <a:endParaRPr lang="en-US" sz="2100" dirty="0"/>
        </a:p>
      </dgm:t>
    </dgm:pt>
    <dgm:pt modelId="{0DF667AA-096E-43F6-8BBF-905489C9B102}" type="sibTrans" cxnId="{467A9B2E-672D-4E5F-A254-9F5A0F3E9B41}">
      <dgm:prSet/>
      <dgm:spPr/>
      <dgm:t>
        <a:bodyPr/>
        <a:lstStyle/>
        <a:p>
          <a:endParaRPr lang="en-US" sz="2100"/>
        </a:p>
      </dgm:t>
    </dgm:pt>
    <dgm:pt modelId="{27E07A99-58E6-496B-BF37-EF8A864BEEA6}" type="parTrans" cxnId="{467A9B2E-672D-4E5F-A254-9F5A0F3E9B41}">
      <dgm:prSet/>
      <dgm:spPr/>
      <dgm:t>
        <a:bodyPr/>
        <a:lstStyle/>
        <a:p>
          <a:endParaRPr lang="en-US" sz="2100"/>
        </a:p>
      </dgm:t>
    </dgm:pt>
    <dgm:pt modelId="{E54196B6-D0CD-4A7A-B6F4-57D0DE3086AD}" type="pres">
      <dgm:prSet presAssocID="{E4A37D2D-FB38-456B-B9CD-8D175B2BC754}" presName="diagram" presStyleCnt="0">
        <dgm:presLayoutVars>
          <dgm:chMax val="1"/>
          <dgm:dir/>
          <dgm:animLvl val="ctr"/>
          <dgm:resizeHandles val="exact"/>
        </dgm:presLayoutVars>
      </dgm:prSet>
      <dgm:spPr/>
      <dgm:t>
        <a:bodyPr/>
        <a:lstStyle/>
        <a:p>
          <a:endParaRPr lang="en-US"/>
        </a:p>
      </dgm:t>
    </dgm:pt>
    <dgm:pt modelId="{2AC56A59-71A4-48C8-B057-BA41018893C7}" type="pres">
      <dgm:prSet presAssocID="{E4A37D2D-FB38-456B-B9CD-8D175B2BC754}" presName="matrix" presStyleCnt="0"/>
      <dgm:spPr/>
    </dgm:pt>
    <dgm:pt modelId="{F593CFB1-FF85-4C6E-9593-3FC861C02FF2}" type="pres">
      <dgm:prSet presAssocID="{E4A37D2D-FB38-456B-B9CD-8D175B2BC754}" presName="tile1" presStyleLbl="node1" presStyleIdx="0" presStyleCnt="4"/>
      <dgm:spPr/>
      <dgm:t>
        <a:bodyPr/>
        <a:lstStyle/>
        <a:p>
          <a:endParaRPr lang="en-US"/>
        </a:p>
      </dgm:t>
    </dgm:pt>
    <dgm:pt modelId="{176568A3-5C27-401B-B14A-3D597EB98ACE}" type="pres">
      <dgm:prSet presAssocID="{E4A37D2D-FB38-456B-B9CD-8D175B2BC754}" presName="tile1text" presStyleLbl="node1" presStyleIdx="0" presStyleCnt="4">
        <dgm:presLayoutVars>
          <dgm:chMax val="0"/>
          <dgm:chPref val="0"/>
          <dgm:bulletEnabled val="1"/>
        </dgm:presLayoutVars>
      </dgm:prSet>
      <dgm:spPr/>
      <dgm:t>
        <a:bodyPr/>
        <a:lstStyle/>
        <a:p>
          <a:endParaRPr lang="en-US"/>
        </a:p>
      </dgm:t>
    </dgm:pt>
    <dgm:pt modelId="{E3E4AD31-E814-44A4-B795-AE2C2B4D98C2}" type="pres">
      <dgm:prSet presAssocID="{E4A37D2D-FB38-456B-B9CD-8D175B2BC754}" presName="tile2" presStyleLbl="node1" presStyleIdx="1" presStyleCnt="4"/>
      <dgm:spPr/>
      <dgm:t>
        <a:bodyPr/>
        <a:lstStyle/>
        <a:p>
          <a:endParaRPr lang="en-US"/>
        </a:p>
      </dgm:t>
    </dgm:pt>
    <dgm:pt modelId="{69CC1B5B-482A-46CC-9B65-2DF0AE98F7C7}" type="pres">
      <dgm:prSet presAssocID="{E4A37D2D-FB38-456B-B9CD-8D175B2BC754}" presName="tile2text" presStyleLbl="node1" presStyleIdx="1" presStyleCnt="4">
        <dgm:presLayoutVars>
          <dgm:chMax val="0"/>
          <dgm:chPref val="0"/>
          <dgm:bulletEnabled val="1"/>
        </dgm:presLayoutVars>
      </dgm:prSet>
      <dgm:spPr/>
      <dgm:t>
        <a:bodyPr/>
        <a:lstStyle/>
        <a:p>
          <a:endParaRPr lang="en-US"/>
        </a:p>
      </dgm:t>
    </dgm:pt>
    <dgm:pt modelId="{5295D0C7-09B9-453B-B102-4BBF5283169C}" type="pres">
      <dgm:prSet presAssocID="{E4A37D2D-FB38-456B-B9CD-8D175B2BC754}" presName="tile3" presStyleLbl="node1" presStyleIdx="2" presStyleCnt="4"/>
      <dgm:spPr/>
      <dgm:t>
        <a:bodyPr/>
        <a:lstStyle/>
        <a:p>
          <a:endParaRPr lang="en-US"/>
        </a:p>
      </dgm:t>
    </dgm:pt>
    <dgm:pt modelId="{CFCAFB1C-7EDC-499E-92E2-2C8194381F62}" type="pres">
      <dgm:prSet presAssocID="{E4A37D2D-FB38-456B-B9CD-8D175B2BC754}" presName="tile3text" presStyleLbl="node1" presStyleIdx="2" presStyleCnt="4">
        <dgm:presLayoutVars>
          <dgm:chMax val="0"/>
          <dgm:chPref val="0"/>
          <dgm:bulletEnabled val="1"/>
        </dgm:presLayoutVars>
      </dgm:prSet>
      <dgm:spPr/>
      <dgm:t>
        <a:bodyPr/>
        <a:lstStyle/>
        <a:p>
          <a:endParaRPr lang="en-US"/>
        </a:p>
      </dgm:t>
    </dgm:pt>
    <dgm:pt modelId="{5F2D8CC1-E120-4AE1-9664-84AD37652349}" type="pres">
      <dgm:prSet presAssocID="{E4A37D2D-FB38-456B-B9CD-8D175B2BC754}" presName="tile4" presStyleLbl="node1" presStyleIdx="3" presStyleCnt="4"/>
      <dgm:spPr/>
      <dgm:t>
        <a:bodyPr/>
        <a:lstStyle/>
        <a:p>
          <a:endParaRPr lang="en-US"/>
        </a:p>
      </dgm:t>
    </dgm:pt>
    <dgm:pt modelId="{7511187F-CBBA-486A-9A3D-5656261697E6}" type="pres">
      <dgm:prSet presAssocID="{E4A37D2D-FB38-456B-B9CD-8D175B2BC754}" presName="tile4text" presStyleLbl="node1" presStyleIdx="3" presStyleCnt="4">
        <dgm:presLayoutVars>
          <dgm:chMax val="0"/>
          <dgm:chPref val="0"/>
          <dgm:bulletEnabled val="1"/>
        </dgm:presLayoutVars>
      </dgm:prSet>
      <dgm:spPr/>
      <dgm:t>
        <a:bodyPr/>
        <a:lstStyle/>
        <a:p>
          <a:endParaRPr lang="en-US"/>
        </a:p>
      </dgm:t>
    </dgm:pt>
    <dgm:pt modelId="{05105E3E-FB17-4B8F-90C2-9FA176034461}" type="pres">
      <dgm:prSet presAssocID="{E4A37D2D-FB38-456B-B9CD-8D175B2BC754}" presName="centerTile" presStyleLbl="fgShp" presStyleIdx="0" presStyleCnt="1">
        <dgm:presLayoutVars>
          <dgm:chMax val="0"/>
          <dgm:chPref val="0"/>
        </dgm:presLayoutVars>
      </dgm:prSet>
      <dgm:spPr/>
      <dgm:t>
        <a:bodyPr/>
        <a:lstStyle/>
        <a:p>
          <a:endParaRPr lang="en-US"/>
        </a:p>
      </dgm:t>
    </dgm:pt>
  </dgm:ptLst>
  <dgm:cxnLst>
    <dgm:cxn modelId="{467A9B2E-672D-4E5F-A254-9F5A0F3E9B41}" srcId="{E4A37D2D-FB38-456B-B9CD-8D175B2BC754}" destId="{550033AD-3FBF-47CF-BF8E-59CAD3A9F0A6}" srcOrd="0" destOrd="0" parTransId="{27E07A99-58E6-496B-BF37-EF8A864BEEA6}" sibTransId="{0DF667AA-096E-43F6-8BBF-905489C9B102}"/>
    <dgm:cxn modelId="{FE1E4F66-08A8-4C1A-A7CC-69D5F7FCB100}" type="presOf" srcId="{45D01758-0631-4BF6-876B-E047FB2415A3}" destId="{5295D0C7-09B9-453B-B102-4BBF5283169C}" srcOrd="0" destOrd="0" presId="urn:microsoft.com/office/officeart/2005/8/layout/matrix1"/>
    <dgm:cxn modelId="{31E601D9-A844-4590-BC9A-3BD2A3787E44}" srcId="{550033AD-3FBF-47CF-BF8E-59CAD3A9F0A6}" destId="{F010050B-630C-45FA-AD67-6AB05E776672}" srcOrd="1" destOrd="0" parTransId="{38FF382C-0DD1-4855-99F3-6D9A282741F8}" sibTransId="{1E3DEB79-B5DC-4FAB-AB21-E3E503A732C9}"/>
    <dgm:cxn modelId="{E8E81220-23D2-4AE7-8593-34457A8B75B4}" srcId="{550033AD-3FBF-47CF-BF8E-59CAD3A9F0A6}" destId="{0F12F61E-F706-411D-9F09-776E5FB2023C}" srcOrd="0" destOrd="0" parTransId="{29214E16-87D9-42CC-BC34-A8AC7037211D}" sibTransId="{9EA33ED1-3D20-4D2D-9473-42BA5E6B11BD}"/>
    <dgm:cxn modelId="{A22CAE14-17F8-4537-B7AE-63157A8F496C}" type="presOf" srcId="{F010050B-630C-45FA-AD67-6AB05E776672}" destId="{69CC1B5B-482A-46CC-9B65-2DF0AE98F7C7}" srcOrd="1" destOrd="0" presId="urn:microsoft.com/office/officeart/2005/8/layout/matrix1"/>
    <dgm:cxn modelId="{38A5C875-031E-4995-BAC8-B01DB7A0010D}" type="presOf" srcId="{0F12F61E-F706-411D-9F09-776E5FB2023C}" destId="{F593CFB1-FF85-4C6E-9593-3FC861C02FF2}" srcOrd="0" destOrd="0" presId="urn:microsoft.com/office/officeart/2005/8/layout/matrix1"/>
    <dgm:cxn modelId="{BF46B048-7312-473F-9677-2B6AD45CC22F}" srcId="{550033AD-3FBF-47CF-BF8E-59CAD3A9F0A6}" destId="{45D01758-0631-4BF6-876B-E047FB2415A3}" srcOrd="2" destOrd="0" parTransId="{0B9BA194-7CFB-4795-95DD-BB0E9B30AD02}" sibTransId="{DD7D9422-6B64-4A95-A780-F32AFFD7157C}"/>
    <dgm:cxn modelId="{A4354D71-B602-4CD4-91E8-8B68FCEA5104}" type="presOf" srcId="{33B420BD-D7F0-4B21-AB42-B101B1805F6C}" destId="{7511187F-CBBA-486A-9A3D-5656261697E6}" srcOrd="1" destOrd="0" presId="urn:microsoft.com/office/officeart/2005/8/layout/matrix1"/>
    <dgm:cxn modelId="{EB0CA828-69C5-41C8-A904-8637AF8D54C2}" type="presOf" srcId="{0F12F61E-F706-411D-9F09-776E5FB2023C}" destId="{176568A3-5C27-401B-B14A-3D597EB98ACE}" srcOrd="1" destOrd="0" presId="urn:microsoft.com/office/officeart/2005/8/layout/matrix1"/>
    <dgm:cxn modelId="{6630DF14-D441-4C64-A85F-3403FD8EFA16}" type="presOf" srcId="{45D01758-0631-4BF6-876B-E047FB2415A3}" destId="{CFCAFB1C-7EDC-499E-92E2-2C8194381F62}" srcOrd="1" destOrd="0" presId="urn:microsoft.com/office/officeart/2005/8/layout/matrix1"/>
    <dgm:cxn modelId="{F7253E57-C8BB-4CC8-8DDB-5AB5860AD58C}" type="presOf" srcId="{550033AD-3FBF-47CF-BF8E-59CAD3A9F0A6}" destId="{05105E3E-FB17-4B8F-90C2-9FA176034461}" srcOrd="0" destOrd="0" presId="urn:microsoft.com/office/officeart/2005/8/layout/matrix1"/>
    <dgm:cxn modelId="{B870742B-5395-4D2A-9105-CA4AD5597311}" type="presOf" srcId="{33B420BD-D7F0-4B21-AB42-B101B1805F6C}" destId="{5F2D8CC1-E120-4AE1-9664-84AD37652349}" srcOrd="0" destOrd="0" presId="urn:microsoft.com/office/officeart/2005/8/layout/matrix1"/>
    <dgm:cxn modelId="{8CED9521-62D1-40D3-8689-BBD9A58BB193}" type="presOf" srcId="{F010050B-630C-45FA-AD67-6AB05E776672}" destId="{E3E4AD31-E814-44A4-B795-AE2C2B4D98C2}" srcOrd="0" destOrd="0" presId="urn:microsoft.com/office/officeart/2005/8/layout/matrix1"/>
    <dgm:cxn modelId="{C736921F-8894-4D53-BC88-516166C6F4FE}" srcId="{550033AD-3FBF-47CF-BF8E-59CAD3A9F0A6}" destId="{33B420BD-D7F0-4B21-AB42-B101B1805F6C}" srcOrd="3" destOrd="0" parTransId="{B716024B-38C3-433A-98CB-6765D0F74097}" sibTransId="{3828683C-3AD7-4567-AB2F-65C07B48A2A8}"/>
    <dgm:cxn modelId="{E3B28477-27F1-4479-9F3F-DC8543D46AC9}" type="presOf" srcId="{E4A37D2D-FB38-456B-B9CD-8D175B2BC754}" destId="{E54196B6-D0CD-4A7A-B6F4-57D0DE3086AD}" srcOrd="0" destOrd="0" presId="urn:microsoft.com/office/officeart/2005/8/layout/matrix1"/>
    <dgm:cxn modelId="{1C3DD6EF-C339-4CF7-B022-55723B253225}" type="presParOf" srcId="{E54196B6-D0CD-4A7A-B6F4-57D0DE3086AD}" destId="{2AC56A59-71A4-48C8-B057-BA41018893C7}" srcOrd="0" destOrd="0" presId="urn:microsoft.com/office/officeart/2005/8/layout/matrix1"/>
    <dgm:cxn modelId="{EB2F4ACB-4145-48E5-AD07-225D2E3F9AAF}" type="presParOf" srcId="{2AC56A59-71A4-48C8-B057-BA41018893C7}" destId="{F593CFB1-FF85-4C6E-9593-3FC861C02FF2}" srcOrd="0" destOrd="0" presId="urn:microsoft.com/office/officeart/2005/8/layout/matrix1"/>
    <dgm:cxn modelId="{67C5B2C4-F82C-4252-A757-CF73AC06BCE8}" type="presParOf" srcId="{2AC56A59-71A4-48C8-B057-BA41018893C7}" destId="{176568A3-5C27-401B-B14A-3D597EB98ACE}" srcOrd="1" destOrd="0" presId="urn:microsoft.com/office/officeart/2005/8/layout/matrix1"/>
    <dgm:cxn modelId="{901C0026-3060-4F91-8BD2-EFDA652C8429}" type="presParOf" srcId="{2AC56A59-71A4-48C8-B057-BA41018893C7}" destId="{E3E4AD31-E814-44A4-B795-AE2C2B4D98C2}" srcOrd="2" destOrd="0" presId="urn:microsoft.com/office/officeart/2005/8/layout/matrix1"/>
    <dgm:cxn modelId="{2832873D-A788-46B5-8AB9-CF127199A872}" type="presParOf" srcId="{2AC56A59-71A4-48C8-B057-BA41018893C7}" destId="{69CC1B5B-482A-46CC-9B65-2DF0AE98F7C7}" srcOrd="3" destOrd="0" presId="urn:microsoft.com/office/officeart/2005/8/layout/matrix1"/>
    <dgm:cxn modelId="{9C38A9F7-86A7-465E-8AB9-9D75B85F92FE}" type="presParOf" srcId="{2AC56A59-71A4-48C8-B057-BA41018893C7}" destId="{5295D0C7-09B9-453B-B102-4BBF5283169C}" srcOrd="4" destOrd="0" presId="urn:microsoft.com/office/officeart/2005/8/layout/matrix1"/>
    <dgm:cxn modelId="{4F8842FE-9573-482B-B917-6733C1396320}" type="presParOf" srcId="{2AC56A59-71A4-48C8-B057-BA41018893C7}" destId="{CFCAFB1C-7EDC-499E-92E2-2C8194381F62}" srcOrd="5" destOrd="0" presId="urn:microsoft.com/office/officeart/2005/8/layout/matrix1"/>
    <dgm:cxn modelId="{EF3D5E72-06E7-4BA0-8387-6A0F46FF8CB9}" type="presParOf" srcId="{2AC56A59-71A4-48C8-B057-BA41018893C7}" destId="{5F2D8CC1-E120-4AE1-9664-84AD37652349}" srcOrd="6" destOrd="0" presId="urn:microsoft.com/office/officeart/2005/8/layout/matrix1"/>
    <dgm:cxn modelId="{BD5A2A64-B8F3-4631-86CD-52766F3CB955}" type="presParOf" srcId="{2AC56A59-71A4-48C8-B057-BA41018893C7}" destId="{7511187F-CBBA-486A-9A3D-5656261697E6}" srcOrd="7" destOrd="0" presId="urn:microsoft.com/office/officeart/2005/8/layout/matrix1"/>
    <dgm:cxn modelId="{0F971A59-2E3A-4B9C-BA48-49CE1FBB9316}" type="presParOf" srcId="{E54196B6-D0CD-4A7A-B6F4-57D0DE3086AD}" destId="{05105E3E-FB17-4B8F-90C2-9FA176034461}"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0150CB2-8F7A-4BB1-B551-431542113CA8}" type="doc">
      <dgm:prSet loTypeId="urn:microsoft.com/office/officeart/2005/8/layout/venn3" loCatId="relationship" qsTypeId="urn:microsoft.com/office/officeart/2005/8/quickstyle/simple1" qsCatId="simple" csTypeId="urn:microsoft.com/office/officeart/2005/8/colors/colorful1" csCatId="colorful" phldr="1"/>
      <dgm:spPr/>
      <dgm:t>
        <a:bodyPr/>
        <a:lstStyle/>
        <a:p>
          <a:endParaRPr lang="en-US"/>
        </a:p>
      </dgm:t>
    </dgm:pt>
    <dgm:pt modelId="{2A331F8F-F74C-4B7E-8B92-8EFF6AEE7132}">
      <dgm:prSet phldrT="[Text]"/>
      <dgm:spPr/>
      <dgm:t>
        <a:bodyPr/>
        <a:lstStyle/>
        <a:p>
          <a:r>
            <a:rPr lang="en-US" altLang="en-US" dirty="0" smtClean="0"/>
            <a:t>Lack of problem solving experience</a:t>
          </a:r>
          <a:endParaRPr lang="en-US" dirty="0"/>
        </a:p>
      </dgm:t>
    </dgm:pt>
    <dgm:pt modelId="{7EEEA6A8-029F-49F2-81BF-3CCD460B272A}" type="parTrans" cxnId="{42B13628-0958-402A-835C-22FD8D9427C9}">
      <dgm:prSet/>
      <dgm:spPr/>
      <dgm:t>
        <a:bodyPr/>
        <a:lstStyle/>
        <a:p>
          <a:endParaRPr lang="en-US"/>
        </a:p>
      </dgm:t>
    </dgm:pt>
    <dgm:pt modelId="{C3D04BBE-C1D0-4E11-991F-AED1B77832D1}" type="sibTrans" cxnId="{42B13628-0958-402A-835C-22FD8D9427C9}">
      <dgm:prSet/>
      <dgm:spPr/>
      <dgm:t>
        <a:bodyPr/>
        <a:lstStyle/>
        <a:p>
          <a:endParaRPr lang="en-US"/>
        </a:p>
      </dgm:t>
    </dgm:pt>
    <dgm:pt modelId="{1FD54B11-53B9-4EB4-AE77-60715D686384}">
      <dgm:prSet phldrT="[Text]"/>
      <dgm:spPr/>
      <dgm:t>
        <a:bodyPr/>
        <a:lstStyle/>
        <a:p>
          <a:r>
            <a:rPr lang="en-US" altLang="en-US" dirty="0" smtClean="0"/>
            <a:t>Inadequate solution steps</a:t>
          </a:r>
          <a:endParaRPr lang="en-US" dirty="0"/>
        </a:p>
      </dgm:t>
    </dgm:pt>
    <dgm:pt modelId="{54471926-C6D2-4426-A260-EB6617FB8520}" type="parTrans" cxnId="{3E4ABA99-9321-4DB2-B92F-C14F68854865}">
      <dgm:prSet/>
      <dgm:spPr/>
      <dgm:t>
        <a:bodyPr/>
        <a:lstStyle/>
        <a:p>
          <a:endParaRPr lang="en-US"/>
        </a:p>
      </dgm:t>
    </dgm:pt>
    <dgm:pt modelId="{BD2DC1AF-0AFF-4C93-898D-5095396E8598}" type="sibTrans" cxnId="{3E4ABA99-9321-4DB2-B92F-C14F68854865}">
      <dgm:prSet/>
      <dgm:spPr/>
      <dgm:t>
        <a:bodyPr/>
        <a:lstStyle/>
        <a:p>
          <a:endParaRPr lang="en-US"/>
        </a:p>
      </dgm:t>
    </dgm:pt>
    <dgm:pt modelId="{4E8C1B6A-8308-4C87-8687-19EC692661D9}">
      <dgm:prSet phldrT="[Text]"/>
      <dgm:spPr/>
      <dgm:t>
        <a:bodyPr/>
        <a:lstStyle/>
        <a:p>
          <a:r>
            <a:rPr lang="en-US" altLang="en-US" dirty="0" smtClean="0"/>
            <a:t>Incorrect problem definition</a:t>
          </a:r>
          <a:endParaRPr lang="en-US" dirty="0"/>
        </a:p>
      </dgm:t>
    </dgm:pt>
    <dgm:pt modelId="{B40B8E21-C3FA-4DF4-AD31-870B0DF6D357}" type="parTrans" cxnId="{268B2504-C0C9-4ABF-AC02-085E7953622E}">
      <dgm:prSet/>
      <dgm:spPr/>
      <dgm:t>
        <a:bodyPr/>
        <a:lstStyle/>
        <a:p>
          <a:endParaRPr lang="en-US"/>
        </a:p>
      </dgm:t>
    </dgm:pt>
    <dgm:pt modelId="{33A09181-E445-43AD-9461-35E1C6DD4B66}" type="sibTrans" cxnId="{268B2504-C0C9-4ABF-AC02-085E7953622E}">
      <dgm:prSet/>
      <dgm:spPr/>
      <dgm:t>
        <a:bodyPr/>
        <a:lstStyle/>
        <a:p>
          <a:endParaRPr lang="en-US"/>
        </a:p>
      </dgm:t>
    </dgm:pt>
    <dgm:pt modelId="{9F916E17-4F18-4F84-BE98-8FB3863E7369}">
      <dgm:prSet phldrT="[Text]"/>
      <dgm:spPr/>
      <dgm:t>
        <a:bodyPr/>
        <a:lstStyle/>
        <a:p>
          <a:r>
            <a:rPr lang="en-US" altLang="en-US" dirty="0" smtClean="0"/>
            <a:t>Alternatives chosen incorrectly</a:t>
          </a:r>
          <a:endParaRPr lang="en-US" dirty="0"/>
        </a:p>
      </dgm:t>
    </dgm:pt>
    <dgm:pt modelId="{CD3640DB-D7C8-4182-AD14-D584DAA990A0}" type="parTrans" cxnId="{1301C22F-5910-4ADA-ACFA-D03955805566}">
      <dgm:prSet/>
      <dgm:spPr/>
      <dgm:t>
        <a:bodyPr/>
        <a:lstStyle/>
        <a:p>
          <a:endParaRPr lang="en-US"/>
        </a:p>
      </dgm:t>
    </dgm:pt>
    <dgm:pt modelId="{8AD99D4F-7AE5-4A92-ACD9-B3FE0388F567}" type="sibTrans" cxnId="{1301C22F-5910-4ADA-ACFA-D03955805566}">
      <dgm:prSet/>
      <dgm:spPr/>
      <dgm:t>
        <a:bodyPr/>
        <a:lstStyle/>
        <a:p>
          <a:endParaRPr lang="en-US"/>
        </a:p>
      </dgm:t>
    </dgm:pt>
    <dgm:pt modelId="{675A1242-43DA-4F4A-B504-DDBCD59A53C1}">
      <dgm:prSet/>
      <dgm:spPr/>
      <dgm:t>
        <a:bodyPr/>
        <a:lstStyle/>
        <a:p>
          <a:r>
            <a:rPr lang="en-US" altLang="en-US" dirty="0" smtClean="0"/>
            <a:t>Incorrect solution evaluation </a:t>
          </a:r>
          <a:endParaRPr lang="en-US" dirty="0"/>
        </a:p>
      </dgm:t>
    </dgm:pt>
    <dgm:pt modelId="{B9AED452-C414-4055-B268-C3FC9E3B91B8}" type="parTrans" cxnId="{DD5BD717-9418-4D98-B615-9974F81EAC9E}">
      <dgm:prSet/>
      <dgm:spPr/>
      <dgm:t>
        <a:bodyPr/>
        <a:lstStyle/>
        <a:p>
          <a:endParaRPr lang="en-US"/>
        </a:p>
      </dgm:t>
    </dgm:pt>
    <dgm:pt modelId="{F0C33BD4-BD0E-44E0-95ED-4505F76F735E}" type="sibTrans" cxnId="{DD5BD717-9418-4D98-B615-9974F81EAC9E}">
      <dgm:prSet/>
      <dgm:spPr/>
      <dgm:t>
        <a:bodyPr/>
        <a:lstStyle/>
        <a:p>
          <a:endParaRPr lang="en-US"/>
        </a:p>
      </dgm:t>
    </dgm:pt>
    <dgm:pt modelId="{CFCBFE12-7BDB-4B4A-B61E-97AABBF31712}">
      <dgm:prSet/>
      <dgm:spPr/>
      <dgm:t>
        <a:bodyPr/>
        <a:lstStyle/>
        <a:p>
          <a:r>
            <a:rPr lang="en-US" altLang="en-US" dirty="0" smtClean="0"/>
            <a:t>Invalid logic</a:t>
          </a:r>
          <a:endParaRPr lang="en-US" dirty="0"/>
        </a:p>
      </dgm:t>
    </dgm:pt>
    <dgm:pt modelId="{7A8873D3-E1FC-49A5-BA51-4951ADE67829}" type="parTrans" cxnId="{CFA944B9-F45E-4AEB-B933-9280ADE3995B}">
      <dgm:prSet/>
      <dgm:spPr/>
      <dgm:t>
        <a:bodyPr/>
        <a:lstStyle/>
        <a:p>
          <a:endParaRPr lang="en-US"/>
        </a:p>
      </dgm:t>
    </dgm:pt>
    <dgm:pt modelId="{4D138A2B-F0D6-49C1-A56B-FE136B0C9C70}" type="sibTrans" cxnId="{CFA944B9-F45E-4AEB-B933-9280ADE3995B}">
      <dgm:prSet/>
      <dgm:spPr/>
      <dgm:t>
        <a:bodyPr/>
        <a:lstStyle/>
        <a:p>
          <a:endParaRPr lang="en-US"/>
        </a:p>
      </dgm:t>
    </dgm:pt>
    <dgm:pt modelId="{905F5CD1-BFCB-43FE-B21C-AC913322AA63}" type="pres">
      <dgm:prSet presAssocID="{30150CB2-8F7A-4BB1-B551-431542113CA8}" presName="Name0" presStyleCnt="0">
        <dgm:presLayoutVars>
          <dgm:dir/>
          <dgm:resizeHandles val="exact"/>
        </dgm:presLayoutVars>
      </dgm:prSet>
      <dgm:spPr/>
      <dgm:t>
        <a:bodyPr/>
        <a:lstStyle/>
        <a:p>
          <a:endParaRPr lang="en-US"/>
        </a:p>
      </dgm:t>
    </dgm:pt>
    <dgm:pt modelId="{B298289C-6214-4DD7-92AF-3C73048E3588}" type="pres">
      <dgm:prSet presAssocID="{2A331F8F-F74C-4B7E-8B92-8EFF6AEE7132}" presName="Name5" presStyleLbl="vennNode1" presStyleIdx="0" presStyleCnt="6">
        <dgm:presLayoutVars>
          <dgm:bulletEnabled val="1"/>
        </dgm:presLayoutVars>
      </dgm:prSet>
      <dgm:spPr/>
      <dgm:t>
        <a:bodyPr/>
        <a:lstStyle/>
        <a:p>
          <a:endParaRPr lang="en-US"/>
        </a:p>
      </dgm:t>
    </dgm:pt>
    <dgm:pt modelId="{E5CD3D3E-B76F-41B6-9DF2-40231A2180ED}" type="pres">
      <dgm:prSet presAssocID="{C3D04BBE-C1D0-4E11-991F-AED1B77832D1}" presName="space" presStyleCnt="0"/>
      <dgm:spPr/>
    </dgm:pt>
    <dgm:pt modelId="{0F6B88AF-753B-446D-BC8E-0FE0915B4DB1}" type="pres">
      <dgm:prSet presAssocID="{1FD54B11-53B9-4EB4-AE77-60715D686384}" presName="Name5" presStyleLbl="vennNode1" presStyleIdx="1" presStyleCnt="6">
        <dgm:presLayoutVars>
          <dgm:bulletEnabled val="1"/>
        </dgm:presLayoutVars>
      </dgm:prSet>
      <dgm:spPr/>
      <dgm:t>
        <a:bodyPr/>
        <a:lstStyle/>
        <a:p>
          <a:endParaRPr lang="en-US"/>
        </a:p>
      </dgm:t>
    </dgm:pt>
    <dgm:pt modelId="{DF99B4B9-9679-495A-A045-671DF9AECD04}" type="pres">
      <dgm:prSet presAssocID="{BD2DC1AF-0AFF-4C93-898D-5095396E8598}" presName="space" presStyleCnt="0"/>
      <dgm:spPr/>
    </dgm:pt>
    <dgm:pt modelId="{3AA1771A-5474-4E09-807E-C5AE23812C69}" type="pres">
      <dgm:prSet presAssocID="{4E8C1B6A-8308-4C87-8687-19EC692661D9}" presName="Name5" presStyleLbl="vennNode1" presStyleIdx="2" presStyleCnt="6">
        <dgm:presLayoutVars>
          <dgm:bulletEnabled val="1"/>
        </dgm:presLayoutVars>
      </dgm:prSet>
      <dgm:spPr/>
      <dgm:t>
        <a:bodyPr/>
        <a:lstStyle/>
        <a:p>
          <a:endParaRPr lang="en-US"/>
        </a:p>
      </dgm:t>
    </dgm:pt>
    <dgm:pt modelId="{C15DD088-2B22-4F65-8A77-752119A53D3A}" type="pres">
      <dgm:prSet presAssocID="{33A09181-E445-43AD-9461-35E1C6DD4B66}" presName="space" presStyleCnt="0"/>
      <dgm:spPr/>
    </dgm:pt>
    <dgm:pt modelId="{34B5E879-1197-4FB4-8598-89C5FD8C0E6D}" type="pres">
      <dgm:prSet presAssocID="{9F916E17-4F18-4F84-BE98-8FB3863E7369}" presName="Name5" presStyleLbl="vennNode1" presStyleIdx="3" presStyleCnt="6">
        <dgm:presLayoutVars>
          <dgm:bulletEnabled val="1"/>
        </dgm:presLayoutVars>
      </dgm:prSet>
      <dgm:spPr/>
      <dgm:t>
        <a:bodyPr/>
        <a:lstStyle/>
        <a:p>
          <a:endParaRPr lang="en-US"/>
        </a:p>
      </dgm:t>
    </dgm:pt>
    <dgm:pt modelId="{BE6EDB33-093B-48C7-BEA5-5E5F1DC6575A}" type="pres">
      <dgm:prSet presAssocID="{8AD99D4F-7AE5-4A92-ACD9-B3FE0388F567}" presName="space" presStyleCnt="0"/>
      <dgm:spPr/>
    </dgm:pt>
    <dgm:pt modelId="{5984B56E-00E1-48DA-A13D-5042168B33C0}" type="pres">
      <dgm:prSet presAssocID="{675A1242-43DA-4F4A-B504-DDBCD59A53C1}" presName="Name5" presStyleLbl="vennNode1" presStyleIdx="4" presStyleCnt="6">
        <dgm:presLayoutVars>
          <dgm:bulletEnabled val="1"/>
        </dgm:presLayoutVars>
      </dgm:prSet>
      <dgm:spPr/>
      <dgm:t>
        <a:bodyPr/>
        <a:lstStyle/>
        <a:p>
          <a:endParaRPr lang="en-US"/>
        </a:p>
      </dgm:t>
    </dgm:pt>
    <dgm:pt modelId="{8C1199ED-9F5E-4CDE-9019-7CA8A76B549A}" type="pres">
      <dgm:prSet presAssocID="{F0C33BD4-BD0E-44E0-95ED-4505F76F735E}" presName="space" presStyleCnt="0"/>
      <dgm:spPr/>
    </dgm:pt>
    <dgm:pt modelId="{0D0016EA-51BE-4421-B2CB-08C405F55588}" type="pres">
      <dgm:prSet presAssocID="{CFCBFE12-7BDB-4B4A-B61E-97AABBF31712}" presName="Name5" presStyleLbl="vennNode1" presStyleIdx="5" presStyleCnt="6">
        <dgm:presLayoutVars>
          <dgm:bulletEnabled val="1"/>
        </dgm:presLayoutVars>
      </dgm:prSet>
      <dgm:spPr/>
      <dgm:t>
        <a:bodyPr/>
        <a:lstStyle/>
        <a:p>
          <a:endParaRPr lang="en-US"/>
        </a:p>
      </dgm:t>
    </dgm:pt>
  </dgm:ptLst>
  <dgm:cxnLst>
    <dgm:cxn modelId="{5DE928C4-6B63-4671-B2B5-2EF59CC2CA30}" type="presOf" srcId="{4E8C1B6A-8308-4C87-8687-19EC692661D9}" destId="{3AA1771A-5474-4E09-807E-C5AE23812C69}" srcOrd="0" destOrd="0" presId="urn:microsoft.com/office/officeart/2005/8/layout/venn3"/>
    <dgm:cxn modelId="{268B2504-C0C9-4ABF-AC02-085E7953622E}" srcId="{30150CB2-8F7A-4BB1-B551-431542113CA8}" destId="{4E8C1B6A-8308-4C87-8687-19EC692661D9}" srcOrd="2" destOrd="0" parTransId="{B40B8E21-C3FA-4DF4-AD31-870B0DF6D357}" sibTransId="{33A09181-E445-43AD-9461-35E1C6DD4B66}"/>
    <dgm:cxn modelId="{4CE965E8-FF8B-4CDF-A0C1-5F767DAF40CE}" type="presOf" srcId="{9F916E17-4F18-4F84-BE98-8FB3863E7369}" destId="{34B5E879-1197-4FB4-8598-89C5FD8C0E6D}" srcOrd="0" destOrd="0" presId="urn:microsoft.com/office/officeart/2005/8/layout/venn3"/>
    <dgm:cxn modelId="{3E4ABA99-9321-4DB2-B92F-C14F68854865}" srcId="{30150CB2-8F7A-4BB1-B551-431542113CA8}" destId="{1FD54B11-53B9-4EB4-AE77-60715D686384}" srcOrd="1" destOrd="0" parTransId="{54471926-C6D2-4426-A260-EB6617FB8520}" sibTransId="{BD2DC1AF-0AFF-4C93-898D-5095396E8598}"/>
    <dgm:cxn modelId="{9B03E061-0DE7-4E4A-BAF1-96A8FFA53D82}" type="presOf" srcId="{1FD54B11-53B9-4EB4-AE77-60715D686384}" destId="{0F6B88AF-753B-446D-BC8E-0FE0915B4DB1}" srcOrd="0" destOrd="0" presId="urn:microsoft.com/office/officeart/2005/8/layout/venn3"/>
    <dgm:cxn modelId="{20769E1C-DE9F-4E64-BE96-1DB71DA92BA0}" type="presOf" srcId="{675A1242-43DA-4F4A-B504-DDBCD59A53C1}" destId="{5984B56E-00E1-48DA-A13D-5042168B33C0}" srcOrd="0" destOrd="0" presId="urn:microsoft.com/office/officeart/2005/8/layout/venn3"/>
    <dgm:cxn modelId="{CFA944B9-F45E-4AEB-B933-9280ADE3995B}" srcId="{30150CB2-8F7A-4BB1-B551-431542113CA8}" destId="{CFCBFE12-7BDB-4B4A-B61E-97AABBF31712}" srcOrd="5" destOrd="0" parTransId="{7A8873D3-E1FC-49A5-BA51-4951ADE67829}" sibTransId="{4D138A2B-F0D6-49C1-A56B-FE136B0C9C70}"/>
    <dgm:cxn modelId="{42B13628-0958-402A-835C-22FD8D9427C9}" srcId="{30150CB2-8F7A-4BB1-B551-431542113CA8}" destId="{2A331F8F-F74C-4B7E-8B92-8EFF6AEE7132}" srcOrd="0" destOrd="0" parTransId="{7EEEA6A8-029F-49F2-81BF-3CCD460B272A}" sibTransId="{C3D04BBE-C1D0-4E11-991F-AED1B77832D1}"/>
    <dgm:cxn modelId="{1301C22F-5910-4ADA-ACFA-D03955805566}" srcId="{30150CB2-8F7A-4BB1-B551-431542113CA8}" destId="{9F916E17-4F18-4F84-BE98-8FB3863E7369}" srcOrd="3" destOrd="0" parTransId="{CD3640DB-D7C8-4182-AD14-D584DAA990A0}" sibTransId="{8AD99D4F-7AE5-4A92-ACD9-B3FE0388F567}"/>
    <dgm:cxn modelId="{0A871A60-FC37-46C0-858F-A8EFDF620C1B}" type="presOf" srcId="{2A331F8F-F74C-4B7E-8B92-8EFF6AEE7132}" destId="{B298289C-6214-4DD7-92AF-3C73048E3588}" srcOrd="0" destOrd="0" presId="urn:microsoft.com/office/officeart/2005/8/layout/venn3"/>
    <dgm:cxn modelId="{1465C3B6-6342-444C-B8BE-40F6DAE597A2}" type="presOf" srcId="{CFCBFE12-7BDB-4B4A-B61E-97AABBF31712}" destId="{0D0016EA-51BE-4421-B2CB-08C405F55588}" srcOrd="0" destOrd="0" presId="urn:microsoft.com/office/officeart/2005/8/layout/venn3"/>
    <dgm:cxn modelId="{DD5BD717-9418-4D98-B615-9974F81EAC9E}" srcId="{30150CB2-8F7A-4BB1-B551-431542113CA8}" destId="{675A1242-43DA-4F4A-B504-DDBCD59A53C1}" srcOrd="4" destOrd="0" parTransId="{B9AED452-C414-4055-B268-C3FC9E3B91B8}" sibTransId="{F0C33BD4-BD0E-44E0-95ED-4505F76F735E}"/>
    <dgm:cxn modelId="{CE33019B-0FA5-42BC-8815-2B2AD530FC41}" type="presOf" srcId="{30150CB2-8F7A-4BB1-B551-431542113CA8}" destId="{905F5CD1-BFCB-43FE-B21C-AC913322AA63}" srcOrd="0" destOrd="0" presId="urn:microsoft.com/office/officeart/2005/8/layout/venn3"/>
    <dgm:cxn modelId="{970A1040-6E17-481F-9D9B-B234F5BCD023}" type="presParOf" srcId="{905F5CD1-BFCB-43FE-B21C-AC913322AA63}" destId="{B298289C-6214-4DD7-92AF-3C73048E3588}" srcOrd="0" destOrd="0" presId="urn:microsoft.com/office/officeart/2005/8/layout/venn3"/>
    <dgm:cxn modelId="{BDF31E63-7878-4D2A-953C-DB1931C66515}" type="presParOf" srcId="{905F5CD1-BFCB-43FE-B21C-AC913322AA63}" destId="{E5CD3D3E-B76F-41B6-9DF2-40231A2180ED}" srcOrd="1" destOrd="0" presId="urn:microsoft.com/office/officeart/2005/8/layout/venn3"/>
    <dgm:cxn modelId="{7E5B5550-E523-4FAC-B8C5-54EBCC498B01}" type="presParOf" srcId="{905F5CD1-BFCB-43FE-B21C-AC913322AA63}" destId="{0F6B88AF-753B-446D-BC8E-0FE0915B4DB1}" srcOrd="2" destOrd="0" presId="urn:microsoft.com/office/officeart/2005/8/layout/venn3"/>
    <dgm:cxn modelId="{A185299E-3708-4563-8ECA-CE2BDBDFF374}" type="presParOf" srcId="{905F5CD1-BFCB-43FE-B21C-AC913322AA63}" destId="{DF99B4B9-9679-495A-A045-671DF9AECD04}" srcOrd="3" destOrd="0" presId="urn:microsoft.com/office/officeart/2005/8/layout/venn3"/>
    <dgm:cxn modelId="{8F862A5E-F225-4D6A-8BE9-CCCF53962ADA}" type="presParOf" srcId="{905F5CD1-BFCB-43FE-B21C-AC913322AA63}" destId="{3AA1771A-5474-4E09-807E-C5AE23812C69}" srcOrd="4" destOrd="0" presId="urn:microsoft.com/office/officeart/2005/8/layout/venn3"/>
    <dgm:cxn modelId="{E4D860AB-CC00-4ED0-98BD-0867204E7713}" type="presParOf" srcId="{905F5CD1-BFCB-43FE-B21C-AC913322AA63}" destId="{C15DD088-2B22-4F65-8A77-752119A53D3A}" srcOrd="5" destOrd="0" presId="urn:microsoft.com/office/officeart/2005/8/layout/venn3"/>
    <dgm:cxn modelId="{36492D3D-DB1F-4D40-9F6C-3A68756283C4}" type="presParOf" srcId="{905F5CD1-BFCB-43FE-B21C-AC913322AA63}" destId="{34B5E879-1197-4FB4-8598-89C5FD8C0E6D}" srcOrd="6" destOrd="0" presId="urn:microsoft.com/office/officeart/2005/8/layout/venn3"/>
    <dgm:cxn modelId="{8F97588D-6AA6-4771-B5F2-AFF6D5DF08B7}" type="presParOf" srcId="{905F5CD1-BFCB-43FE-B21C-AC913322AA63}" destId="{BE6EDB33-093B-48C7-BEA5-5E5F1DC6575A}" srcOrd="7" destOrd="0" presId="urn:microsoft.com/office/officeart/2005/8/layout/venn3"/>
    <dgm:cxn modelId="{030B8A19-C30B-433E-A6CD-39E069D86F2B}" type="presParOf" srcId="{905F5CD1-BFCB-43FE-B21C-AC913322AA63}" destId="{5984B56E-00E1-48DA-A13D-5042168B33C0}" srcOrd="8" destOrd="0" presId="urn:microsoft.com/office/officeart/2005/8/layout/venn3"/>
    <dgm:cxn modelId="{08539A46-36D0-46B9-8BFF-683E1FD1AD7E}" type="presParOf" srcId="{905F5CD1-BFCB-43FE-B21C-AC913322AA63}" destId="{8C1199ED-9F5E-4CDE-9019-7CA8A76B549A}" srcOrd="9" destOrd="0" presId="urn:microsoft.com/office/officeart/2005/8/layout/venn3"/>
    <dgm:cxn modelId="{FB2582E3-2172-4C79-8959-BD534EEEE0A0}" type="presParOf" srcId="{905F5CD1-BFCB-43FE-B21C-AC913322AA63}" destId="{0D0016EA-51BE-4421-B2CB-08C405F55588}" srcOrd="10"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E9C86C0-41C2-A64F-A5D3-65308364D734}" type="datetimeFigureOut">
              <a:rPr lang="en-US" smtClean="0"/>
              <a:t>9/12/2017</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8377671-060F-9C43-AB6A-16DB37710E09}" type="slidenum">
              <a:rPr lang="en-US" smtClean="0"/>
              <a:t>‹#›</a:t>
            </a:fld>
            <a:endParaRPr lang="en-US"/>
          </a:p>
        </p:txBody>
      </p:sp>
    </p:spTree>
    <p:extLst>
      <p:ext uri="{BB962C8B-B14F-4D97-AF65-F5344CB8AC3E}">
        <p14:creationId xmlns:p14="http://schemas.microsoft.com/office/powerpoint/2010/main" val="375321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2FF5C8C-4E0A-4340-A20C-AFF94B550D4C}" type="datetimeFigureOut">
              <a:t>9/12/2017</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94A1761-9BDC-1847-AEC4-8F8E20EE702D}" type="slidenum">
              <a:t>‹#›</a:t>
            </a:fld>
            <a:endParaRPr lang="en-US"/>
          </a:p>
        </p:txBody>
      </p:sp>
    </p:spTree>
    <p:extLst>
      <p:ext uri="{BB962C8B-B14F-4D97-AF65-F5344CB8AC3E}">
        <p14:creationId xmlns:p14="http://schemas.microsoft.com/office/powerpoint/2010/main" val="42336176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2032506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8942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84629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913754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FEAAC8-B8D1-874E-AA70-8B4502729C1D}" type="datetimeFigureOut">
              <a:rPr lang="en-US" smtClean="0"/>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4495578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FEAAC8-B8D1-874E-AA70-8B4502729C1D}" type="datetimeFigureOut">
              <a:rPr lang="en-US" smtClean="0"/>
              <a:t>9/12/2017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830340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FEAAC8-B8D1-874E-AA70-8B4502729C1D}" type="datetimeFigureOut">
              <a:rPr lang="en-US" smtClean="0"/>
              <a:t>9/12/2017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75573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FEAAC8-B8D1-874E-AA70-8B4502729C1D}" type="datetimeFigureOut">
              <a:rPr lang="en-US" smtClean="0"/>
              <a:t>9/12/2017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80840592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EAAC8-B8D1-874E-AA70-8B4502729C1D}" type="datetimeFigureOut">
              <a:rPr lang="en-US" smtClean="0"/>
              <a:t>9/12/2017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42573947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9/12/2017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6526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9/12/2017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185756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creativecommons.org/licenses/by-nc-nd/4.0/"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EAAC8-B8D1-874E-AA70-8B4502729C1D}" type="datetimeFigureOut">
              <a:rPr lang="en-US" smtClean="0"/>
              <a:t>9/12/2017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8A7FD-37DA-964E-82C7-C288E5A21FC0}" type="slidenum">
              <a:rPr lang="en-US" smtClean="0"/>
              <a:t>‹#›</a:t>
            </a:fld>
            <a:endParaRPr lang="en-US"/>
          </a:p>
        </p:txBody>
      </p:sp>
      <p:sp>
        <p:nvSpPr>
          <p:cNvPr id="7" name="Footer Placeholder 3"/>
          <p:cNvSpPr txBox="1">
            <a:spLocks/>
          </p:cNvSpPr>
          <p:nvPr userDrawn="1"/>
        </p:nvSpPr>
        <p:spPr>
          <a:xfrm>
            <a:off x="2247822" y="6126163"/>
            <a:ext cx="5162264" cy="575984"/>
          </a:xfrm>
          <a:prstGeom prst="rect">
            <a:avLst/>
          </a:prstGeom>
        </p:spPr>
        <p:txBody>
          <a:bodyPr vert="horz" lIns="91440" tIns="45720" rIns="91440" bIns="45720" rtlCol="0" anchor="b"/>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OER Problem Solving by Noor </a:t>
            </a:r>
            <a:r>
              <a:rPr lang="en-US" dirty="0" err="1" smtClean="0">
                <a:latin typeface="Calibri" panose="020F0502020204030204" pitchFamily="34" charset="0"/>
                <a:ea typeface="Calibri" panose="020F0502020204030204" pitchFamily="34" charset="0"/>
                <a:cs typeface="Times New Roman" panose="02020603050405020304" pitchFamily="18" charset="0"/>
              </a:rPr>
              <a:t>Azida</a:t>
            </a:r>
            <a:r>
              <a:rPr lang="en-US" dirty="0" smtClean="0">
                <a:latin typeface="Calibri" panose="020F0502020204030204" pitchFamily="34" charset="0"/>
                <a:ea typeface="Calibri" panose="020F0502020204030204" pitchFamily="34" charset="0"/>
                <a:cs typeface="Times New Roman" panose="02020603050405020304" pitchFamily="18" charset="0"/>
              </a:rPr>
              <a:t> </a:t>
            </a:r>
            <a:r>
              <a:rPr lang="en-US" dirty="0" err="1" smtClean="0">
                <a:latin typeface="Calibri" panose="020F0502020204030204" pitchFamily="34" charset="0"/>
                <a:ea typeface="Calibri" panose="020F0502020204030204" pitchFamily="34" charset="0"/>
                <a:cs typeface="Times New Roman" panose="02020603050405020304" pitchFamily="18" charset="0"/>
              </a:rPr>
              <a:t>Binti</a:t>
            </a:r>
            <a:r>
              <a:rPr lang="en-US" dirty="0" smtClean="0">
                <a:latin typeface="Calibri" panose="020F0502020204030204" pitchFamily="34" charset="0"/>
                <a:ea typeface="Calibri" panose="020F0502020204030204" pitchFamily="34" charset="0"/>
                <a:cs typeface="Times New Roman" panose="02020603050405020304" pitchFamily="18" charset="0"/>
              </a:rPr>
              <a:t> </a:t>
            </a:r>
            <a:r>
              <a:rPr lang="en-US" dirty="0" err="1" smtClean="0">
                <a:latin typeface="Calibri" panose="020F0502020204030204" pitchFamily="34" charset="0"/>
                <a:ea typeface="Calibri" panose="020F0502020204030204" pitchFamily="34" charset="0"/>
                <a:cs typeface="Times New Roman" panose="02020603050405020304" pitchFamily="18" charset="0"/>
              </a:rPr>
              <a:t>Sahabudin</a:t>
            </a:r>
            <a:r>
              <a:rPr lang="en-US" dirty="0" smtClean="0">
                <a:latin typeface="Calibri" panose="020F0502020204030204" pitchFamily="34" charset="0"/>
                <a:ea typeface="Calibri" panose="020F0502020204030204" pitchFamily="34" charset="0"/>
                <a:cs typeface="Times New Roman" panose="02020603050405020304" pitchFamily="18" charset="0"/>
              </a:rPr>
              <a:t> work is under licensed </a:t>
            </a:r>
            <a:r>
              <a:rPr lang="en-US"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14"/>
              </a:rPr>
              <a:t>Creative Commons Attribution-</a:t>
            </a:r>
            <a:r>
              <a:rPr lang="en-US" u="sng" dirty="0" err="1"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14"/>
              </a:rPr>
              <a:t>NonCommercial</a:t>
            </a:r>
            <a:r>
              <a:rPr lang="en-US"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14"/>
              </a:rPr>
              <a:t>-</a:t>
            </a:r>
            <a:r>
              <a:rPr lang="en-US" u="sng" dirty="0" err="1"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14"/>
              </a:rPr>
              <a:t>NoDerivatives</a:t>
            </a:r>
            <a:r>
              <a:rPr lang="en-US"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14"/>
              </a:rPr>
              <a:t> 4.0 International License</a:t>
            </a:r>
            <a:r>
              <a:rPr lang="en-US" dirty="0" smtClean="0">
                <a:latin typeface="Calibri" panose="020F0502020204030204" pitchFamily="34"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2" descr="Image result for CC BY-NC-ND"/>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430222" y="6092175"/>
            <a:ext cx="1645669" cy="575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799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ump.edu.my/en" TargetMode="External"/><Relationship Id="rId2" Type="http://schemas.openxmlformats.org/officeDocument/2006/relationships/hyperlink" Target="http://fskkp.ump.edu.my/index.php/en/"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484784"/>
            <a:ext cx="7772400" cy="2450703"/>
          </a:xfrm>
        </p:spPr>
        <p:txBody>
          <a:bodyPr>
            <a:normAutofit fontScale="90000"/>
          </a:bodyPr>
          <a:lstStyle/>
          <a:p>
            <a:r>
              <a:rPr lang="en-GB" sz="4600" b="1" dirty="0" smtClean="0">
                <a:effectLst>
                  <a:outerShdw blurRad="38100" dist="38100" dir="2700000" algn="tl">
                    <a:srgbClr val="000000">
                      <a:alpha val="43137"/>
                    </a:srgbClr>
                  </a:outerShdw>
                </a:effectLst>
              </a:rPr>
              <a:t>Problem Solving</a:t>
            </a:r>
            <a:r>
              <a:rPr lang="en-GB" b="1" dirty="0" smtClean="0">
                <a:effectLst>
                  <a:outerShdw blurRad="38100" dist="38100" dir="2700000" algn="tl">
                    <a:srgbClr val="000000">
                      <a:alpha val="43137"/>
                    </a:srgbClr>
                  </a:outerShdw>
                </a:effectLst>
              </a:rPr>
              <a:t/>
            </a:r>
            <a:br>
              <a:rPr lang="en-GB" b="1" dirty="0" smtClean="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US" altLang="en-US" sz="3600" b="1" dirty="0">
                <a:effectLst>
                  <a:outerShdw blurRad="38100" dist="38100" dir="2700000" algn="tl">
                    <a:srgbClr val="000000">
                      <a:alpha val="43137"/>
                    </a:srgbClr>
                  </a:outerShdw>
                </a:effectLst>
              </a:rPr>
              <a:t>General Problem Solving Concepts</a:t>
            </a:r>
            <a:endParaRPr lang="en-GB" sz="3600" b="1" dirty="0">
              <a:effectLst>
                <a:outerShdw blurRad="38100" dist="38100" dir="2700000" algn="tl">
                  <a:srgbClr val="000000">
                    <a:alpha val="43137"/>
                  </a:srgbClr>
                </a:outerShdw>
              </a:effectLst>
            </a:endParaRPr>
          </a:p>
        </p:txBody>
      </p:sp>
      <p:sp>
        <p:nvSpPr>
          <p:cNvPr id="5" name="Subtitle 4"/>
          <p:cNvSpPr>
            <a:spLocks noGrp="1"/>
          </p:cNvSpPr>
          <p:nvPr>
            <p:ph type="subTitle" idx="1"/>
          </p:nvPr>
        </p:nvSpPr>
        <p:spPr>
          <a:xfrm>
            <a:off x="1207604" y="4005064"/>
            <a:ext cx="6728792" cy="1752600"/>
          </a:xfrm>
        </p:spPr>
        <p:txBody>
          <a:bodyPr>
            <a:normAutofit fontScale="70000" lnSpcReduction="20000"/>
          </a:bodyPr>
          <a:lstStyle/>
          <a:p>
            <a:endParaRPr lang="ms-MY" b="1" dirty="0" smtClean="0">
              <a:effectLst>
                <a:outerShdw blurRad="38100" dist="38100" dir="2700000" algn="tl">
                  <a:srgbClr val="000000">
                    <a:alpha val="43137"/>
                  </a:srgbClr>
                </a:outerShdw>
              </a:effectLst>
            </a:endParaRPr>
          </a:p>
          <a:p>
            <a:r>
              <a:rPr lang="ms-MY" b="1" dirty="0" smtClean="0">
                <a:effectLst>
                  <a:outerShdw blurRad="38100" dist="38100" dir="2700000" algn="tl">
                    <a:srgbClr val="000000">
                      <a:alpha val="43137"/>
                    </a:srgbClr>
                  </a:outerShdw>
                </a:effectLst>
              </a:rPr>
              <a:t>by</a:t>
            </a:r>
          </a:p>
          <a:p>
            <a:r>
              <a:rPr lang="ms-MY" b="1" dirty="0" smtClean="0">
                <a:effectLst>
                  <a:outerShdw blurRad="38100" dist="38100" dir="2700000" algn="tl">
                    <a:srgbClr val="000000">
                      <a:alpha val="43137"/>
                    </a:srgbClr>
                  </a:outerShdw>
                </a:effectLst>
              </a:rPr>
              <a:t>Noor Azida Binti Sahabudin</a:t>
            </a:r>
            <a:br>
              <a:rPr lang="ms-MY" b="1" dirty="0" smtClean="0">
                <a:effectLst>
                  <a:outerShdw blurRad="38100" dist="38100" dir="2700000" algn="tl">
                    <a:srgbClr val="000000">
                      <a:alpha val="43137"/>
                    </a:srgbClr>
                  </a:outerShdw>
                </a:effectLst>
              </a:rPr>
            </a:br>
            <a:r>
              <a:rPr lang="ms-MY" b="1" dirty="0" smtClean="0">
                <a:effectLst>
                  <a:outerShdw blurRad="38100" dist="38100" dir="2700000" algn="tl">
                    <a:srgbClr val="000000">
                      <a:alpha val="43137"/>
                    </a:srgbClr>
                  </a:outerShdw>
                </a:effectLst>
              </a:rPr>
              <a:t>Faculty of </a:t>
            </a:r>
            <a:r>
              <a:rPr lang="ms-MY" b="1" smtClean="0">
                <a:effectLst>
                  <a:outerShdw blurRad="38100" dist="38100" dir="2700000" algn="tl">
                    <a:srgbClr val="000000">
                      <a:alpha val="43137"/>
                    </a:srgbClr>
                  </a:outerShdw>
                </a:effectLst>
              </a:rPr>
              <a:t>Computer Systems </a:t>
            </a:r>
            <a:r>
              <a:rPr lang="ms-MY" b="1" dirty="0" smtClean="0">
                <a:effectLst>
                  <a:outerShdw blurRad="38100" dist="38100" dir="2700000" algn="tl">
                    <a:srgbClr val="000000">
                      <a:alpha val="43137"/>
                    </a:srgbClr>
                  </a:outerShdw>
                </a:effectLst>
              </a:rPr>
              <a:t>&amp; Software Engineering</a:t>
            </a:r>
            <a:br>
              <a:rPr lang="ms-MY" b="1" dirty="0" smtClean="0">
                <a:effectLst>
                  <a:outerShdw blurRad="38100" dist="38100" dir="2700000" algn="tl">
                    <a:srgbClr val="000000">
                      <a:alpha val="43137"/>
                    </a:srgbClr>
                  </a:outerShdw>
                </a:effectLst>
              </a:rPr>
            </a:br>
            <a:r>
              <a:rPr lang="ms-MY" b="1" dirty="0" smtClean="0">
                <a:effectLst>
                  <a:outerShdw blurRad="38100" dist="38100" dir="2700000" algn="tl">
                    <a:srgbClr val="000000">
                      <a:alpha val="43137"/>
                    </a:srgbClr>
                  </a:outerShdw>
                </a:effectLst>
              </a:rPr>
              <a:t>azida@ump.edu.my</a:t>
            </a:r>
          </a:p>
          <a:p>
            <a:endParaRPr lang="ms-MY"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47531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US" altLang="en-US" dirty="0" smtClean="0"/>
              <a:t>Algorithmic and Heuristic</a:t>
            </a:r>
            <a:endParaRPr lang="en-GB" dirty="0"/>
          </a:p>
        </p:txBody>
      </p:sp>
      <p:graphicFrame>
        <p:nvGraphicFramePr>
          <p:cNvPr id="2" name="Diagram 1"/>
          <p:cNvGraphicFramePr/>
          <p:nvPr>
            <p:extLst>
              <p:ext uri="{D42A27DB-BD31-4B8C-83A1-F6EECF244321}">
                <p14:modId xmlns:p14="http://schemas.microsoft.com/office/powerpoint/2010/main" val="1515252388"/>
              </p:ext>
            </p:extLst>
          </p:nvPr>
        </p:nvGraphicFramePr>
        <p:xfrm>
          <a:off x="696416" y="1844824"/>
          <a:ext cx="7620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6407225" y="5966678"/>
            <a:ext cx="2778453" cy="369332"/>
          </a:xfrm>
          <a:prstGeom prst="rect">
            <a:avLst/>
          </a:prstGeom>
        </p:spPr>
        <p:txBody>
          <a:bodyPr wrap="none">
            <a:spAutoFit/>
          </a:bodyPr>
          <a:lstStyle/>
          <a:p>
            <a:r>
              <a:rPr lang="en-US" altLang="en-US" b="1" dirty="0" err="1" smtClean="0"/>
              <a:t>Sprankle</a:t>
            </a:r>
            <a:r>
              <a:rPr lang="en-US" altLang="en-US" b="1" dirty="0" smtClean="0"/>
              <a:t> &amp; </a:t>
            </a:r>
            <a:r>
              <a:rPr lang="en-US" altLang="en-US" b="1" dirty="0"/>
              <a:t>Hubbard (</a:t>
            </a:r>
            <a:r>
              <a:rPr lang="en-US" altLang="en-US" b="1" dirty="0" smtClean="0"/>
              <a:t>2012)</a:t>
            </a:r>
            <a:endParaRPr lang="en-US" b="1" dirty="0"/>
          </a:p>
        </p:txBody>
      </p:sp>
    </p:spTree>
    <p:extLst>
      <p:ext uri="{BB962C8B-B14F-4D97-AF65-F5344CB8AC3E}">
        <p14:creationId xmlns:p14="http://schemas.microsoft.com/office/powerpoint/2010/main" val="23586949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altLang="en-US" smtClean="0"/>
              <a:t>Problem Solving with Computers</a:t>
            </a:r>
          </a:p>
        </p:txBody>
      </p:sp>
      <p:sp>
        <p:nvSpPr>
          <p:cNvPr id="3" name="Content Placeholder 2"/>
          <p:cNvSpPr>
            <a:spLocks noGrp="1"/>
          </p:cNvSpPr>
          <p:nvPr>
            <p:ph idx="1"/>
          </p:nvPr>
        </p:nvSpPr>
        <p:spPr>
          <a:xfrm>
            <a:off x="457200" y="1600201"/>
            <a:ext cx="8229600" cy="532655"/>
          </a:xfrm>
        </p:spPr>
        <p:txBody>
          <a:bodyPr>
            <a:normAutofit/>
          </a:bodyPr>
          <a:lstStyle/>
          <a:p>
            <a:pPr marL="0" indent="0">
              <a:buNone/>
              <a:defRPr/>
            </a:pPr>
            <a:r>
              <a:rPr lang="en-US" sz="2600" dirty="0" smtClean="0"/>
              <a:t>Definitions by </a:t>
            </a:r>
            <a:r>
              <a:rPr lang="en-US" altLang="en-US" sz="2600" dirty="0" err="1"/>
              <a:t>Sprankle</a:t>
            </a:r>
            <a:r>
              <a:rPr lang="en-US" altLang="en-US" sz="2600" dirty="0"/>
              <a:t> &amp; Hubbard (2012</a:t>
            </a:r>
            <a:r>
              <a:rPr lang="en-US" altLang="en-US" sz="2600" dirty="0" smtClean="0"/>
              <a:t>)</a:t>
            </a:r>
            <a:r>
              <a:rPr lang="en-US" sz="2600" dirty="0" smtClean="0"/>
              <a:t>:</a:t>
            </a:r>
          </a:p>
        </p:txBody>
      </p:sp>
      <p:sp>
        <p:nvSpPr>
          <p:cNvPr id="18436" name="Slide Number Placeholder 3"/>
          <p:cNvSpPr>
            <a:spLocks noGrp="1"/>
          </p:cNvSpPr>
          <p:nvPr>
            <p:ph type="sldNum" sz="quarter" idx="10"/>
          </p:nvPr>
        </p:nvSpPr>
        <p:spPr>
          <a:noFill/>
        </p:spPr>
        <p:txBody>
          <a:bodyPr/>
          <a:lstStyle>
            <a:lvl1pPr>
              <a:spcBef>
                <a:spcPct val="20000"/>
              </a:spcBef>
              <a:buClr>
                <a:srgbClr val="CE1719"/>
              </a:buClr>
              <a:buFont typeface="Times" panose="02020603050405020304" pitchFamily="18" charset="0"/>
              <a:buChar char="•"/>
              <a:defRPr sz="3200">
                <a:solidFill>
                  <a:schemeClr val="tx1"/>
                </a:solidFill>
                <a:latin typeface="Arial" panose="020B0604020202020204" pitchFamily="34" charset="0"/>
                <a:ea typeface="ヒラギノ角ゴ Pro W3" pitchFamily="1" charset="-128"/>
                <a:cs typeface="Arial" panose="020B0604020202020204" pitchFamily="34" charset="0"/>
              </a:defRPr>
            </a:lvl1pPr>
            <a:lvl2pPr marL="742950" indent="-285750">
              <a:spcBef>
                <a:spcPct val="20000"/>
              </a:spcBef>
              <a:buClr>
                <a:srgbClr val="CE1719"/>
              </a:buClr>
              <a:buChar char="–"/>
              <a:defRPr sz="2800">
                <a:solidFill>
                  <a:schemeClr val="tx1"/>
                </a:solidFill>
                <a:latin typeface="Arial" panose="020B0604020202020204" pitchFamily="34" charset="0"/>
                <a:ea typeface="ヒラギノ角ゴ Pro W3" pitchFamily="1" charset="-128"/>
                <a:cs typeface="Arial" panose="020B0604020202020204" pitchFamily="34" charset="0"/>
              </a:defRPr>
            </a:lvl2pPr>
            <a:lvl3pPr marL="1143000" indent="-228600">
              <a:spcBef>
                <a:spcPct val="20000"/>
              </a:spcBef>
              <a:buClr>
                <a:srgbClr val="CE1719"/>
              </a:buClr>
              <a:buChar char="•"/>
              <a:defRPr sz="2400">
                <a:solidFill>
                  <a:schemeClr val="tx1"/>
                </a:solidFill>
                <a:latin typeface="Arial" panose="020B0604020202020204" pitchFamily="34" charset="0"/>
                <a:ea typeface="ヒラギノ角ゴ Pro W3" pitchFamily="1" charset="-128"/>
                <a:cs typeface="Arial" panose="020B0604020202020204" pitchFamily="34" charset="0"/>
              </a:defRPr>
            </a:lvl3pPr>
            <a:lvl4pPr marL="1600200" indent="-228600">
              <a:spcBef>
                <a:spcPct val="20000"/>
              </a:spcBef>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4pPr>
            <a:lvl5pPr marL="2057400" indent="-228600">
              <a:spcBef>
                <a:spcPct val="20000"/>
              </a:spcBef>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5pPr>
            <a:lvl6pPr marL="25146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6pPr>
            <a:lvl7pPr marL="29718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7pPr>
            <a:lvl8pPr marL="34290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8pPr>
            <a:lvl9pPr marL="38862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9pPr>
          </a:lstStyle>
          <a:p>
            <a:pPr>
              <a:spcBef>
                <a:spcPct val="0"/>
              </a:spcBef>
              <a:buClrTx/>
              <a:buFontTx/>
              <a:buNone/>
            </a:pPr>
            <a:r>
              <a:rPr lang="en-US" altLang="en-US" sz="1000" smtClean="0"/>
              <a:t>0-</a:t>
            </a:r>
            <a:fld id="{FA8E1E8D-1B84-4D08-8001-532CA9EEADA7}" type="slidenum">
              <a:rPr lang="en-US" altLang="en-US" sz="1000" smtClean="0"/>
              <a:pPr>
                <a:spcBef>
                  <a:spcPct val="0"/>
                </a:spcBef>
                <a:buClrTx/>
                <a:buFontTx/>
                <a:buNone/>
              </a:pPr>
              <a:t>11</a:t>
            </a:fld>
            <a:endParaRPr lang="en-US" altLang="en-US" sz="1000" smtClean="0"/>
          </a:p>
        </p:txBody>
      </p:sp>
      <p:grpSp>
        <p:nvGrpSpPr>
          <p:cNvPr id="4" name="Group 3"/>
          <p:cNvGrpSpPr/>
          <p:nvPr/>
        </p:nvGrpSpPr>
        <p:grpSpPr>
          <a:xfrm>
            <a:off x="611560" y="2315418"/>
            <a:ext cx="2376264" cy="2481733"/>
            <a:chOff x="899592" y="4256436"/>
            <a:chExt cx="2376264" cy="1764852"/>
          </a:xfrm>
        </p:grpSpPr>
        <p:sp>
          <p:nvSpPr>
            <p:cNvPr id="2" name="Round Diagonal Corner Rectangle 1"/>
            <p:cNvSpPr/>
            <p:nvPr/>
          </p:nvSpPr>
          <p:spPr>
            <a:xfrm>
              <a:off x="899592" y="4256436"/>
              <a:ext cx="2376264" cy="468708"/>
            </a:xfrm>
            <a:prstGeom prst="round2Diag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400" b="1" dirty="0" smtClean="0">
                  <a:solidFill>
                    <a:srgbClr val="FF0000"/>
                  </a:solidFill>
                  <a:effectLst>
                    <a:outerShdw blurRad="38100" dist="38100" dir="2700000" algn="tl">
                      <a:srgbClr val="000000">
                        <a:alpha val="43137"/>
                      </a:srgbClr>
                    </a:outerShdw>
                  </a:effectLst>
                </a:rPr>
                <a:t>SOLUTION</a:t>
              </a:r>
              <a:endParaRPr lang="en-US" sz="2400" b="1" dirty="0">
                <a:solidFill>
                  <a:srgbClr val="FF0000"/>
                </a:solidFill>
                <a:effectLst>
                  <a:outerShdw blurRad="38100" dist="38100" dir="2700000" algn="tl">
                    <a:srgbClr val="000000">
                      <a:alpha val="43137"/>
                    </a:srgbClr>
                  </a:outerShdw>
                </a:effectLst>
              </a:endParaRPr>
            </a:p>
          </p:txBody>
        </p:sp>
        <p:sp>
          <p:nvSpPr>
            <p:cNvPr id="7" name="Round Diagonal Corner Rectangle 6"/>
            <p:cNvSpPr/>
            <p:nvPr/>
          </p:nvSpPr>
          <p:spPr>
            <a:xfrm>
              <a:off x="899592" y="4725144"/>
              <a:ext cx="2376264" cy="1296144"/>
            </a:xfrm>
            <a:prstGeom prst="round2Diag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2400" dirty="0">
                  <a:sym typeface="Symbol"/>
                </a:rPr>
                <a:t>instructions followed to produce best result</a:t>
              </a:r>
              <a:endParaRPr lang="en-US" sz="2400" dirty="0"/>
            </a:p>
          </p:txBody>
        </p:sp>
      </p:grpSp>
      <p:grpSp>
        <p:nvGrpSpPr>
          <p:cNvPr id="13" name="Group 12"/>
          <p:cNvGrpSpPr/>
          <p:nvPr/>
        </p:nvGrpSpPr>
        <p:grpSpPr>
          <a:xfrm>
            <a:off x="3239852" y="2318619"/>
            <a:ext cx="2376264" cy="2478532"/>
            <a:chOff x="899592" y="4256436"/>
            <a:chExt cx="2376264" cy="1764852"/>
          </a:xfrm>
        </p:grpSpPr>
        <p:sp>
          <p:nvSpPr>
            <p:cNvPr id="14" name="Round Diagonal Corner Rectangle 13"/>
            <p:cNvSpPr/>
            <p:nvPr/>
          </p:nvSpPr>
          <p:spPr>
            <a:xfrm>
              <a:off x="899592" y="4256436"/>
              <a:ext cx="2376264" cy="468708"/>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smtClean="0">
                  <a:solidFill>
                    <a:srgbClr val="FF0000"/>
                  </a:solidFill>
                  <a:effectLst>
                    <a:outerShdw blurRad="38100" dist="38100" dir="2700000" algn="tl">
                      <a:srgbClr val="000000">
                        <a:alpha val="43137"/>
                      </a:srgbClr>
                    </a:outerShdw>
                  </a:effectLst>
                </a:rPr>
                <a:t>RESULT</a:t>
              </a:r>
              <a:endParaRPr lang="en-US" sz="2400" b="1" dirty="0">
                <a:solidFill>
                  <a:srgbClr val="FF0000"/>
                </a:solidFill>
                <a:effectLst>
                  <a:outerShdw blurRad="38100" dist="38100" dir="2700000" algn="tl">
                    <a:srgbClr val="000000">
                      <a:alpha val="43137"/>
                    </a:srgbClr>
                  </a:outerShdw>
                </a:effectLst>
              </a:endParaRPr>
            </a:p>
          </p:txBody>
        </p:sp>
        <p:sp>
          <p:nvSpPr>
            <p:cNvPr id="15" name="Round Diagonal Corner Rectangle 14"/>
            <p:cNvSpPr/>
            <p:nvPr/>
          </p:nvSpPr>
          <p:spPr>
            <a:xfrm>
              <a:off x="899592" y="4725144"/>
              <a:ext cx="2376264" cy="1296144"/>
            </a:xfrm>
            <a:prstGeom prst="round2DiagRect">
              <a:avLst/>
            </a:prstGeom>
          </p:spPr>
          <p:style>
            <a:lnRef idx="3">
              <a:schemeClr val="lt1"/>
            </a:lnRef>
            <a:fillRef idx="1">
              <a:schemeClr val="accent4"/>
            </a:fillRef>
            <a:effectRef idx="1">
              <a:schemeClr val="accent4"/>
            </a:effectRef>
            <a:fontRef idx="minor">
              <a:schemeClr val="lt1"/>
            </a:fontRef>
          </p:style>
          <p:txBody>
            <a:bodyPr rtlCol="0" anchor="ctr"/>
            <a:lstStyle/>
            <a:p>
              <a:pPr algn="ctr">
                <a:defRPr/>
              </a:pPr>
              <a:r>
                <a:rPr lang="en-US" sz="2400" dirty="0" smtClean="0">
                  <a:sym typeface="Symbol"/>
                </a:rPr>
                <a:t>Outcome OR completed computer-assisted </a:t>
              </a:r>
              <a:r>
                <a:rPr lang="en-US" sz="2400" dirty="0">
                  <a:sym typeface="Symbol"/>
                </a:rPr>
                <a:t>answer</a:t>
              </a:r>
            </a:p>
          </p:txBody>
        </p:sp>
      </p:grpSp>
      <p:grpSp>
        <p:nvGrpSpPr>
          <p:cNvPr id="16" name="Group 15"/>
          <p:cNvGrpSpPr/>
          <p:nvPr/>
        </p:nvGrpSpPr>
        <p:grpSpPr>
          <a:xfrm>
            <a:off x="5796136" y="2315419"/>
            <a:ext cx="2376264" cy="2481732"/>
            <a:chOff x="899592" y="4256436"/>
            <a:chExt cx="2376264" cy="1764852"/>
          </a:xfrm>
        </p:grpSpPr>
        <p:sp>
          <p:nvSpPr>
            <p:cNvPr id="17" name="Round Diagonal Corner Rectangle 16"/>
            <p:cNvSpPr/>
            <p:nvPr/>
          </p:nvSpPr>
          <p:spPr>
            <a:xfrm>
              <a:off x="899592" y="4256436"/>
              <a:ext cx="2376264" cy="468708"/>
            </a:xfrm>
            <a:prstGeom prst="round2Diag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rgbClr val="FF0000"/>
                  </a:solidFill>
                  <a:effectLst>
                    <a:outerShdw blurRad="38100" dist="38100" dir="2700000" algn="tl">
                      <a:srgbClr val="000000">
                        <a:alpha val="43137"/>
                      </a:srgbClr>
                    </a:outerShdw>
                  </a:effectLst>
                </a:rPr>
                <a:t>PROGRAM</a:t>
              </a:r>
              <a:endParaRPr lang="en-US" sz="2400" b="1" dirty="0">
                <a:solidFill>
                  <a:srgbClr val="FF0000"/>
                </a:solidFill>
                <a:effectLst>
                  <a:outerShdw blurRad="38100" dist="38100" dir="2700000" algn="tl">
                    <a:srgbClr val="000000">
                      <a:alpha val="43137"/>
                    </a:srgbClr>
                  </a:outerShdw>
                </a:effectLst>
              </a:endParaRPr>
            </a:p>
          </p:txBody>
        </p:sp>
        <p:sp>
          <p:nvSpPr>
            <p:cNvPr id="18" name="Round Diagonal Corner Rectangle 17"/>
            <p:cNvSpPr/>
            <p:nvPr/>
          </p:nvSpPr>
          <p:spPr>
            <a:xfrm>
              <a:off x="899592" y="4725144"/>
              <a:ext cx="2376264" cy="1296144"/>
            </a:xfrm>
            <a:prstGeom prst="round2DiagRect">
              <a:avLst/>
            </a:prstGeom>
          </p:spPr>
          <p:style>
            <a:lnRef idx="3">
              <a:schemeClr val="lt1"/>
            </a:lnRef>
            <a:fillRef idx="1">
              <a:schemeClr val="accent6"/>
            </a:fillRef>
            <a:effectRef idx="1">
              <a:schemeClr val="accent6"/>
            </a:effectRef>
            <a:fontRef idx="minor">
              <a:schemeClr val="lt1"/>
            </a:fontRef>
          </p:style>
          <p:txBody>
            <a:bodyPr rtlCol="0" anchor="ctr"/>
            <a:lstStyle/>
            <a:p>
              <a:pPr algn="ctr">
                <a:defRPr/>
              </a:pPr>
              <a:r>
                <a:rPr lang="en-US" sz="2400" dirty="0" smtClean="0">
                  <a:sym typeface="Symbol"/>
                </a:rPr>
                <a:t>Set of instructions </a:t>
              </a:r>
              <a:r>
                <a:rPr lang="en-US" sz="2400" dirty="0">
                  <a:sym typeface="Symbol"/>
                </a:rPr>
                <a:t>for solution using computer language</a:t>
              </a:r>
              <a:endParaRPr lang="en-US" sz="2400" dirty="0"/>
            </a:p>
          </p:txBody>
        </p:sp>
      </p:grpSp>
    </p:spTree>
    <p:extLst>
      <p:ext uri="{BB962C8B-B14F-4D97-AF65-F5344CB8AC3E}">
        <p14:creationId xmlns:p14="http://schemas.microsoft.com/office/powerpoint/2010/main" val="27461422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down)">
                                      <p:cBhvr>
                                        <p:cTn id="25" dur="580">
                                          <p:stCondLst>
                                            <p:cond delay="0"/>
                                          </p:stCondLst>
                                        </p:cTn>
                                        <p:tgtEl>
                                          <p:spTgt spid="13"/>
                                        </p:tgtEl>
                                      </p:cBhvr>
                                    </p:animEffect>
                                    <p:anim calcmode="lin" valueType="num">
                                      <p:cBhvr>
                                        <p:cTn id="26"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31" dur="26">
                                          <p:stCondLst>
                                            <p:cond delay="650"/>
                                          </p:stCondLst>
                                        </p:cTn>
                                        <p:tgtEl>
                                          <p:spTgt spid="13"/>
                                        </p:tgtEl>
                                      </p:cBhvr>
                                      <p:to x="100000" y="60000"/>
                                    </p:animScale>
                                    <p:animScale>
                                      <p:cBhvr>
                                        <p:cTn id="32" dur="166" decel="50000">
                                          <p:stCondLst>
                                            <p:cond delay="676"/>
                                          </p:stCondLst>
                                        </p:cTn>
                                        <p:tgtEl>
                                          <p:spTgt spid="13"/>
                                        </p:tgtEl>
                                      </p:cBhvr>
                                      <p:to x="100000" y="100000"/>
                                    </p:animScale>
                                    <p:animScale>
                                      <p:cBhvr>
                                        <p:cTn id="33" dur="26">
                                          <p:stCondLst>
                                            <p:cond delay="1312"/>
                                          </p:stCondLst>
                                        </p:cTn>
                                        <p:tgtEl>
                                          <p:spTgt spid="13"/>
                                        </p:tgtEl>
                                      </p:cBhvr>
                                      <p:to x="100000" y="80000"/>
                                    </p:animScale>
                                    <p:animScale>
                                      <p:cBhvr>
                                        <p:cTn id="34" dur="166" decel="50000">
                                          <p:stCondLst>
                                            <p:cond delay="1338"/>
                                          </p:stCondLst>
                                        </p:cTn>
                                        <p:tgtEl>
                                          <p:spTgt spid="13"/>
                                        </p:tgtEl>
                                      </p:cBhvr>
                                      <p:to x="100000" y="100000"/>
                                    </p:animScale>
                                    <p:animScale>
                                      <p:cBhvr>
                                        <p:cTn id="35" dur="26">
                                          <p:stCondLst>
                                            <p:cond delay="1642"/>
                                          </p:stCondLst>
                                        </p:cTn>
                                        <p:tgtEl>
                                          <p:spTgt spid="13"/>
                                        </p:tgtEl>
                                      </p:cBhvr>
                                      <p:to x="100000" y="90000"/>
                                    </p:animScale>
                                    <p:animScale>
                                      <p:cBhvr>
                                        <p:cTn id="36" dur="166" decel="50000">
                                          <p:stCondLst>
                                            <p:cond delay="1668"/>
                                          </p:stCondLst>
                                        </p:cTn>
                                        <p:tgtEl>
                                          <p:spTgt spid="13"/>
                                        </p:tgtEl>
                                      </p:cBhvr>
                                      <p:to x="100000" y="100000"/>
                                    </p:animScale>
                                    <p:animScale>
                                      <p:cBhvr>
                                        <p:cTn id="37" dur="26">
                                          <p:stCondLst>
                                            <p:cond delay="1808"/>
                                          </p:stCondLst>
                                        </p:cTn>
                                        <p:tgtEl>
                                          <p:spTgt spid="13"/>
                                        </p:tgtEl>
                                      </p:cBhvr>
                                      <p:to x="100000" y="95000"/>
                                    </p:animScale>
                                    <p:animScale>
                                      <p:cBhvr>
                                        <p:cTn id="38" dur="166" decel="50000">
                                          <p:stCondLst>
                                            <p:cond delay="1834"/>
                                          </p:stCondLst>
                                        </p:cTn>
                                        <p:tgtEl>
                                          <p:spTgt spid="13"/>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wipe(down)">
                                      <p:cBhvr>
                                        <p:cTn id="43" dur="580">
                                          <p:stCondLst>
                                            <p:cond delay="0"/>
                                          </p:stCondLst>
                                        </p:cTn>
                                        <p:tgtEl>
                                          <p:spTgt spid="16"/>
                                        </p:tgtEl>
                                      </p:cBhvr>
                                    </p:animEffect>
                                    <p:anim calcmode="lin" valueType="num">
                                      <p:cBhvr>
                                        <p:cTn id="4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49" dur="26">
                                          <p:stCondLst>
                                            <p:cond delay="650"/>
                                          </p:stCondLst>
                                        </p:cTn>
                                        <p:tgtEl>
                                          <p:spTgt spid="16"/>
                                        </p:tgtEl>
                                      </p:cBhvr>
                                      <p:to x="100000" y="60000"/>
                                    </p:animScale>
                                    <p:animScale>
                                      <p:cBhvr>
                                        <p:cTn id="50" dur="166" decel="50000">
                                          <p:stCondLst>
                                            <p:cond delay="676"/>
                                          </p:stCondLst>
                                        </p:cTn>
                                        <p:tgtEl>
                                          <p:spTgt spid="16"/>
                                        </p:tgtEl>
                                      </p:cBhvr>
                                      <p:to x="100000" y="100000"/>
                                    </p:animScale>
                                    <p:animScale>
                                      <p:cBhvr>
                                        <p:cTn id="51" dur="26">
                                          <p:stCondLst>
                                            <p:cond delay="1312"/>
                                          </p:stCondLst>
                                        </p:cTn>
                                        <p:tgtEl>
                                          <p:spTgt spid="16"/>
                                        </p:tgtEl>
                                      </p:cBhvr>
                                      <p:to x="100000" y="80000"/>
                                    </p:animScale>
                                    <p:animScale>
                                      <p:cBhvr>
                                        <p:cTn id="52" dur="166" decel="50000">
                                          <p:stCondLst>
                                            <p:cond delay="1338"/>
                                          </p:stCondLst>
                                        </p:cTn>
                                        <p:tgtEl>
                                          <p:spTgt spid="16"/>
                                        </p:tgtEl>
                                      </p:cBhvr>
                                      <p:to x="100000" y="100000"/>
                                    </p:animScale>
                                    <p:animScale>
                                      <p:cBhvr>
                                        <p:cTn id="53" dur="26">
                                          <p:stCondLst>
                                            <p:cond delay="1642"/>
                                          </p:stCondLst>
                                        </p:cTn>
                                        <p:tgtEl>
                                          <p:spTgt spid="16"/>
                                        </p:tgtEl>
                                      </p:cBhvr>
                                      <p:to x="100000" y="90000"/>
                                    </p:animScale>
                                    <p:animScale>
                                      <p:cBhvr>
                                        <p:cTn id="54" dur="166" decel="50000">
                                          <p:stCondLst>
                                            <p:cond delay="1668"/>
                                          </p:stCondLst>
                                        </p:cTn>
                                        <p:tgtEl>
                                          <p:spTgt spid="16"/>
                                        </p:tgtEl>
                                      </p:cBhvr>
                                      <p:to x="100000" y="100000"/>
                                    </p:animScale>
                                    <p:animScale>
                                      <p:cBhvr>
                                        <p:cTn id="55" dur="26">
                                          <p:stCondLst>
                                            <p:cond delay="1808"/>
                                          </p:stCondLst>
                                        </p:cTn>
                                        <p:tgtEl>
                                          <p:spTgt spid="16"/>
                                        </p:tgtEl>
                                      </p:cBhvr>
                                      <p:to x="100000" y="95000"/>
                                    </p:animScale>
                                    <p:animScale>
                                      <p:cBhvr>
                                        <p:cTn id="56"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smtClean="0"/>
              <a:t>Difficulties with Problem Solving</a:t>
            </a:r>
          </a:p>
        </p:txBody>
      </p:sp>
      <p:sp>
        <p:nvSpPr>
          <p:cNvPr id="19460" name="Slide Number Placeholder 3"/>
          <p:cNvSpPr>
            <a:spLocks noGrp="1"/>
          </p:cNvSpPr>
          <p:nvPr>
            <p:ph type="sldNum" sz="quarter" idx="10"/>
          </p:nvPr>
        </p:nvSpPr>
        <p:spPr>
          <a:noFill/>
        </p:spPr>
        <p:txBody>
          <a:bodyPr/>
          <a:lstStyle>
            <a:lvl1pPr>
              <a:spcBef>
                <a:spcPct val="20000"/>
              </a:spcBef>
              <a:buClr>
                <a:srgbClr val="CE1719"/>
              </a:buClr>
              <a:buFont typeface="Times" panose="02020603050405020304" pitchFamily="18" charset="0"/>
              <a:buChar char="•"/>
              <a:defRPr sz="3200">
                <a:solidFill>
                  <a:schemeClr val="tx1"/>
                </a:solidFill>
                <a:latin typeface="Arial" panose="020B0604020202020204" pitchFamily="34" charset="0"/>
                <a:ea typeface="ヒラギノ角ゴ Pro W3" pitchFamily="1" charset="-128"/>
                <a:cs typeface="Arial" panose="020B0604020202020204" pitchFamily="34" charset="0"/>
              </a:defRPr>
            </a:lvl1pPr>
            <a:lvl2pPr marL="742950" indent="-285750">
              <a:spcBef>
                <a:spcPct val="20000"/>
              </a:spcBef>
              <a:buClr>
                <a:srgbClr val="CE1719"/>
              </a:buClr>
              <a:buChar char="–"/>
              <a:defRPr sz="2800">
                <a:solidFill>
                  <a:schemeClr val="tx1"/>
                </a:solidFill>
                <a:latin typeface="Arial" panose="020B0604020202020204" pitchFamily="34" charset="0"/>
                <a:ea typeface="ヒラギノ角ゴ Pro W3" pitchFamily="1" charset="-128"/>
                <a:cs typeface="Arial" panose="020B0604020202020204" pitchFamily="34" charset="0"/>
              </a:defRPr>
            </a:lvl2pPr>
            <a:lvl3pPr marL="1143000" indent="-228600">
              <a:spcBef>
                <a:spcPct val="20000"/>
              </a:spcBef>
              <a:buClr>
                <a:srgbClr val="CE1719"/>
              </a:buClr>
              <a:buChar char="•"/>
              <a:defRPr sz="2400">
                <a:solidFill>
                  <a:schemeClr val="tx1"/>
                </a:solidFill>
                <a:latin typeface="Arial" panose="020B0604020202020204" pitchFamily="34" charset="0"/>
                <a:ea typeface="ヒラギノ角ゴ Pro W3" pitchFamily="1" charset="-128"/>
                <a:cs typeface="Arial" panose="020B0604020202020204" pitchFamily="34" charset="0"/>
              </a:defRPr>
            </a:lvl3pPr>
            <a:lvl4pPr marL="1600200" indent="-228600">
              <a:spcBef>
                <a:spcPct val="20000"/>
              </a:spcBef>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4pPr>
            <a:lvl5pPr marL="2057400" indent="-228600">
              <a:spcBef>
                <a:spcPct val="20000"/>
              </a:spcBef>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5pPr>
            <a:lvl6pPr marL="25146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6pPr>
            <a:lvl7pPr marL="29718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7pPr>
            <a:lvl8pPr marL="34290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8pPr>
            <a:lvl9pPr marL="38862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9pPr>
          </a:lstStyle>
          <a:p>
            <a:pPr>
              <a:spcBef>
                <a:spcPct val="0"/>
              </a:spcBef>
              <a:buClrTx/>
              <a:buFontTx/>
              <a:buNone/>
            </a:pPr>
            <a:r>
              <a:rPr lang="en-US" altLang="en-US" sz="1000" smtClean="0"/>
              <a:t>0-</a:t>
            </a:r>
            <a:fld id="{416D0009-201B-41D0-9979-55BFAE234C63}" type="slidenum">
              <a:rPr lang="en-US" altLang="en-US" sz="1000" smtClean="0"/>
              <a:pPr>
                <a:spcBef>
                  <a:spcPct val="0"/>
                </a:spcBef>
                <a:buClrTx/>
                <a:buFontTx/>
                <a:buNone/>
              </a:pPr>
              <a:t>12</a:t>
            </a:fld>
            <a:endParaRPr lang="en-US" altLang="en-US" sz="1000" smtClean="0"/>
          </a:p>
        </p:txBody>
      </p:sp>
      <p:graphicFrame>
        <p:nvGraphicFramePr>
          <p:cNvPr id="2" name="Diagram 1"/>
          <p:cNvGraphicFramePr/>
          <p:nvPr>
            <p:extLst>
              <p:ext uri="{D42A27DB-BD31-4B8C-83A1-F6EECF244321}">
                <p14:modId xmlns:p14="http://schemas.microsoft.com/office/powerpoint/2010/main" val="1639064488"/>
              </p:ext>
            </p:extLst>
          </p:nvPr>
        </p:nvGraphicFramePr>
        <p:xfrm>
          <a:off x="323528" y="2636912"/>
          <a:ext cx="8496944" cy="1728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36964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dirty="0" smtClean="0"/>
              <a:t>Group Activities</a:t>
            </a:r>
          </a:p>
        </p:txBody>
      </p:sp>
      <p:sp>
        <p:nvSpPr>
          <p:cNvPr id="19459" name="Content Placeholder 2"/>
          <p:cNvSpPr>
            <a:spLocks noGrp="1"/>
          </p:cNvSpPr>
          <p:nvPr>
            <p:ph idx="1"/>
          </p:nvPr>
        </p:nvSpPr>
        <p:spPr>
          <a:xfrm>
            <a:off x="457200" y="1600201"/>
            <a:ext cx="8229600" cy="2332856"/>
          </a:xfrm>
        </p:spPr>
        <p:txBody>
          <a:bodyPr>
            <a:normAutofit fontScale="92500" lnSpcReduction="10000"/>
          </a:bodyPr>
          <a:lstStyle/>
          <a:p>
            <a:pPr marL="0" indent="0" algn="ctr" eaLnBrk="1" hangingPunct="1">
              <a:buNone/>
            </a:pPr>
            <a:r>
              <a:rPr lang="en-US" altLang="en-US" dirty="0" smtClean="0"/>
              <a:t>In in group of 4 persons, think a problems in your daily life at home, office, park, school, shopping mall or wherever your go</a:t>
            </a:r>
            <a:r>
              <a:rPr lang="en-US" altLang="en-US" dirty="0" smtClean="0"/>
              <a:t>. </a:t>
            </a:r>
            <a:r>
              <a:rPr lang="en-US" altLang="en-US" dirty="0" smtClean="0"/>
              <a:t>Please explain how you solve the problem using the six steps of problem solving.</a:t>
            </a:r>
          </a:p>
        </p:txBody>
      </p:sp>
      <p:sp>
        <p:nvSpPr>
          <p:cNvPr id="19460" name="Slide Number Placeholder 3"/>
          <p:cNvSpPr>
            <a:spLocks noGrp="1"/>
          </p:cNvSpPr>
          <p:nvPr>
            <p:ph type="sldNum" sz="quarter" idx="10"/>
          </p:nvPr>
        </p:nvSpPr>
        <p:spPr>
          <a:noFill/>
        </p:spPr>
        <p:txBody>
          <a:bodyPr/>
          <a:lstStyle>
            <a:lvl1pPr>
              <a:spcBef>
                <a:spcPct val="20000"/>
              </a:spcBef>
              <a:buClr>
                <a:srgbClr val="CE1719"/>
              </a:buClr>
              <a:buFont typeface="Times" panose="02020603050405020304" pitchFamily="18" charset="0"/>
              <a:buChar char="•"/>
              <a:defRPr sz="3200">
                <a:solidFill>
                  <a:schemeClr val="tx1"/>
                </a:solidFill>
                <a:latin typeface="Arial" panose="020B0604020202020204" pitchFamily="34" charset="0"/>
                <a:ea typeface="ヒラギノ角ゴ Pro W3" pitchFamily="1" charset="-128"/>
                <a:cs typeface="Arial" panose="020B0604020202020204" pitchFamily="34" charset="0"/>
              </a:defRPr>
            </a:lvl1pPr>
            <a:lvl2pPr marL="742950" indent="-285750">
              <a:spcBef>
                <a:spcPct val="20000"/>
              </a:spcBef>
              <a:buClr>
                <a:srgbClr val="CE1719"/>
              </a:buClr>
              <a:buChar char="–"/>
              <a:defRPr sz="2800">
                <a:solidFill>
                  <a:schemeClr val="tx1"/>
                </a:solidFill>
                <a:latin typeface="Arial" panose="020B0604020202020204" pitchFamily="34" charset="0"/>
                <a:ea typeface="ヒラギノ角ゴ Pro W3" pitchFamily="1" charset="-128"/>
                <a:cs typeface="Arial" panose="020B0604020202020204" pitchFamily="34" charset="0"/>
              </a:defRPr>
            </a:lvl2pPr>
            <a:lvl3pPr marL="1143000" indent="-228600">
              <a:spcBef>
                <a:spcPct val="20000"/>
              </a:spcBef>
              <a:buClr>
                <a:srgbClr val="CE1719"/>
              </a:buClr>
              <a:buChar char="•"/>
              <a:defRPr sz="2400">
                <a:solidFill>
                  <a:schemeClr val="tx1"/>
                </a:solidFill>
                <a:latin typeface="Arial" panose="020B0604020202020204" pitchFamily="34" charset="0"/>
                <a:ea typeface="ヒラギノ角ゴ Pro W3" pitchFamily="1" charset="-128"/>
                <a:cs typeface="Arial" panose="020B0604020202020204" pitchFamily="34" charset="0"/>
              </a:defRPr>
            </a:lvl3pPr>
            <a:lvl4pPr marL="1600200" indent="-228600">
              <a:spcBef>
                <a:spcPct val="20000"/>
              </a:spcBef>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4pPr>
            <a:lvl5pPr marL="2057400" indent="-228600">
              <a:spcBef>
                <a:spcPct val="20000"/>
              </a:spcBef>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5pPr>
            <a:lvl6pPr marL="25146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6pPr>
            <a:lvl7pPr marL="29718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7pPr>
            <a:lvl8pPr marL="34290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8pPr>
            <a:lvl9pPr marL="3886200" indent="-228600" eaLnBrk="0" fontAlgn="base" hangingPunct="0">
              <a:spcBef>
                <a:spcPct val="20000"/>
              </a:spcBef>
              <a:spcAft>
                <a:spcPct val="0"/>
              </a:spcAft>
              <a:buClr>
                <a:srgbClr val="CE1719"/>
              </a:buClr>
              <a:buChar char="»"/>
              <a:defRPr sz="2000">
                <a:solidFill>
                  <a:schemeClr val="tx1"/>
                </a:solidFill>
                <a:latin typeface="Arial" panose="020B0604020202020204" pitchFamily="34" charset="0"/>
                <a:ea typeface="ヒラギノ角ゴ Pro W3" pitchFamily="1" charset="-128"/>
                <a:cs typeface="Arial" panose="020B0604020202020204" pitchFamily="34" charset="0"/>
              </a:defRPr>
            </a:lvl9pPr>
          </a:lstStyle>
          <a:p>
            <a:pPr>
              <a:spcBef>
                <a:spcPct val="0"/>
              </a:spcBef>
              <a:buClrTx/>
              <a:buFontTx/>
              <a:buNone/>
            </a:pPr>
            <a:r>
              <a:rPr lang="en-US" altLang="en-US" sz="1000" smtClean="0"/>
              <a:t>0-</a:t>
            </a:r>
            <a:fld id="{416D0009-201B-41D0-9979-55BFAE234C63}" type="slidenum">
              <a:rPr lang="en-US" altLang="en-US" sz="1000" smtClean="0"/>
              <a:pPr>
                <a:spcBef>
                  <a:spcPct val="0"/>
                </a:spcBef>
                <a:buClrTx/>
                <a:buFontTx/>
                <a:buNone/>
              </a:pPr>
              <a:t>13</a:t>
            </a:fld>
            <a:endParaRPr lang="en-US" altLang="en-US" sz="1000" smtClean="0"/>
          </a:p>
        </p:txBody>
      </p:sp>
      <p:pic>
        <p:nvPicPr>
          <p:cNvPr id="2050" name="Picture 2" descr="Image result for group activities carto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4115620"/>
            <a:ext cx="6787580" cy="17110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30539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 What we have learn today?</a:t>
            </a:r>
            <a:endParaRPr lang="en-GB" dirty="0"/>
          </a:p>
        </p:txBody>
      </p:sp>
      <p:grpSp>
        <p:nvGrpSpPr>
          <p:cNvPr id="22" name="Group 21"/>
          <p:cNvGrpSpPr/>
          <p:nvPr/>
        </p:nvGrpSpPr>
        <p:grpSpPr>
          <a:xfrm>
            <a:off x="775284" y="1613503"/>
            <a:ext cx="2767317" cy="684838"/>
            <a:chOff x="775284" y="1613503"/>
            <a:chExt cx="2767317" cy="684838"/>
          </a:xfrm>
        </p:grpSpPr>
        <p:grpSp>
          <p:nvGrpSpPr>
            <p:cNvPr id="14" name="Group 13"/>
            <p:cNvGrpSpPr/>
            <p:nvPr/>
          </p:nvGrpSpPr>
          <p:grpSpPr>
            <a:xfrm>
              <a:off x="842616" y="1700808"/>
              <a:ext cx="2699985" cy="504056"/>
              <a:chOff x="842616" y="1700808"/>
              <a:chExt cx="2699985" cy="504056"/>
            </a:xfrm>
          </p:grpSpPr>
          <p:sp>
            <p:nvSpPr>
              <p:cNvPr id="5" name="Rectangle 4"/>
              <p:cNvSpPr/>
              <p:nvPr/>
            </p:nvSpPr>
            <p:spPr>
              <a:xfrm>
                <a:off x="842616" y="1700808"/>
                <a:ext cx="576064" cy="504056"/>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0" name="Rectangle 9"/>
              <p:cNvSpPr/>
              <p:nvPr/>
            </p:nvSpPr>
            <p:spPr>
              <a:xfrm>
                <a:off x="1588220" y="1799991"/>
                <a:ext cx="1954381" cy="369332"/>
              </a:xfrm>
              <a:prstGeom prst="rect">
                <a:avLst/>
              </a:prstGeom>
            </p:spPr>
            <p:txBody>
              <a:bodyPr wrap="none">
                <a:spAutoFit/>
              </a:bodyPr>
              <a:lstStyle/>
              <a:p>
                <a:r>
                  <a:rPr lang="en-GB" dirty="0">
                    <a:latin typeface="Helvetica LT Std Light"/>
                  </a:rPr>
                  <a:t>Daily life problem</a:t>
                </a:r>
              </a:p>
            </p:txBody>
          </p:sp>
        </p:grpSp>
        <p:pic>
          <p:nvPicPr>
            <p:cNvPr id="4098" name="Picture 2" descr="Image result for r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284" y="1613503"/>
              <a:ext cx="739054" cy="68483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8" name="Group 27"/>
          <p:cNvGrpSpPr/>
          <p:nvPr/>
        </p:nvGrpSpPr>
        <p:grpSpPr>
          <a:xfrm>
            <a:off x="788332" y="2439113"/>
            <a:ext cx="3434562" cy="684838"/>
            <a:chOff x="788332" y="2439113"/>
            <a:chExt cx="3434562" cy="684838"/>
          </a:xfrm>
        </p:grpSpPr>
        <p:grpSp>
          <p:nvGrpSpPr>
            <p:cNvPr id="15" name="Group 14"/>
            <p:cNvGrpSpPr/>
            <p:nvPr/>
          </p:nvGrpSpPr>
          <p:grpSpPr>
            <a:xfrm>
              <a:off x="842616" y="2488034"/>
              <a:ext cx="3380278" cy="504056"/>
              <a:chOff x="842616" y="2488034"/>
              <a:chExt cx="3380278" cy="504056"/>
            </a:xfrm>
          </p:grpSpPr>
          <p:sp>
            <p:nvSpPr>
              <p:cNvPr id="6" name="Rectangle 5"/>
              <p:cNvSpPr/>
              <p:nvPr/>
            </p:nvSpPr>
            <p:spPr>
              <a:xfrm>
                <a:off x="842616" y="2488034"/>
                <a:ext cx="576064" cy="504056"/>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Rectangle 10"/>
              <p:cNvSpPr/>
              <p:nvPr/>
            </p:nvSpPr>
            <p:spPr>
              <a:xfrm>
                <a:off x="1614488" y="2555612"/>
                <a:ext cx="2608406" cy="369332"/>
              </a:xfrm>
              <a:prstGeom prst="rect">
                <a:avLst/>
              </a:prstGeom>
            </p:spPr>
            <p:txBody>
              <a:bodyPr wrap="none">
                <a:spAutoFit/>
              </a:bodyPr>
              <a:lstStyle/>
              <a:p>
                <a:r>
                  <a:rPr lang="en-GB" dirty="0">
                    <a:latin typeface="Helvetica LT Std Light"/>
                  </a:rPr>
                  <a:t>6 problem solving steps</a:t>
                </a:r>
              </a:p>
            </p:txBody>
          </p:sp>
        </p:grpSp>
        <p:pic>
          <p:nvPicPr>
            <p:cNvPr id="24" name="Picture 2" descr="Image result for r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332" y="2439113"/>
              <a:ext cx="739054" cy="68483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9" name="Group 28"/>
          <p:cNvGrpSpPr/>
          <p:nvPr/>
        </p:nvGrpSpPr>
        <p:grpSpPr>
          <a:xfrm>
            <a:off x="775284" y="3123951"/>
            <a:ext cx="6123272" cy="684838"/>
            <a:chOff x="775284" y="3123951"/>
            <a:chExt cx="6123272" cy="684838"/>
          </a:xfrm>
        </p:grpSpPr>
        <p:grpSp>
          <p:nvGrpSpPr>
            <p:cNvPr id="16" name="Group 15"/>
            <p:cNvGrpSpPr/>
            <p:nvPr/>
          </p:nvGrpSpPr>
          <p:grpSpPr>
            <a:xfrm>
              <a:off x="842616" y="3275260"/>
              <a:ext cx="6055940" cy="504056"/>
              <a:chOff x="842616" y="3275260"/>
              <a:chExt cx="6055940" cy="504056"/>
            </a:xfrm>
          </p:grpSpPr>
          <p:sp>
            <p:nvSpPr>
              <p:cNvPr id="7" name="Rectangle 6"/>
              <p:cNvSpPr/>
              <p:nvPr/>
            </p:nvSpPr>
            <p:spPr>
              <a:xfrm>
                <a:off x="842616" y="3275260"/>
                <a:ext cx="576064" cy="504056"/>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2" name="Rectangle 11"/>
              <p:cNvSpPr/>
              <p:nvPr/>
            </p:nvSpPr>
            <p:spPr>
              <a:xfrm>
                <a:off x="1588220" y="3370423"/>
                <a:ext cx="5310336" cy="369332"/>
              </a:xfrm>
              <a:prstGeom prst="rect">
                <a:avLst/>
              </a:prstGeom>
            </p:spPr>
            <p:txBody>
              <a:bodyPr wrap="square">
                <a:spAutoFit/>
              </a:bodyPr>
              <a:lstStyle/>
              <a:p>
                <a:r>
                  <a:rPr lang="en-GB" dirty="0">
                    <a:latin typeface="Helvetica LT Std Light"/>
                  </a:rPr>
                  <a:t>Types of problems (algorithmic vs heuristic)</a:t>
                </a:r>
              </a:p>
            </p:txBody>
          </p:sp>
        </p:grpSp>
        <p:pic>
          <p:nvPicPr>
            <p:cNvPr id="25" name="Picture 2" descr="Image result for r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284" y="3123951"/>
              <a:ext cx="739054" cy="68483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0" name="Group 29"/>
          <p:cNvGrpSpPr/>
          <p:nvPr/>
        </p:nvGrpSpPr>
        <p:grpSpPr>
          <a:xfrm>
            <a:off x="788332" y="3949561"/>
            <a:ext cx="4152708" cy="684838"/>
            <a:chOff x="788332" y="3949561"/>
            <a:chExt cx="4152708" cy="684838"/>
          </a:xfrm>
        </p:grpSpPr>
        <p:grpSp>
          <p:nvGrpSpPr>
            <p:cNvPr id="17" name="Group 16"/>
            <p:cNvGrpSpPr/>
            <p:nvPr/>
          </p:nvGrpSpPr>
          <p:grpSpPr>
            <a:xfrm>
              <a:off x="842616" y="4062486"/>
              <a:ext cx="4098424" cy="504056"/>
              <a:chOff x="842616" y="4062486"/>
              <a:chExt cx="4098424" cy="504056"/>
            </a:xfrm>
          </p:grpSpPr>
          <p:sp>
            <p:nvSpPr>
              <p:cNvPr id="8" name="Rectangle 7"/>
              <p:cNvSpPr/>
              <p:nvPr/>
            </p:nvSpPr>
            <p:spPr>
              <a:xfrm>
                <a:off x="842616" y="4062486"/>
                <a:ext cx="576064" cy="504056"/>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3" name="Rectangle 12"/>
              <p:cNvSpPr/>
              <p:nvPr/>
            </p:nvSpPr>
            <p:spPr>
              <a:xfrm>
                <a:off x="1614488" y="4149412"/>
                <a:ext cx="3326552" cy="369332"/>
              </a:xfrm>
              <a:prstGeom prst="rect">
                <a:avLst/>
              </a:prstGeom>
            </p:spPr>
            <p:txBody>
              <a:bodyPr wrap="none">
                <a:spAutoFit/>
              </a:bodyPr>
              <a:lstStyle/>
              <a:p>
                <a:r>
                  <a:rPr lang="en-GB" dirty="0">
                    <a:latin typeface="Helvetica LT Std Light"/>
                  </a:rPr>
                  <a:t>Problem solving with computer</a:t>
                </a:r>
              </a:p>
            </p:txBody>
          </p:sp>
        </p:grpSp>
        <p:pic>
          <p:nvPicPr>
            <p:cNvPr id="26" name="Picture 2" descr="Image result for r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332" y="3949561"/>
              <a:ext cx="739054" cy="68483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1" name="Group 30"/>
          <p:cNvGrpSpPr/>
          <p:nvPr/>
        </p:nvGrpSpPr>
        <p:grpSpPr>
          <a:xfrm>
            <a:off x="788332" y="4798333"/>
            <a:ext cx="4226823" cy="684838"/>
            <a:chOff x="788332" y="4798333"/>
            <a:chExt cx="4226823" cy="684838"/>
          </a:xfrm>
        </p:grpSpPr>
        <p:grpSp>
          <p:nvGrpSpPr>
            <p:cNvPr id="18" name="Group 17"/>
            <p:cNvGrpSpPr/>
            <p:nvPr/>
          </p:nvGrpSpPr>
          <p:grpSpPr>
            <a:xfrm>
              <a:off x="856779" y="4869160"/>
              <a:ext cx="4158376" cy="504056"/>
              <a:chOff x="842616" y="4062486"/>
              <a:chExt cx="4158376" cy="504056"/>
            </a:xfrm>
          </p:grpSpPr>
          <p:sp>
            <p:nvSpPr>
              <p:cNvPr id="19" name="Rectangle 18"/>
              <p:cNvSpPr/>
              <p:nvPr/>
            </p:nvSpPr>
            <p:spPr>
              <a:xfrm>
                <a:off x="842616" y="4062486"/>
                <a:ext cx="576064" cy="504056"/>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20" name="Rectangle 19"/>
              <p:cNvSpPr/>
              <p:nvPr/>
            </p:nvSpPr>
            <p:spPr>
              <a:xfrm>
                <a:off x="1614488" y="4149412"/>
                <a:ext cx="3386504" cy="369332"/>
              </a:xfrm>
              <a:prstGeom prst="rect">
                <a:avLst/>
              </a:prstGeom>
            </p:spPr>
            <p:txBody>
              <a:bodyPr wrap="none">
                <a:spAutoFit/>
              </a:bodyPr>
              <a:lstStyle/>
              <a:p>
                <a:r>
                  <a:rPr lang="en-GB" dirty="0">
                    <a:latin typeface="Helvetica LT Std Light"/>
                  </a:rPr>
                  <a:t>Difficulties with problem solving</a:t>
                </a:r>
              </a:p>
            </p:txBody>
          </p:sp>
        </p:grpSp>
        <p:pic>
          <p:nvPicPr>
            <p:cNvPr id="27" name="Picture 2" descr="Image result for r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332" y="4798333"/>
              <a:ext cx="739054" cy="684838"/>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086610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8"/>
                                        </p:tgtEl>
                                        <p:attrNameLst>
                                          <p:attrName>style.visibility</p:attrName>
                                        </p:attrNameLst>
                                      </p:cBhvr>
                                      <p:to>
                                        <p:strVal val="visible"/>
                                      </p:to>
                                    </p:set>
                                    <p:animEffect transition="in" filter="fade">
                                      <p:cBhvr>
                                        <p:cTn id="14" dur="1000"/>
                                        <p:tgtEl>
                                          <p:spTgt spid="28"/>
                                        </p:tgtEl>
                                      </p:cBhvr>
                                    </p:animEffect>
                                    <p:anim calcmode="lin" valueType="num">
                                      <p:cBhvr>
                                        <p:cTn id="15" dur="1000" fill="hold"/>
                                        <p:tgtEl>
                                          <p:spTgt spid="28"/>
                                        </p:tgtEl>
                                        <p:attrNameLst>
                                          <p:attrName>ppt_x</p:attrName>
                                        </p:attrNameLst>
                                      </p:cBhvr>
                                      <p:tavLst>
                                        <p:tav tm="0">
                                          <p:val>
                                            <p:strVal val="#ppt_x"/>
                                          </p:val>
                                        </p:tav>
                                        <p:tav tm="100000">
                                          <p:val>
                                            <p:strVal val="#ppt_x"/>
                                          </p:val>
                                        </p:tav>
                                      </p:tavLst>
                                    </p:anim>
                                    <p:anim calcmode="lin" valueType="num">
                                      <p:cBhvr>
                                        <p:cTn id="16"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fade">
                                      <p:cBhvr>
                                        <p:cTn id="21" dur="1000"/>
                                        <p:tgtEl>
                                          <p:spTgt spid="29"/>
                                        </p:tgtEl>
                                      </p:cBhvr>
                                    </p:animEffect>
                                    <p:anim calcmode="lin" valueType="num">
                                      <p:cBhvr>
                                        <p:cTn id="22" dur="1000" fill="hold"/>
                                        <p:tgtEl>
                                          <p:spTgt spid="29"/>
                                        </p:tgtEl>
                                        <p:attrNameLst>
                                          <p:attrName>ppt_x</p:attrName>
                                        </p:attrNameLst>
                                      </p:cBhvr>
                                      <p:tavLst>
                                        <p:tav tm="0">
                                          <p:val>
                                            <p:strVal val="#ppt_x"/>
                                          </p:val>
                                        </p:tav>
                                        <p:tav tm="100000">
                                          <p:val>
                                            <p:strVal val="#ppt_x"/>
                                          </p:val>
                                        </p:tav>
                                      </p:tavLst>
                                    </p:anim>
                                    <p:anim calcmode="lin" valueType="num">
                                      <p:cBhvr>
                                        <p:cTn id="23"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fade">
                                      <p:cBhvr>
                                        <p:cTn id="28" dur="1000"/>
                                        <p:tgtEl>
                                          <p:spTgt spid="30"/>
                                        </p:tgtEl>
                                      </p:cBhvr>
                                    </p:animEffect>
                                    <p:anim calcmode="lin" valueType="num">
                                      <p:cBhvr>
                                        <p:cTn id="29" dur="1000" fill="hold"/>
                                        <p:tgtEl>
                                          <p:spTgt spid="30"/>
                                        </p:tgtEl>
                                        <p:attrNameLst>
                                          <p:attrName>ppt_x</p:attrName>
                                        </p:attrNameLst>
                                      </p:cBhvr>
                                      <p:tavLst>
                                        <p:tav tm="0">
                                          <p:val>
                                            <p:strVal val="#ppt_x"/>
                                          </p:val>
                                        </p:tav>
                                        <p:tav tm="100000">
                                          <p:val>
                                            <p:strVal val="#ppt_x"/>
                                          </p:val>
                                        </p:tav>
                                      </p:tavLst>
                                    </p:anim>
                                    <p:anim calcmode="lin" valueType="num">
                                      <p:cBhvr>
                                        <p:cTn id="30"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fade">
                                      <p:cBhvr>
                                        <p:cTn id="35" dur="1000"/>
                                        <p:tgtEl>
                                          <p:spTgt spid="31"/>
                                        </p:tgtEl>
                                      </p:cBhvr>
                                    </p:animEffect>
                                    <p:anim calcmode="lin" valueType="num">
                                      <p:cBhvr>
                                        <p:cTn id="36" dur="1000" fill="hold"/>
                                        <p:tgtEl>
                                          <p:spTgt spid="31"/>
                                        </p:tgtEl>
                                        <p:attrNameLst>
                                          <p:attrName>ppt_x</p:attrName>
                                        </p:attrNameLst>
                                      </p:cBhvr>
                                      <p:tavLst>
                                        <p:tav tm="0">
                                          <p:val>
                                            <p:strVal val="#ppt_x"/>
                                          </p:val>
                                        </p:tav>
                                        <p:tav tm="100000">
                                          <p:val>
                                            <p:strVal val="#ppt_x"/>
                                          </p:val>
                                        </p:tav>
                                      </p:tavLst>
                                    </p:anim>
                                    <p:anim calcmode="lin" valueType="num">
                                      <p:cBhvr>
                                        <p:cTn id="37"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386807"/>
          </a:xfrm>
        </p:spPr>
        <p:txBody>
          <a:bodyPr>
            <a:normAutofit fontScale="90000"/>
          </a:bodyPr>
          <a:lstStyle/>
          <a:p>
            <a:r>
              <a:rPr lang="en-GB" dirty="0" smtClean="0"/>
              <a:t>Author Information</a:t>
            </a:r>
            <a:br>
              <a:rPr lang="en-GB" dirty="0" smtClean="0"/>
            </a:br>
            <a:r>
              <a:rPr lang="en-GB" dirty="0"/>
              <a:t/>
            </a:r>
            <a:br>
              <a:rPr lang="en-GB" dirty="0"/>
            </a:br>
            <a:r>
              <a:rPr lang="en-GB" sz="3600" dirty="0" smtClean="0"/>
              <a:t>NOOR AZIDA BINTI SAHABUDIN</a:t>
            </a:r>
            <a:r>
              <a:rPr lang="en-GB" dirty="0"/>
              <a:t/>
            </a:r>
            <a:br>
              <a:rPr lang="en-GB" dirty="0"/>
            </a:br>
            <a:r>
              <a:rPr lang="en-GB" dirty="0" smtClean="0"/>
              <a:t/>
            </a:r>
            <a:br>
              <a:rPr lang="en-GB" dirty="0" smtClean="0"/>
            </a:br>
            <a:r>
              <a:rPr lang="en-GB" sz="2200" dirty="0" smtClean="0"/>
              <a:t>Senior Lecturer</a:t>
            </a:r>
            <a:br>
              <a:rPr lang="en-GB" sz="2200" dirty="0" smtClean="0"/>
            </a:br>
            <a:r>
              <a:rPr lang="en-GB" sz="2200" dirty="0" smtClean="0">
                <a:hlinkClick r:id="rId2"/>
              </a:rPr>
              <a:t>Faculty of </a:t>
            </a:r>
            <a:r>
              <a:rPr lang="en-GB" sz="2200" smtClean="0">
                <a:hlinkClick r:id="rId2"/>
              </a:rPr>
              <a:t>Computer Systems </a:t>
            </a:r>
            <a:r>
              <a:rPr lang="en-GB" sz="2200" dirty="0" smtClean="0">
                <a:hlinkClick r:id="rId2"/>
              </a:rPr>
              <a:t>&amp; Software </a:t>
            </a:r>
            <a:r>
              <a:rPr lang="en-GB" sz="2200" dirty="0">
                <a:hlinkClick r:id="rId2"/>
              </a:rPr>
              <a:t>Engineering </a:t>
            </a:r>
            <a:r>
              <a:rPr lang="en-GB" sz="2200" dirty="0" smtClean="0"/>
              <a:t/>
            </a:r>
            <a:br>
              <a:rPr lang="en-GB" sz="2200" dirty="0" smtClean="0"/>
            </a:br>
            <a:r>
              <a:rPr lang="en-GB" sz="2200" dirty="0" smtClean="0">
                <a:hlinkClick r:id="rId3"/>
              </a:rPr>
              <a:t>Universiti Malaysia Pahang</a:t>
            </a:r>
            <a:br>
              <a:rPr lang="en-GB" sz="2200" dirty="0" smtClean="0">
                <a:hlinkClick r:id="rId3"/>
              </a:rPr>
            </a:br>
            <a:r>
              <a:rPr lang="en-GB" sz="2200" dirty="0"/>
              <a:t>P</a:t>
            </a:r>
            <a:r>
              <a:rPr lang="en-GB" sz="2200" dirty="0" smtClean="0"/>
              <a:t>hD in Educational Technology</a:t>
            </a:r>
            <a:r>
              <a:rPr lang="en-GB" dirty="0" smtClean="0"/>
              <a:t/>
            </a:r>
            <a:br>
              <a:rPr lang="en-GB" dirty="0" smtClean="0"/>
            </a:br>
            <a:endParaRPr lang="en-GB" dirty="0"/>
          </a:p>
        </p:txBody>
      </p:sp>
    </p:spTree>
    <p:extLst>
      <p:ext uri="{BB962C8B-B14F-4D97-AF65-F5344CB8AC3E}">
        <p14:creationId xmlns:p14="http://schemas.microsoft.com/office/powerpoint/2010/main" val="752189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Chapter Description</a:t>
            </a:r>
            <a:endParaRPr lang="en-GB" dirty="0"/>
          </a:p>
        </p:txBody>
      </p:sp>
      <p:sp>
        <p:nvSpPr>
          <p:cNvPr id="3" name="Content Placeholder 2"/>
          <p:cNvSpPr>
            <a:spLocks noGrp="1"/>
          </p:cNvSpPr>
          <p:nvPr>
            <p:ph idx="1"/>
          </p:nvPr>
        </p:nvSpPr>
        <p:spPr>
          <a:xfrm>
            <a:off x="457200" y="1700808"/>
            <a:ext cx="8229600" cy="4032448"/>
          </a:xfrm>
        </p:spPr>
        <p:txBody>
          <a:bodyPr>
            <a:normAutofit/>
          </a:bodyPr>
          <a:lstStyle/>
          <a:p>
            <a:r>
              <a:rPr lang="en-GB" sz="2200" dirty="0" smtClean="0">
                <a:effectLst>
                  <a:outerShdw blurRad="38100" dist="38100" dir="2700000" algn="tl">
                    <a:srgbClr val="000000">
                      <a:alpha val="43137"/>
                    </a:srgbClr>
                  </a:outerShdw>
                </a:effectLst>
                <a:latin typeface="Helvetica LT Std Light"/>
              </a:rPr>
              <a:t>Aims</a:t>
            </a:r>
          </a:p>
          <a:p>
            <a:pPr lvl="1"/>
            <a:r>
              <a:rPr lang="en-US" altLang="en-US" sz="1600" dirty="0">
                <a:latin typeface="Helvetica LT Std Light"/>
              </a:rPr>
              <a:t>Use </a:t>
            </a:r>
            <a:r>
              <a:rPr lang="en-US" altLang="en-US" sz="1600" b="1" dirty="0">
                <a:solidFill>
                  <a:srgbClr val="FF0000"/>
                </a:solidFill>
                <a:latin typeface="Helvetica LT Std Light"/>
              </a:rPr>
              <a:t>problem-solving steps </a:t>
            </a:r>
            <a:r>
              <a:rPr lang="en-US" altLang="en-US" sz="1600" dirty="0">
                <a:latin typeface="Helvetica LT Std Light"/>
              </a:rPr>
              <a:t>to solve problem</a:t>
            </a:r>
            <a:endParaRPr lang="en-GB" sz="1600" dirty="0">
              <a:effectLst>
                <a:outerShdw blurRad="38100" dist="38100" dir="2700000" algn="tl">
                  <a:srgbClr val="000000">
                    <a:alpha val="43137"/>
                  </a:srgbClr>
                </a:outerShdw>
              </a:effectLst>
              <a:latin typeface="Helvetica LT Std Light"/>
            </a:endParaRPr>
          </a:p>
          <a:p>
            <a:pPr lvl="1"/>
            <a:r>
              <a:rPr lang="en-US" altLang="en-US" sz="1600" dirty="0" smtClean="0">
                <a:latin typeface="Helvetica LT Std Light"/>
              </a:rPr>
              <a:t>Describe </a:t>
            </a:r>
            <a:r>
              <a:rPr lang="en-US" altLang="en-US" sz="1600" dirty="0">
                <a:latin typeface="Helvetica LT Std Light"/>
              </a:rPr>
              <a:t>difference between </a:t>
            </a:r>
            <a:r>
              <a:rPr lang="en-US" altLang="en-US" sz="1600" b="1" dirty="0">
                <a:solidFill>
                  <a:srgbClr val="FF0000"/>
                </a:solidFill>
                <a:latin typeface="Helvetica LT Std Light"/>
              </a:rPr>
              <a:t>heuristic, algorithmic </a:t>
            </a:r>
            <a:r>
              <a:rPr lang="en-US" altLang="en-US" sz="1600" dirty="0" smtClean="0">
                <a:latin typeface="Helvetica LT Std Light"/>
              </a:rPr>
              <a:t>solutions</a:t>
            </a:r>
          </a:p>
          <a:p>
            <a:pPr lvl="1"/>
            <a:r>
              <a:rPr lang="en-US" altLang="en-US" sz="1600" dirty="0" smtClean="0">
                <a:latin typeface="Helvetica LT Std Light"/>
              </a:rPr>
              <a:t>List</a:t>
            </a:r>
            <a:r>
              <a:rPr lang="en-US" altLang="en-US" sz="1600" dirty="0">
                <a:latin typeface="Helvetica LT Std Light"/>
              </a:rPr>
              <a:t>, describe problem-solving steps for algorithmic </a:t>
            </a:r>
            <a:r>
              <a:rPr lang="en-US" altLang="en-US" sz="1600" dirty="0" smtClean="0">
                <a:latin typeface="Helvetica LT Std Light"/>
              </a:rPr>
              <a:t>solution</a:t>
            </a:r>
          </a:p>
          <a:p>
            <a:r>
              <a:rPr lang="en-GB" sz="2200" dirty="0" smtClean="0">
                <a:effectLst>
                  <a:outerShdw blurRad="38100" dist="38100" dir="2700000" algn="tl">
                    <a:srgbClr val="000000">
                      <a:alpha val="43137"/>
                    </a:srgbClr>
                  </a:outerShdw>
                </a:effectLst>
                <a:latin typeface="Helvetica LT Std Light"/>
              </a:rPr>
              <a:t>Expected Outcomes</a:t>
            </a:r>
          </a:p>
          <a:p>
            <a:pPr lvl="1"/>
            <a:r>
              <a:rPr lang="en-US" sz="1600" dirty="0" smtClean="0">
                <a:latin typeface="Helvetica LT Std Light"/>
                <a:cs typeface="Helvetica" panose="020B0604020202020204" pitchFamily="34" charset="0"/>
              </a:rPr>
              <a:t>List </a:t>
            </a:r>
            <a:r>
              <a:rPr lang="en-US" sz="1600" dirty="0">
                <a:latin typeface="Helvetica LT Std Light"/>
                <a:cs typeface="Helvetica" panose="020B0604020202020204" pitchFamily="34" charset="0"/>
              </a:rPr>
              <a:t>and describe the six (6) problem solving steps to solve a problem that has an algorithmic solution </a:t>
            </a:r>
            <a:endParaRPr lang="en-US" sz="1600" dirty="0" smtClean="0">
              <a:latin typeface="Helvetica LT Std Light"/>
              <a:cs typeface="Helvetica" panose="020B0604020202020204" pitchFamily="34" charset="0"/>
            </a:endParaRPr>
          </a:p>
          <a:p>
            <a:pPr lvl="1"/>
            <a:r>
              <a:rPr lang="en-US" sz="1600" dirty="0" smtClean="0">
                <a:latin typeface="Helvetica LT Std Light"/>
                <a:cs typeface="Helvetica" panose="020B0604020202020204" pitchFamily="34" charset="0"/>
              </a:rPr>
              <a:t>Describe </a:t>
            </a:r>
            <a:r>
              <a:rPr lang="en-US" sz="1600" dirty="0">
                <a:latin typeface="Helvetica LT Std Light"/>
                <a:cs typeface="Helvetica" panose="020B0604020202020204" pitchFamily="34" charset="0"/>
              </a:rPr>
              <a:t>the difference between heuristic and algorithmic solution to problems </a:t>
            </a:r>
            <a:endParaRPr lang="en-US" sz="1600" dirty="0" smtClean="0">
              <a:latin typeface="Helvetica LT Std Light"/>
              <a:cs typeface="Helvetica" panose="020B0604020202020204" pitchFamily="34" charset="0"/>
            </a:endParaRPr>
          </a:p>
          <a:p>
            <a:pPr lvl="1"/>
            <a:r>
              <a:rPr lang="en-US" sz="1600" dirty="0" smtClean="0">
                <a:latin typeface="Helvetica LT Std Light"/>
                <a:cs typeface="Helvetica" panose="020B0604020202020204" pitchFamily="34" charset="0"/>
              </a:rPr>
              <a:t>Understand </a:t>
            </a:r>
            <a:r>
              <a:rPr lang="en-US" sz="1600" dirty="0">
                <a:latin typeface="Helvetica LT Std Light"/>
                <a:cs typeface="Helvetica" panose="020B0604020202020204" pitchFamily="34" charset="0"/>
              </a:rPr>
              <a:t>basic methods in computer science for solving </a:t>
            </a:r>
            <a:r>
              <a:rPr lang="en-US" sz="1600" dirty="0" smtClean="0">
                <a:latin typeface="Helvetica LT Std Light"/>
                <a:cs typeface="Helvetica" panose="020B0604020202020204" pitchFamily="34" charset="0"/>
              </a:rPr>
              <a:t>problems</a:t>
            </a:r>
            <a:endParaRPr lang="en-GB" sz="1600" dirty="0" smtClean="0">
              <a:effectLst>
                <a:outerShdw blurRad="38100" dist="38100" dir="2700000" algn="tl">
                  <a:srgbClr val="000000">
                    <a:alpha val="43137"/>
                  </a:srgbClr>
                </a:outerShdw>
              </a:effectLst>
              <a:latin typeface="Helvetica LT Std Light"/>
            </a:endParaRPr>
          </a:p>
          <a:p>
            <a:r>
              <a:rPr lang="en-GB" sz="2200" dirty="0" smtClean="0">
                <a:effectLst>
                  <a:outerShdw blurRad="38100" dist="38100" dir="2700000" algn="tl">
                    <a:srgbClr val="000000">
                      <a:alpha val="43137"/>
                    </a:srgbClr>
                  </a:outerShdw>
                </a:effectLst>
                <a:latin typeface="Helvetica LT Std Light"/>
              </a:rPr>
              <a:t>References</a:t>
            </a:r>
          </a:p>
          <a:p>
            <a:pPr lvl="1"/>
            <a:r>
              <a:rPr lang="en-US" altLang="en-US" sz="1600" dirty="0" err="1" smtClean="0">
                <a:latin typeface="Helvetica LT Std Light"/>
              </a:rPr>
              <a:t>Sprankle</a:t>
            </a:r>
            <a:r>
              <a:rPr lang="en-US" altLang="en-US" sz="1600" dirty="0" smtClean="0">
                <a:latin typeface="Helvetica LT Std Light"/>
              </a:rPr>
              <a:t>, M.,  </a:t>
            </a:r>
            <a:r>
              <a:rPr lang="en-US" altLang="en-US" sz="1600" dirty="0">
                <a:latin typeface="Helvetica LT Std Light"/>
              </a:rPr>
              <a:t>and </a:t>
            </a:r>
            <a:r>
              <a:rPr lang="en-US" altLang="en-US" sz="1600" dirty="0" smtClean="0">
                <a:latin typeface="Helvetica LT Std Light"/>
              </a:rPr>
              <a:t>Hubbard, J., </a:t>
            </a:r>
            <a:r>
              <a:rPr lang="en-US" altLang="en-US" sz="1600" dirty="0">
                <a:latin typeface="Helvetica LT Std Light"/>
              </a:rPr>
              <a:t>(2012). Problem Solving and Programming Concepts : 9th Edition.  Prentice Hall, 2012. ISBN :  0132492644 </a:t>
            </a:r>
            <a:endParaRPr lang="en-GB" sz="1600" dirty="0" smtClean="0">
              <a:effectLst>
                <a:outerShdw blurRad="38100" dist="38100" dir="2700000" algn="tl">
                  <a:srgbClr val="000000">
                    <a:alpha val="43137"/>
                  </a:srgbClr>
                </a:outerShdw>
              </a:effectLst>
              <a:latin typeface="Helvetica LT Std Light"/>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96336" y="1685032"/>
            <a:ext cx="1266358" cy="127706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03065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What is problem?</a:t>
            </a:r>
            <a:endParaRPr lang="en-GB" dirty="0"/>
          </a:p>
        </p:txBody>
      </p:sp>
      <p:sp>
        <p:nvSpPr>
          <p:cNvPr id="3" name="Content Placeholder 2"/>
          <p:cNvSpPr>
            <a:spLocks noGrp="1"/>
          </p:cNvSpPr>
          <p:nvPr>
            <p:ph idx="1"/>
          </p:nvPr>
        </p:nvSpPr>
        <p:spPr>
          <a:xfrm>
            <a:off x="457200" y="3068960"/>
            <a:ext cx="8229600" cy="1296144"/>
          </a:xfrm>
        </p:spPr>
        <p:txBody>
          <a:bodyPr>
            <a:normAutofit/>
          </a:bodyPr>
          <a:lstStyle/>
          <a:p>
            <a:pPr marL="0" indent="0">
              <a:buFont typeface="Times" panose="02020603050405020304" pitchFamily="18" charset="0"/>
              <a:buNone/>
            </a:pPr>
            <a:r>
              <a:rPr lang="en-US" altLang="en-US" sz="2400" dirty="0"/>
              <a:t>The problem is defined as the </a:t>
            </a:r>
            <a:r>
              <a:rPr lang="en-US" altLang="en-US" sz="2400" b="1" dirty="0"/>
              <a:t>objective</a:t>
            </a:r>
            <a:r>
              <a:rPr lang="en-US" altLang="en-US" sz="2400" dirty="0"/>
              <a:t> or the </a:t>
            </a:r>
            <a:r>
              <a:rPr lang="en-US" altLang="en-US" sz="2400" b="1" dirty="0"/>
              <a:t>specific output that we want to attain</a:t>
            </a:r>
            <a:r>
              <a:rPr lang="en-US" altLang="en-US" sz="2400" dirty="0"/>
              <a:t>; through a </a:t>
            </a:r>
            <a:r>
              <a:rPr lang="en-US" altLang="en-US" sz="2400" b="1" dirty="0"/>
              <a:t>sequence of steps </a:t>
            </a:r>
            <a:r>
              <a:rPr lang="en-US" altLang="en-US" sz="2400" dirty="0"/>
              <a:t>and </a:t>
            </a:r>
            <a:r>
              <a:rPr lang="en-US" altLang="en-US" sz="2400" b="1" dirty="0"/>
              <a:t>activities</a:t>
            </a:r>
            <a:r>
              <a:rPr lang="en-US" altLang="en-US" sz="2400" dirty="0"/>
              <a:t> and, specific </a:t>
            </a:r>
            <a:r>
              <a:rPr lang="en-US" altLang="en-US" sz="2400" b="1" dirty="0" smtClean="0"/>
              <a:t>input.</a:t>
            </a:r>
            <a:endParaRPr lang="en-US" altLang="en-US" sz="24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96336" y="1685032"/>
            <a:ext cx="1266358" cy="127706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545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gular Pentagon 5"/>
          <p:cNvSpPr/>
          <p:nvPr/>
        </p:nvSpPr>
        <p:spPr>
          <a:xfrm>
            <a:off x="3347864" y="3230696"/>
            <a:ext cx="2407887" cy="1802516"/>
          </a:xfrm>
          <a:prstGeom prst="pentagon">
            <a:avLst/>
          </a:prstGeom>
          <a:noFill/>
          <a:ln w="76200" cmpd="sng">
            <a:solidFill>
              <a:srgbClr val="F5A733"/>
            </a:solid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sp>
        <p:nvSpPr>
          <p:cNvPr id="7" name="TextBox 6"/>
          <p:cNvSpPr txBox="1"/>
          <p:nvPr/>
        </p:nvSpPr>
        <p:spPr>
          <a:xfrm>
            <a:off x="3550069" y="4029595"/>
            <a:ext cx="2076209" cy="584775"/>
          </a:xfrm>
          <a:prstGeom prst="rect">
            <a:avLst/>
          </a:prstGeom>
          <a:noFill/>
        </p:spPr>
        <p:txBody>
          <a:bodyPr wrap="none" rtlCol="0">
            <a:spAutoFit/>
          </a:bodyPr>
          <a:lstStyle/>
          <a:p>
            <a:pPr algn="ctr"/>
            <a:r>
              <a:rPr lang="en-US" sz="3200" b="1" dirty="0" smtClean="0">
                <a:solidFill>
                  <a:srgbClr val="00AFA7"/>
                </a:solidFill>
                <a:effectLst>
                  <a:outerShdw blurRad="38100" dist="38100" dir="2700000" algn="tl">
                    <a:srgbClr val="000000">
                      <a:alpha val="43137"/>
                    </a:srgbClr>
                  </a:outerShdw>
                </a:effectLst>
                <a:latin typeface="Helvetica LT Std Light"/>
              </a:rPr>
              <a:t>Problem?</a:t>
            </a:r>
            <a:endParaRPr lang="en-US" sz="3200" b="1" dirty="0">
              <a:solidFill>
                <a:srgbClr val="00AFA7"/>
              </a:solidFill>
              <a:effectLst>
                <a:outerShdw blurRad="38100" dist="38100" dir="2700000" algn="tl">
                  <a:srgbClr val="000000">
                    <a:alpha val="43137"/>
                  </a:srgbClr>
                </a:outerShdw>
              </a:effectLst>
              <a:latin typeface="Helvetica LT Std Light"/>
            </a:endParaRPr>
          </a:p>
        </p:txBody>
      </p:sp>
      <p:cxnSp>
        <p:nvCxnSpPr>
          <p:cNvPr id="8" name="Straight Connector 7"/>
          <p:cNvCxnSpPr/>
          <p:nvPr/>
        </p:nvCxnSpPr>
        <p:spPr>
          <a:xfrm flipV="1">
            <a:off x="4551808" y="2116116"/>
            <a:ext cx="29181" cy="1101850"/>
          </a:xfrm>
          <a:prstGeom prst="line">
            <a:avLst/>
          </a:prstGeom>
          <a:ln>
            <a:solidFill>
              <a:srgbClr val="F5A733"/>
            </a:solidFill>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2590326" y="1705798"/>
            <a:ext cx="3925890" cy="338554"/>
          </a:xfrm>
          <a:prstGeom prst="rect">
            <a:avLst/>
          </a:prstGeom>
          <a:noFill/>
        </p:spPr>
        <p:txBody>
          <a:bodyPr wrap="square" rtlCol="0">
            <a:spAutoFit/>
          </a:bodyPr>
          <a:lstStyle/>
          <a:p>
            <a:pPr algn="ctr"/>
            <a:r>
              <a:rPr lang="en-US" sz="1600" dirty="0" smtClean="0">
                <a:latin typeface="Helvetica LT Std Light"/>
              </a:rPr>
              <a:t>Students do science experiment</a:t>
            </a:r>
            <a:endParaRPr lang="en-US" sz="1600" dirty="0">
              <a:latin typeface="Helvetica LT Std Light"/>
            </a:endParaRPr>
          </a:p>
        </p:txBody>
      </p:sp>
      <p:sp>
        <p:nvSpPr>
          <p:cNvPr id="10" name="TextBox 9"/>
          <p:cNvSpPr txBox="1"/>
          <p:nvPr/>
        </p:nvSpPr>
        <p:spPr>
          <a:xfrm>
            <a:off x="6835792" y="3733432"/>
            <a:ext cx="2163058" cy="338554"/>
          </a:xfrm>
          <a:prstGeom prst="rect">
            <a:avLst/>
          </a:prstGeom>
          <a:noFill/>
        </p:spPr>
        <p:txBody>
          <a:bodyPr wrap="square" rtlCol="0">
            <a:spAutoFit/>
          </a:bodyPr>
          <a:lstStyle/>
          <a:p>
            <a:r>
              <a:rPr lang="en-US" sz="1600" dirty="0" smtClean="0">
                <a:latin typeface="Helvetica LT Std Light"/>
              </a:rPr>
              <a:t>Workers goes to work</a:t>
            </a:r>
            <a:endParaRPr lang="en-US" sz="1600" dirty="0">
              <a:latin typeface="Helvetica LT Std Light"/>
            </a:endParaRPr>
          </a:p>
        </p:txBody>
      </p:sp>
      <p:sp>
        <p:nvSpPr>
          <p:cNvPr id="11" name="TextBox 10"/>
          <p:cNvSpPr txBox="1"/>
          <p:nvPr/>
        </p:nvSpPr>
        <p:spPr>
          <a:xfrm>
            <a:off x="6406473" y="5355539"/>
            <a:ext cx="2111475" cy="338554"/>
          </a:xfrm>
          <a:prstGeom prst="rect">
            <a:avLst/>
          </a:prstGeom>
          <a:noFill/>
        </p:spPr>
        <p:txBody>
          <a:bodyPr wrap="none" rtlCol="0">
            <a:spAutoFit/>
          </a:bodyPr>
          <a:lstStyle/>
          <a:p>
            <a:r>
              <a:rPr lang="en-US" sz="1600" dirty="0" smtClean="0">
                <a:latin typeface="Helvetica LT Std Light"/>
              </a:rPr>
              <a:t>Kids want eat sweets</a:t>
            </a:r>
            <a:endParaRPr lang="en-US" sz="1600" dirty="0">
              <a:latin typeface="Helvetica LT Std Light"/>
            </a:endParaRPr>
          </a:p>
        </p:txBody>
      </p:sp>
      <p:sp>
        <p:nvSpPr>
          <p:cNvPr id="12" name="TextBox 11"/>
          <p:cNvSpPr txBox="1"/>
          <p:nvPr/>
        </p:nvSpPr>
        <p:spPr>
          <a:xfrm>
            <a:off x="11738" y="5375315"/>
            <a:ext cx="2499402" cy="338554"/>
          </a:xfrm>
          <a:prstGeom prst="rect">
            <a:avLst/>
          </a:prstGeom>
          <a:noFill/>
        </p:spPr>
        <p:txBody>
          <a:bodyPr wrap="none" rtlCol="0">
            <a:spAutoFit/>
          </a:bodyPr>
          <a:lstStyle/>
          <a:p>
            <a:r>
              <a:rPr lang="en-US" sz="1600" dirty="0" smtClean="0">
                <a:latin typeface="Helvetica LT Std Light"/>
              </a:rPr>
              <a:t>Doctors find new bacteria</a:t>
            </a:r>
            <a:endParaRPr lang="en-US" sz="1600" dirty="0">
              <a:latin typeface="Helvetica LT Std Light"/>
            </a:endParaRPr>
          </a:p>
        </p:txBody>
      </p:sp>
      <p:sp>
        <p:nvSpPr>
          <p:cNvPr id="13" name="TextBox 12"/>
          <p:cNvSpPr txBox="1"/>
          <p:nvPr/>
        </p:nvSpPr>
        <p:spPr>
          <a:xfrm>
            <a:off x="213101" y="3505998"/>
            <a:ext cx="2144403" cy="584775"/>
          </a:xfrm>
          <a:prstGeom prst="rect">
            <a:avLst/>
          </a:prstGeom>
          <a:noFill/>
        </p:spPr>
        <p:txBody>
          <a:bodyPr wrap="square" rtlCol="0">
            <a:spAutoFit/>
          </a:bodyPr>
          <a:lstStyle/>
          <a:p>
            <a:r>
              <a:rPr lang="en-US" sz="1600" dirty="0" smtClean="0">
                <a:latin typeface="Helvetica LT Std Light"/>
              </a:rPr>
              <a:t>Mechanics repair a broken car</a:t>
            </a:r>
            <a:endParaRPr lang="en-US" sz="1600" dirty="0">
              <a:latin typeface="Helvetica LT Std Light"/>
            </a:endParaRPr>
          </a:p>
        </p:txBody>
      </p:sp>
      <p:cxnSp>
        <p:nvCxnSpPr>
          <p:cNvPr id="14" name="Straight Connector 13"/>
          <p:cNvCxnSpPr/>
          <p:nvPr/>
        </p:nvCxnSpPr>
        <p:spPr>
          <a:xfrm>
            <a:off x="5811760" y="4104758"/>
            <a:ext cx="2467301" cy="0"/>
          </a:xfrm>
          <a:prstGeom prst="line">
            <a:avLst/>
          </a:prstGeom>
          <a:ln>
            <a:solidFill>
              <a:srgbClr val="F5A733"/>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755576" y="4104758"/>
            <a:ext cx="2586358" cy="0"/>
          </a:xfrm>
          <a:prstGeom prst="line">
            <a:avLst/>
          </a:prstGeom>
          <a:ln>
            <a:solidFill>
              <a:srgbClr val="F5A733"/>
            </a:solidFill>
          </a:ln>
          <a:effectLst/>
        </p:spPr>
        <p:style>
          <a:lnRef idx="2">
            <a:schemeClr val="accent1"/>
          </a:lnRef>
          <a:fillRef idx="0">
            <a:schemeClr val="accent1"/>
          </a:fillRef>
          <a:effectRef idx="1">
            <a:schemeClr val="accent1"/>
          </a:effectRef>
          <a:fontRef idx="minor">
            <a:schemeClr val="tx1"/>
          </a:fontRef>
        </p:style>
      </p:cxnSp>
      <p:sp>
        <p:nvSpPr>
          <p:cNvPr id="16" name="Freeform 15"/>
          <p:cNvSpPr/>
          <p:nvPr/>
        </p:nvSpPr>
        <p:spPr>
          <a:xfrm>
            <a:off x="5324559" y="5029854"/>
            <a:ext cx="2536495" cy="671639"/>
          </a:xfrm>
          <a:custGeom>
            <a:avLst/>
            <a:gdLst>
              <a:gd name="connsiteX0" fmla="*/ 0 w 1958273"/>
              <a:gd name="connsiteY0" fmla="*/ 0 h 671639"/>
              <a:gd name="connsiteX1" fmla="*/ 436970 w 1958273"/>
              <a:gd name="connsiteY1" fmla="*/ 655455 h 671639"/>
              <a:gd name="connsiteX2" fmla="*/ 1958273 w 1958273"/>
              <a:gd name="connsiteY2" fmla="*/ 671639 h 671639"/>
            </a:gdLst>
            <a:ahLst/>
            <a:cxnLst>
              <a:cxn ang="0">
                <a:pos x="connsiteX0" y="connsiteY0"/>
              </a:cxn>
              <a:cxn ang="0">
                <a:pos x="connsiteX1" y="connsiteY1"/>
              </a:cxn>
              <a:cxn ang="0">
                <a:pos x="connsiteX2" y="connsiteY2"/>
              </a:cxn>
            </a:cxnLst>
            <a:rect l="l" t="t" r="r" b="b"/>
            <a:pathLst>
              <a:path w="1958273" h="671639">
                <a:moveTo>
                  <a:pt x="0" y="0"/>
                </a:moveTo>
                <a:lnTo>
                  <a:pt x="436970" y="655455"/>
                </a:lnTo>
                <a:lnTo>
                  <a:pt x="1958273" y="671639"/>
                </a:lnTo>
              </a:path>
            </a:pathLst>
          </a:custGeom>
          <a:noFill/>
          <a:ln w="25400">
            <a:solidFill>
              <a:srgbClr val="F5A73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sp>
        <p:nvSpPr>
          <p:cNvPr id="17" name="Freeform 16"/>
          <p:cNvSpPr/>
          <p:nvPr/>
        </p:nvSpPr>
        <p:spPr>
          <a:xfrm flipH="1">
            <a:off x="1259631" y="5038333"/>
            <a:ext cx="2553691" cy="671639"/>
          </a:xfrm>
          <a:custGeom>
            <a:avLst/>
            <a:gdLst>
              <a:gd name="connsiteX0" fmla="*/ 0 w 1958273"/>
              <a:gd name="connsiteY0" fmla="*/ 0 h 671639"/>
              <a:gd name="connsiteX1" fmla="*/ 436970 w 1958273"/>
              <a:gd name="connsiteY1" fmla="*/ 655455 h 671639"/>
              <a:gd name="connsiteX2" fmla="*/ 1958273 w 1958273"/>
              <a:gd name="connsiteY2" fmla="*/ 671639 h 671639"/>
            </a:gdLst>
            <a:ahLst/>
            <a:cxnLst>
              <a:cxn ang="0">
                <a:pos x="connsiteX0" y="connsiteY0"/>
              </a:cxn>
              <a:cxn ang="0">
                <a:pos x="connsiteX1" y="connsiteY1"/>
              </a:cxn>
              <a:cxn ang="0">
                <a:pos x="connsiteX2" y="connsiteY2"/>
              </a:cxn>
            </a:cxnLst>
            <a:rect l="l" t="t" r="r" b="b"/>
            <a:pathLst>
              <a:path w="1958273" h="671639">
                <a:moveTo>
                  <a:pt x="0" y="0"/>
                </a:moveTo>
                <a:lnTo>
                  <a:pt x="436970" y="655455"/>
                </a:lnTo>
                <a:lnTo>
                  <a:pt x="1958273" y="671639"/>
                </a:lnTo>
              </a:path>
            </a:pathLst>
          </a:custGeom>
          <a:noFill/>
          <a:ln w="25400">
            <a:solidFill>
              <a:srgbClr val="F5A73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4842" y="5229280"/>
            <a:ext cx="720000" cy="720000"/>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7505" y="3697784"/>
            <a:ext cx="720000" cy="720000"/>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08941" y="2065838"/>
            <a:ext cx="720000" cy="720000"/>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6473" y="3697784"/>
            <a:ext cx="720000" cy="720000"/>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55751" y="5222110"/>
            <a:ext cx="720000" cy="720000"/>
          </a:xfrm>
          <a:prstGeom prst="rect">
            <a:avLst/>
          </a:prstGeom>
        </p:spPr>
      </p:pic>
      <p:sp>
        <p:nvSpPr>
          <p:cNvPr id="28"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200" kern="1200">
                <a:solidFill>
                  <a:schemeClr val="bg1"/>
                </a:solidFill>
                <a:latin typeface="Helvetica" panose="020B0604020202020204" pitchFamily="34" charset="0"/>
                <a:ea typeface="+mj-ea"/>
                <a:cs typeface="Helvetica" panose="020B0604020202020204" pitchFamily="34" charset="0"/>
              </a:defRPr>
            </a:lvl1pPr>
          </a:lstStyle>
          <a:p>
            <a:r>
              <a:rPr lang="en-US" altLang="en-US" dirty="0" smtClean="0"/>
              <a:t>Example problem</a:t>
            </a:r>
            <a:r>
              <a:rPr lang="en-US" altLang="en-US" dirty="0"/>
              <a:t> </a:t>
            </a:r>
            <a:r>
              <a:rPr lang="en-US" altLang="en-US" dirty="0" smtClean="0"/>
              <a:t>in daily life</a:t>
            </a:r>
            <a:endParaRPr lang="en-GB" dirty="0"/>
          </a:p>
        </p:txBody>
      </p:sp>
    </p:spTree>
    <p:extLst>
      <p:ext uri="{BB962C8B-B14F-4D97-AF65-F5344CB8AC3E}">
        <p14:creationId xmlns:p14="http://schemas.microsoft.com/office/powerpoint/2010/main" val="3335987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1000"/>
                                        <p:tgtEl>
                                          <p:spTgt spid="25"/>
                                        </p:tgtEl>
                                      </p:cBhvr>
                                    </p:animEffect>
                                    <p:anim calcmode="lin" valueType="num">
                                      <p:cBhvr>
                                        <p:cTn id="8" dur="1000" fill="hold"/>
                                        <p:tgtEl>
                                          <p:spTgt spid="25"/>
                                        </p:tgtEl>
                                        <p:attrNameLst>
                                          <p:attrName>ppt_x</p:attrName>
                                        </p:attrNameLst>
                                      </p:cBhvr>
                                      <p:tavLst>
                                        <p:tav tm="0">
                                          <p:val>
                                            <p:strVal val="#ppt_x"/>
                                          </p:val>
                                        </p:tav>
                                        <p:tav tm="100000">
                                          <p:val>
                                            <p:strVal val="#ppt_x"/>
                                          </p:val>
                                        </p:tav>
                                      </p:tavLst>
                                    </p:anim>
                                    <p:anim calcmode="lin" valueType="num">
                                      <p:cBhvr>
                                        <p:cTn id="9" dur="1000" fill="hold"/>
                                        <p:tgtEl>
                                          <p:spTgt spid="2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fade">
                                      <p:cBhvr>
                                        <p:cTn id="19" dur="1000"/>
                                        <p:tgtEl>
                                          <p:spTgt spid="26"/>
                                        </p:tgtEl>
                                      </p:cBhvr>
                                    </p:animEffect>
                                    <p:anim calcmode="lin" valueType="num">
                                      <p:cBhvr>
                                        <p:cTn id="20" dur="1000" fill="hold"/>
                                        <p:tgtEl>
                                          <p:spTgt spid="26"/>
                                        </p:tgtEl>
                                        <p:attrNameLst>
                                          <p:attrName>ppt_x</p:attrName>
                                        </p:attrNameLst>
                                      </p:cBhvr>
                                      <p:tavLst>
                                        <p:tav tm="0">
                                          <p:val>
                                            <p:strVal val="#ppt_x"/>
                                          </p:val>
                                        </p:tav>
                                        <p:tav tm="100000">
                                          <p:val>
                                            <p:strVal val="#ppt_x"/>
                                          </p:val>
                                        </p:tav>
                                      </p:tavLst>
                                    </p:anim>
                                    <p:anim calcmode="lin" valueType="num">
                                      <p:cBhvr>
                                        <p:cTn id="21" dur="1000" fill="hold"/>
                                        <p:tgtEl>
                                          <p:spTgt spid="26"/>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1000"/>
                                        <p:tgtEl>
                                          <p:spTgt spid="27"/>
                                        </p:tgtEl>
                                      </p:cBhvr>
                                    </p:animEffect>
                                    <p:anim calcmode="lin" valueType="num">
                                      <p:cBhvr>
                                        <p:cTn id="32" dur="1000" fill="hold"/>
                                        <p:tgtEl>
                                          <p:spTgt spid="27"/>
                                        </p:tgtEl>
                                        <p:attrNameLst>
                                          <p:attrName>ppt_x</p:attrName>
                                        </p:attrNameLst>
                                      </p:cBhvr>
                                      <p:tavLst>
                                        <p:tav tm="0">
                                          <p:val>
                                            <p:strVal val="#ppt_x"/>
                                          </p:val>
                                        </p:tav>
                                        <p:tav tm="100000">
                                          <p:val>
                                            <p:strVal val="#ppt_x"/>
                                          </p:val>
                                        </p:tav>
                                      </p:tavLst>
                                    </p:anim>
                                    <p:anim calcmode="lin" valueType="num">
                                      <p:cBhvr>
                                        <p:cTn id="33" dur="1000" fill="hold"/>
                                        <p:tgtEl>
                                          <p:spTgt spid="27"/>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1000"/>
                                        <p:tgtEl>
                                          <p:spTgt spid="11"/>
                                        </p:tgtEl>
                                      </p:cBhvr>
                                    </p:animEffect>
                                    <p:anim calcmode="lin" valueType="num">
                                      <p:cBhvr>
                                        <p:cTn id="37" dur="1000" fill="hold"/>
                                        <p:tgtEl>
                                          <p:spTgt spid="11"/>
                                        </p:tgtEl>
                                        <p:attrNameLst>
                                          <p:attrName>ppt_x</p:attrName>
                                        </p:attrNameLst>
                                      </p:cBhvr>
                                      <p:tavLst>
                                        <p:tav tm="0">
                                          <p:val>
                                            <p:strVal val="#ppt_x"/>
                                          </p:val>
                                        </p:tav>
                                        <p:tav tm="100000">
                                          <p:val>
                                            <p:strVal val="#ppt_x"/>
                                          </p:val>
                                        </p:tav>
                                      </p:tavLst>
                                    </p:anim>
                                    <p:anim calcmode="lin" valueType="num">
                                      <p:cBhvr>
                                        <p:cTn id="3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fade">
                                      <p:cBhvr>
                                        <p:cTn id="43" dur="1000"/>
                                        <p:tgtEl>
                                          <p:spTgt spid="23"/>
                                        </p:tgtEl>
                                      </p:cBhvr>
                                    </p:animEffect>
                                    <p:anim calcmode="lin" valueType="num">
                                      <p:cBhvr>
                                        <p:cTn id="44" dur="1000" fill="hold"/>
                                        <p:tgtEl>
                                          <p:spTgt spid="23"/>
                                        </p:tgtEl>
                                        <p:attrNameLst>
                                          <p:attrName>ppt_x</p:attrName>
                                        </p:attrNameLst>
                                      </p:cBhvr>
                                      <p:tavLst>
                                        <p:tav tm="0">
                                          <p:val>
                                            <p:strVal val="#ppt_x"/>
                                          </p:val>
                                        </p:tav>
                                        <p:tav tm="100000">
                                          <p:val>
                                            <p:strVal val="#ppt_x"/>
                                          </p:val>
                                        </p:tav>
                                      </p:tavLst>
                                    </p:anim>
                                    <p:anim calcmode="lin" valueType="num">
                                      <p:cBhvr>
                                        <p:cTn id="45" dur="1000" fill="hold"/>
                                        <p:tgtEl>
                                          <p:spTgt spid="23"/>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fade">
                                      <p:cBhvr>
                                        <p:cTn id="48" dur="1000"/>
                                        <p:tgtEl>
                                          <p:spTgt spid="12"/>
                                        </p:tgtEl>
                                      </p:cBhvr>
                                    </p:animEffect>
                                    <p:anim calcmode="lin" valueType="num">
                                      <p:cBhvr>
                                        <p:cTn id="49" dur="1000" fill="hold"/>
                                        <p:tgtEl>
                                          <p:spTgt spid="12"/>
                                        </p:tgtEl>
                                        <p:attrNameLst>
                                          <p:attrName>ppt_x</p:attrName>
                                        </p:attrNameLst>
                                      </p:cBhvr>
                                      <p:tavLst>
                                        <p:tav tm="0">
                                          <p:val>
                                            <p:strVal val="#ppt_x"/>
                                          </p:val>
                                        </p:tav>
                                        <p:tav tm="100000">
                                          <p:val>
                                            <p:strVal val="#ppt_x"/>
                                          </p:val>
                                        </p:tav>
                                      </p:tavLst>
                                    </p:anim>
                                    <p:anim calcmode="lin" valueType="num">
                                      <p:cBhvr>
                                        <p:cTn id="5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fade">
                                      <p:cBhvr>
                                        <p:cTn id="55" dur="1000"/>
                                        <p:tgtEl>
                                          <p:spTgt spid="24"/>
                                        </p:tgtEl>
                                      </p:cBhvr>
                                    </p:animEffect>
                                    <p:anim calcmode="lin" valueType="num">
                                      <p:cBhvr>
                                        <p:cTn id="56" dur="1000" fill="hold"/>
                                        <p:tgtEl>
                                          <p:spTgt spid="24"/>
                                        </p:tgtEl>
                                        <p:attrNameLst>
                                          <p:attrName>ppt_x</p:attrName>
                                        </p:attrNameLst>
                                      </p:cBhvr>
                                      <p:tavLst>
                                        <p:tav tm="0">
                                          <p:val>
                                            <p:strVal val="#ppt_x"/>
                                          </p:val>
                                        </p:tav>
                                        <p:tav tm="100000">
                                          <p:val>
                                            <p:strVal val="#ppt_x"/>
                                          </p:val>
                                        </p:tav>
                                      </p:tavLst>
                                    </p:anim>
                                    <p:anim calcmode="lin" valueType="num">
                                      <p:cBhvr>
                                        <p:cTn id="57" dur="1000" fill="hold"/>
                                        <p:tgtEl>
                                          <p:spTgt spid="24"/>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fade">
                                      <p:cBhvr>
                                        <p:cTn id="60" dur="1000"/>
                                        <p:tgtEl>
                                          <p:spTgt spid="13"/>
                                        </p:tgtEl>
                                      </p:cBhvr>
                                    </p:animEffect>
                                    <p:anim calcmode="lin" valueType="num">
                                      <p:cBhvr>
                                        <p:cTn id="61" dur="1000" fill="hold"/>
                                        <p:tgtEl>
                                          <p:spTgt spid="13"/>
                                        </p:tgtEl>
                                        <p:attrNameLst>
                                          <p:attrName>ppt_x</p:attrName>
                                        </p:attrNameLst>
                                      </p:cBhvr>
                                      <p:tavLst>
                                        <p:tav tm="0">
                                          <p:val>
                                            <p:strVal val="#ppt_x"/>
                                          </p:val>
                                        </p:tav>
                                        <p:tav tm="100000">
                                          <p:val>
                                            <p:strVal val="#ppt_x"/>
                                          </p:val>
                                        </p:tav>
                                      </p:tavLst>
                                    </p:anim>
                                    <p:anim calcmode="lin" valueType="num">
                                      <p:cBhvr>
                                        <p:cTn id="6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thinking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3009148"/>
            <a:ext cx="4439543" cy="3135428"/>
          </a:xfrm>
          <a:prstGeom prst="rect">
            <a:avLst/>
          </a:prstGeom>
          <a:noFill/>
          <a:extLst>
            <a:ext uri="{909E8E84-426E-40DD-AFC4-6F175D3DCCD1}">
              <a14:hiddenFill xmlns:a14="http://schemas.microsoft.com/office/drawing/2010/main">
                <a:solidFill>
                  <a:srgbClr val="FFFFFF"/>
                </a:solidFill>
              </a14:hiddenFill>
            </a:ext>
          </a:extLst>
        </p:spPr>
      </p:pic>
      <p:sp>
        <p:nvSpPr>
          <p:cNvPr id="4" name="Cloud Callout 3"/>
          <p:cNvSpPr/>
          <p:nvPr/>
        </p:nvSpPr>
        <p:spPr>
          <a:xfrm>
            <a:off x="498376" y="1417638"/>
            <a:ext cx="3394720" cy="2016224"/>
          </a:xfrm>
          <a:prstGeom prst="cloudCallout">
            <a:avLst>
              <a:gd name="adj1" fmla="val 40521"/>
              <a:gd name="adj2" fmla="val 66909"/>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en-US" sz="2600" b="1" dirty="0">
                <a:solidFill>
                  <a:schemeClr val="tx1"/>
                </a:solidFill>
              </a:rPr>
              <a:t>How to solve the problem?</a:t>
            </a:r>
            <a:endParaRPr lang="en-US" sz="2600" b="1" dirty="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6336" y="1685032"/>
            <a:ext cx="1266358" cy="127706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767599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ircle(in)">
                                      <p:cBhvr>
                                        <p:cTn id="7" dur="20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Problem Solving in Everyday Life</a:t>
            </a:r>
            <a:endParaRPr lang="en-GB" dirty="0"/>
          </a:p>
        </p:txBody>
      </p:sp>
      <p:pic>
        <p:nvPicPr>
          <p:cNvPr id="6" name="Diagram 6"/>
          <p:cNvPicPr>
            <a:picLocks noChangeArrowheads="1"/>
          </p:cNvPicPr>
          <p:nvPr/>
        </p:nvPicPr>
        <p:blipFill>
          <a:blip r:embed="rId2">
            <a:extLst>
              <a:ext uri="{28A0092B-C50C-407E-A947-70E740481C1C}">
                <a14:useLocalDpi xmlns:a14="http://schemas.microsoft.com/office/drawing/2010/main" val="0"/>
              </a:ext>
            </a:extLst>
          </a:blip>
          <a:srcRect t="-1642" r="82906" b="2"/>
          <a:stretch>
            <a:fillRect/>
          </a:stretch>
        </p:blipFill>
        <p:spPr bwMode="auto">
          <a:xfrm>
            <a:off x="76200" y="2362200"/>
            <a:ext cx="1524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Diagram 6"/>
          <p:cNvPicPr>
            <a:picLocks noChangeArrowheads="1"/>
          </p:cNvPicPr>
          <p:nvPr/>
        </p:nvPicPr>
        <p:blipFill>
          <a:blip r:embed="rId2">
            <a:extLst>
              <a:ext uri="{28A0092B-C50C-407E-A947-70E740481C1C}">
                <a14:useLocalDpi xmlns:a14="http://schemas.microsoft.com/office/drawing/2010/main" val="0"/>
              </a:ext>
            </a:extLst>
          </a:blip>
          <a:srcRect l="17723" t="-1642" r="66893" b="2"/>
          <a:stretch>
            <a:fillRect/>
          </a:stretch>
        </p:blipFill>
        <p:spPr bwMode="auto">
          <a:xfrm>
            <a:off x="1617663" y="2362200"/>
            <a:ext cx="13716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Diagram 6"/>
          <p:cNvPicPr>
            <a:picLocks noChangeArrowheads="1"/>
          </p:cNvPicPr>
          <p:nvPr/>
        </p:nvPicPr>
        <p:blipFill>
          <a:blip r:embed="rId2">
            <a:extLst>
              <a:ext uri="{28A0092B-C50C-407E-A947-70E740481C1C}">
                <a14:useLocalDpi xmlns:a14="http://schemas.microsoft.com/office/drawing/2010/main" val="0"/>
              </a:ext>
            </a:extLst>
          </a:blip>
          <a:srcRect l="33769" t="-1642" r="49992" b="2"/>
          <a:stretch>
            <a:fillRect/>
          </a:stretch>
        </p:blipFill>
        <p:spPr bwMode="auto">
          <a:xfrm>
            <a:off x="3048000" y="2387600"/>
            <a:ext cx="14478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Diagram 6"/>
          <p:cNvPicPr>
            <a:picLocks noChangeArrowheads="1"/>
          </p:cNvPicPr>
          <p:nvPr/>
        </p:nvPicPr>
        <p:blipFill>
          <a:blip r:embed="rId2">
            <a:extLst>
              <a:ext uri="{28A0092B-C50C-407E-A947-70E740481C1C}">
                <a14:useLocalDpi xmlns:a14="http://schemas.microsoft.com/office/drawing/2010/main" val="0"/>
              </a:ext>
            </a:extLst>
          </a:blip>
          <a:srcRect l="50000" t="-1642" r="33762" b="2"/>
          <a:stretch>
            <a:fillRect/>
          </a:stretch>
        </p:blipFill>
        <p:spPr bwMode="auto">
          <a:xfrm>
            <a:off x="4495800" y="2386013"/>
            <a:ext cx="14478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Diagram 6"/>
          <p:cNvPicPr>
            <a:picLocks noChangeArrowheads="1"/>
          </p:cNvPicPr>
          <p:nvPr/>
        </p:nvPicPr>
        <p:blipFill>
          <a:blip r:embed="rId2">
            <a:extLst>
              <a:ext uri="{28A0092B-C50C-407E-A947-70E740481C1C}">
                <a14:useLocalDpi xmlns:a14="http://schemas.microsoft.com/office/drawing/2010/main" val="0"/>
              </a:ext>
            </a:extLst>
          </a:blip>
          <a:srcRect l="66263" t="-1642" r="17497" b="2"/>
          <a:stretch>
            <a:fillRect/>
          </a:stretch>
        </p:blipFill>
        <p:spPr bwMode="auto">
          <a:xfrm>
            <a:off x="5961063" y="2362200"/>
            <a:ext cx="14478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Diagram 6"/>
          <p:cNvPicPr>
            <a:picLocks noChangeArrowheads="1"/>
          </p:cNvPicPr>
          <p:nvPr/>
        </p:nvPicPr>
        <p:blipFill>
          <a:blip r:embed="rId2">
            <a:extLst>
              <a:ext uri="{28A0092B-C50C-407E-A947-70E740481C1C}">
                <a14:useLocalDpi xmlns:a14="http://schemas.microsoft.com/office/drawing/2010/main" val="0"/>
              </a:ext>
            </a:extLst>
          </a:blip>
          <a:srcRect l="82640" t="-1642" b="2"/>
          <a:stretch>
            <a:fillRect/>
          </a:stretch>
        </p:blipFill>
        <p:spPr bwMode="auto">
          <a:xfrm>
            <a:off x="7408863" y="2362200"/>
            <a:ext cx="1547812"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Content Placeholder 2"/>
          <p:cNvSpPr>
            <a:spLocks noGrp="1"/>
          </p:cNvSpPr>
          <p:nvPr>
            <p:ph idx="1"/>
          </p:nvPr>
        </p:nvSpPr>
        <p:spPr>
          <a:xfrm>
            <a:off x="481360" y="1556792"/>
            <a:ext cx="8229600" cy="1296144"/>
          </a:xfrm>
        </p:spPr>
        <p:txBody>
          <a:bodyPr>
            <a:normAutofit/>
          </a:bodyPr>
          <a:lstStyle/>
          <a:p>
            <a:pPr marL="0" indent="0">
              <a:buFont typeface="Times" panose="02020603050405020304" pitchFamily="18" charset="0"/>
              <a:buNone/>
            </a:pPr>
            <a:r>
              <a:rPr lang="en-US" altLang="en-US" sz="2400" dirty="0" smtClean="0"/>
              <a:t>According to </a:t>
            </a:r>
            <a:r>
              <a:rPr lang="en-US" altLang="en-US" sz="2400" dirty="0" err="1" smtClean="0"/>
              <a:t>Sprankle</a:t>
            </a:r>
            <a:r>
              <a:rPr lang="en-US" altLang="en-US" sz="2400" dirty="0" smtClean="0"/>
              <a:t> and Hubbard (2012), there are six step in problem solving:</a:t>
            </a:r>
            <a:endParaRPr lang="en-US" altLang="en-US" sz="2400" dirty="0"/>
          </a:p>
        </p:txBody>
      </p:sp>
    </p:spTree>
    <p:extLst>
      <p:ext uri="{BB962C8B-B14F-4D97-AF65-F5344CB8AC3E}">
        <p14:creationId xmlns:p14="http://schemas.microsoft.com/office/powerpoint/2010/main" val="1228484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ircle(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ircle(in)">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circle(in)">
                                      <p:cBhvr>
                                        <p:cTn id="3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Problem Solving in Everyday Life</a:t>
            </a:r>
            <a:endParaRPr lang="en-GB" dirty="0"/>
          </a:p>
        </p:txBody>
      </p:sp>
      <p:grpSp>
        <p:nvGrpSpPr>
          <p:cNvPr id="5" name="Group 4"/>
          <p:cNvGrpSpPr/>
          <p:nvPr/>
        </p:nvGrpSpPr>
        <p:grpSpPr>
          <a:xfrm>
            <a:off x="2195736" y="1556792"/>
            <a:ext cx="6616923" cy="2065288"/>
            <a:chOff x="76200" y="2362200"/>
            <a:chExt cx="8880475" cy="3073400"/>
          </a:xfrm>
        </p:grpSpPr>
        <p:pic>
          <p:nvPicPr>
            <p:cNvPr id="6" name="Diagram 6"/>
            <p:cNvPicPr>
              <a:picLocks noChangeArrowheads="1"/>
            </p:cNvPicPr>
            <p:nvPr/>
          </p:nvPicPr>
          <p:blipFill>
            <a:blip r:embed="rId2">
              <a:extLst>
                <a:ext uri="{28A0092B-C50C-407E-A947-70E740481C1C}">
                  <a14:useLocalDpi xmlns:a14="http://schemas.microsoft.com/office/drawing/2010/main" val="0"/>
                </a:ext>
              </a:extLst>
            </a:blip>
            <a:srcRect t="-1642" r="82906" b="2"/>
            <a:stretch>
              <a:fillRect/>
            </a:stretch>
          </p:blipFill>
          <p:spPr bwMode="auto">
            <a:xfrm>
              <a:off x="76200" y="2362200"/>
              <a:ext cx="1524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Diagram 6"/>
            <p:cNvPicPr>
              <a:picLocks noChangeArrowheads="1"/>
            </p:cNvPicPr>
            <p:nvPr/>
          </p:nvPicPr>
          <p:blipFill>
            <a:blip r:embed="rId2">
              <a:extLst>
                <a:ext uri="{28A0092B-C50C-407E-A947-70E740481C1C}">
                  <a14:useLocalDpi xmlns:a14="http://schemas.microsoft.com/office/drawing/2010/main" val="0"/>
                </a:ext>
              </a:extLst>
            </a:blip>
            <a:srcRect l="17723" t="-1642" r="66893" b="2"/>
            <a:stretch>
              <a:fillRect/>
            </a:stretch>
          </p:blipFill>
          <p:spPr bwMode="auto">
            <a:xfrm>
              <a:off x="1617663" y="2362200"/>
              <a:ext cx="13716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Diagram 6"/>
            <p:cNvPicPr>
              <a:picLocks noChangeArrowheads="1"/>
            </p:cNvPicPr>
            <p:nvPr/>
          </p:nvPicPr>
          <p:blipFill>
            <a:blip r:embed="rId2">
              <a:extLst>
                <a:ext uri="{28A0092B-C50C-407E-A947-70E740481C1C}">
                  <a14:useLocalDpi xmlns:a14="http://schemas.microsoft.com/office/drawing/2010/main" val="0"/>
                </a:ext>
              </a:extLst>
            </a:blip>
            <a:srcRect l="33769" t="-1642" r="49992" b="2"/>
            <a:stretch>
              <a:fillRect/>
            </a:stretch>
          </p:blipFill>
          <p:spPr bwMode="auto">
            <a:xfrm>
              <a:off x="3048000" y="2387600"/>
              <a:ext cx="14478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Diagram 6"/>
            <p:cNvPicPr>
              <a:picLocks noChangeArrowheads="1"/>
            </p:cNvPicPr>
            <p:nvPr/>
          </p:nvPicPr>
          <p:blipFill>
            <a:blip r:embed="rId2">
              <a:extLst>
                <a:ext uri="{28A0092B-C50C-407E-A947-70E740481C1C}">
                  <a14:useLocalDpi xmlns:a14="http://schemas.microsoft.com/office/drawing/2010/main" val="0"/>
                </a:ext>
              </a:extLst>
            </a:blip>
            <a:srcRect l="50000" t="-1642" r="33762" b="2"/>
            <a:stretch>
              <a:fillRect/>
            </a:stretch>
          </p:blipFill>
          <p:spPr bwMode="auto">
            <a:xfrm>
              <a:off x="4495800" y="2386013"/>
              <a:ext cx="14478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Diagram 6"/>
            <p:cNvPicPr>
              <a:picLocks noChangeArrowheads="1"/>
            </p:cNvPicPr>
            <p:nvPr/>
          </p:nvPicPr>
          <p:blipFill>
            <a:blip r:embed="rId2">
              <a:extLst>
                <a:ext uri="{28A0092B-C50C-407E-A947-70E740481C1C}">
                  <a14:useLocalDpi xmlns:a14="http://schemas.microsoft.com/office/drawing/2010/main" val="0"/>
                </a:ext>
              </a:extLst>
            </a:blip>
            <a:srcRect l="66263" t="-1642" r="17497" b="2"/>
            <a:stretch>
              <a:fillRect/>
            </a:stretch>
          </p:blipFill>
          <p:spPr bwMode="auto">
            <a:xfrm>
              <a:off x="5961063" y="2362200"/>
              <a:ext cx="14478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Diagram 6"/>
            <p:cNvPicPr>
              <a:picLocks noChangeArrowheads="1"/>
            </p:cNvPicPr>
            <p:nvPr/>
          </p:nvPicPr>
          <p:blipFill>
            <a:blip r:embed="rId2">
              <a:extLst>
                <a:ext uri="{28A0092B-C50C-407E-A947-70E740481C1C}">
                  <a14:useLocalDpi xmlns:a14="http://schemas.microsoft.com/office/drawing/2010/main" val="0"/>
                </a:ext>
              </a:extLst>
            </a:blip>
            <a:srcRect l="82640" t="-1642" b="2"/>
            <a:stretch>
              <a:fillRect/>
            </a:stretch>
          </p:blipFill>
          <p:spPr bwMode="auto">
            <a:xfrm>
              <a:off x="7408863" y="2362200"/>
              <a:ext cx="1547812"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074" name="Picture 2" descr="Image result for question mark"/>
          <p:cNvPicPr>
            <a:picLocks noChangeAspect="1" noChangeArrowheads="1"/>
          </p:cNvPicPr>
          <p:nvPr/>
        </p:nvPicPr>
        <p:blipFill rotWithShape="1">
          <a:blip r:embed="rId3">
            <a:extLst>
              <a:ext uri="{28A0092B-C50C-407E-A947-70E740481C1C}">
                <a14:useLocalDpi xmlns:a14="http://schemas.microsoft.com/office/drawing/2010/main" val="0"/>
              </a:ext>
            </a:extLst>
          </a:blip>
          <a:srcRect l="22075" t="7275" r="29426" b="10276"/>
          <a:stretch/>
        </p:blipFill>
        <p:spPr bwMode="auto">
          <a:xfrm>
            <a:off x="286545" y="3535493"/>
            <a:ext cx="1440160" cy="2448272"/>
          </a:xfrm>
          <a:prstGeom prst="rect">
            <a:avLst/>
          </a:prstGeom>
          <a:noFill/>
          <a:extLst>
            <a:ext uri="{909E8E84-426E-40DD-AFC4-6F175D3DCCD1}">
              <a14:hiddenFill xmlns:a14="http://schemas.microsoft.com/office/drawing/2010/main">
                <a:solidFill>
                  <a:srgbClr val="FFFFFF"/>
                </a:solidFill>
              </a14:hiddenFill>
            </a:ext>
          </a:extLst>
        </p:spPr>
      </p:pic>
      <p:sp>
        <p:nvSpPr>
          <p:cNvPr id="3" name="Cloud Callout 2"/>
          <p:cNvSpPr/>
          <p:nvPr/>
        </p:nvSpPr>
        <p:spPr>
          <a:xfrm>
            <a:off x="182213" y="1731446"/>
            <a:ext cx="2070300" cy="1490238"/>
          </a:xfrm>
          <a:prstGeom prst="cloudCallout">
            <a:avLst>
              <a:gd name="adj1" fmla="val 8731"/>
              <a:gd name="adj2" fmla="val 99944"/>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tx1"/>
                </a:solidFill>
              </a:rPr>
              <a:t>Can I skip the step?</a:t>
            </a:r>
            <a:endParaRPr lang="en-US" sz="2200" b="1" dirty="0">
              <a:solidFill>
                <a:schemeClr val="tx1"/>
              </a:solidFill>
            </a:endParaRPr>
          </a:p>
        </p:txBody>
      </p:sp>
      <p:pic>
        <p:nvPicPr>
          <p:cNvPr id="3076" name="Picture 4" descr="Image result for teacher clipar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4562" y="4659956"/>
            <a:ext cx="1110562" cy="1721372"/>
          </a:xfrm>
          <a:prstGeom prst="rect">
            <a:avLst/>
          </a:prstGeom>
          <a:noFill/>
          <a:extLst>
            <a:ext uri="{909E8E84-426E-40DD-AFC4-6F175D3DCCD1}">
              <a14:hiddenFill xmlns:a14="http://schemas.microsoft.com/office/drawing/2010/main">
                <a:solidFill>
                  <a:srgbClr val="FFFFFF"/>
                </a:solidFill>
              </a14:hiddenFill>
            </a:ext>
          </a:extLst>
        </p:spPr>
      </p:pic>
      <p:sp>
        <p:nvSpPr>
          <p:cNvPr id="14" name="Cloud Callout 13"/>
          <p:cNvSpPr/>
          <p:nvPr/>
        </p:nvSpPr>
        <p:spPr>
          <a:xfrm>
            <a:off x="2600209" y="3776170"/>
            <a:ext cx="4698452" cy="1490238"/>
          </a:xfrm>
          <a:prstGeom prst="cloudCallout">
            <a:avLst>
              <a:gd name="adj1" fmla="val 52928"/>
              <a:gd name="adj2" fmla="val 47809"/>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1"/>
                </a:solidFill>
              </a:rPr>
              <a:t>According to </a:t>
            </a:r>
            <a:r>
              <a:rPr lang="en-US" altLang="en-US" b="1" dirty="0" err="1">
                <a:solidFill>
                  <a:schemeClr val="tx1"/>
                </a:solidFill>
              </a:rPr>
              <a:t>Sprankle</a:t>
            </a:r>
            <a:r>
              <a:rPr lang="en-US" altLang="en-US" b="1" dirty="0">
                <a:solidFill>
                  <a:schemeClr val="tx1"/>
                </a:solidFill>
              </a:rPr>
              <a:t> and Hubbard (2012</a:t>
            </a:r>
            <a:r>
              <a:rPr lang="en-US" altLang="en-US" b="1" dirty="0" smtClean="0">
                <a:solidFill>
                  <a:schemeClr val="tx1"/>
                </a:solidFill>
              </a:rPr>
              <a:t>), if the six step not completed well, the result may be less than desired</a:t>
            </a:r>
            <a:r>
              <a:rPr lang="en-US" b="1" dirty="0" smtClean="0">
                <a:solidFill>
                  <a:schemeClr val="tx1"/>
                </a:solidFill>
              </a:rPr>
              <a:t> </a:t>
            </a:r>
            <a:endParaRPr lang="en-US" b="1" dirty="0">
              <a:solidFill>
                <a:schemeClr val="tx1"/>
              </a:solidFill>
            </a:endParaRPr>
          </a:p>
        </p:txBody>
      </p:sp>
    </p:spTree>
    <p:extLst>
      <p:ext uri="{BB962C8B-B14F-4D97-AF65-F5344CB8AC3E}">
        <p14:creationId xmlns:p14="http://schemas.microsoft.com/office/powerpoint/2010/main" val="1034315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2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076"/>
                                        </p:tgtEl>
                                        <p:attrNameLst>
                                          <p:attrName>style.visibility</p:attrName>
                                        </p:attrNameLst>
                                      </p:cBhvr>
                                      <p:to>
                                        <p:strVal val="visible"/>
                                      </p:to>
                                    </p:set>
                                    <p:animEffect transition="in" filter="circle(in)">
                                      <p:cBhvr>
                                        <p:cTn id="19" dur="2000"/>
                                        <p:tgtEl>
                                          <p:spTgt spid="3076"/>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1000"/>
                                        <p:tgtEl>
                                          <p:spTgt spid="14"/>
                                        </p:tgtEl>
                                      </p:cBhvr>
                                    </p:animEffect>
                                    <p:anim calcmode="lin" valueType="num">
                                      <p:cBhvr>
                                        <p:cTn id="25" dur="1000" fill="hold"/>
                                        <p:tgtEl>
                                          <p:spTgt spid="14"/>
                                        </p:tgtEl>
                                        <p:attrNameLst>
                                          <p:attrName>ppt_x</p:attrName>
                                        </p:attrNameLst>
                                      </p:cBhvr>
                                      <p:tavLst>
                                        <p:tav tm="0">
                                          <p:val>
                                            <p:strVal val="#ppt_x"/>
                                          </p:val>
                                        </p:tav>
                                        <p:tav tm="100000">
                                          <p:val>
                                            <p:strVal val="#ppt_x"/>
                                          </p:val>
                                        </p:tav>
                                      </p:tavLst>
                                    </p:anim>
                                    <p:anim calcmode="lin" valueType="num">
                                      <p:cBhvr>
                                        <p:cTn id="2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Example problems…</a:t>
            </a:r>
            <a:endParaRPr lang="en-GB" dirty="0"/>
          </a:p>
        </p:txBody>
      </p:sp>
      <p:sp>
        <p:nvSpPr>
          <p:cNvPr id="3" name="Content Placeholder 2"/>
          <p:cNvSpPr>
            <a:spLocks noGrp="1"/>
          </p:cNvSpPr>
          <p:nvPr>
            <p:ph idx="1"/>
          </p:nvPr>
        </p:nvSpPr>
        <p:spPr>
          <a:xfrm>
            <a:off x="464592" y="1628800"/>
            <a:ext cx="8229600" cy="2376264"/>
          </a:xfrm>
        </p:spPr>
        <p:txBody>
          <a:bodyPr>
            <a:normAutofit/>
          </a:bodyPr>
          <a:lstStyle/>
          <a:p>
            <a:pPr marL="0" indent="0">
              <a:buNone/>
            </a:pPr>
            <a:r>
              <a:rPr lang="en-US" altLang="en-US" sz="2400" dirty="0" smtClean="0"/>
              <a:t>Baking  </a:t>
            </a:r>
            <a:r>
              <a:rPr lang="en-US" altLang="en-US" sz="2400" dirty="0"/>
              <a:t>a cake according to certain specifications, input available are the ingredients (such as eggs, flour, milk …etc.), then followed by activities or procedures that should be done sequentially, taking into consideration that any mistake happens by doing any procedure before the other, results in an unsuitable and undesirable cake. </a:t>
            </a:r>
          </a:p>
          <a:p>
            <a:pPr marL="0" indent="0">
              <a:buFont typeface="Times" panose="02020603050405020304" pitchFamily="18" charset="0"/>
              <a:buNone/>
            </a:pPr>
            <a:endParaRPr lang="en-US" altLang="en-US" sz="2400" dirty="0"/>
          </a:p>
        </p:txBody>
      </p:sp>
      <p:graphicFrame>
        <p:nvGraphicFramePr>
          <p:cNvPr id="5" name="Diagram 4"/>
          <p:cNvGraphicFramePr/>
          <p:nvPr>
            <p:extLst>
              <p:ext uri="{D42A27DB-BD31-4B8C-83A1-F6EECF244321}">
                <p14:modId xmlns:p14="http://schemas.microsoft.com/office/powerpoint/2010/main" val="2311771067"/>
              </p:ext>
            </p:extLst>
          </p:nvPr>
        </p:nvGraphicFramePr>
        <p:xfrm>
          <a:off x="103312" y="4293096"/>
          <a:ext cx="8856984" cy="1440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0090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5"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Types of Problems</a:t>
            </a:r>
            <a:endParaRPr lang="en-GB" dirty="0"/>
          </a:p>
        </p:txBody>
      </p:sp>
      <p:sp>
        <p:nvSpPr>
          <p:cNvPr id="5" name="Horizontal Scroll 4"/>
          <p:cNvSpPr/>
          <p:nvPr/>
        </p:nvSpPr>
        <p:spPr>
          <a:xfrm>
            <a:off x="899592" y="1700808"/>
            <a:ext cx="7344816" cy="1872208"/>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000" b="1" dirty="0">
                <a:solidFill>
                  <a:srgbClr val="FF0000"/>
                </a:solidFill>
              </a:rPr>
              <a:t>Algorithmic </a:t>
            </a:r>
            <a:r>
              <a:rPr lang="en-US" sz="3000" b="1" dirty="0" smtClean="0">
                <a:solidFill>
                  <a:srgbClr val="FF0000"/>
                </a:solidFill>
              </a:rPr>
              <a:t>solutions: </a:t>
            </a:r>
          </a:p>
          <a:p>
            <a:pPr algn="ctr"/>
            <a:r>
              <a:rPr lang="en-US" sz="2200" b="1" dirty="0" smtClean="0">
                <a:solidFill>
                  <a:schemeClr val="tx1"/>
                </a:solidFill>
              </a:rPr>
              <a:t>series </a:t>
            </a:r>
            <a:r>
              <a:rPr lang="en-US" sz="2200" b="1" dirty="0">
                <a:solidFill>
                  <a:schemeClr val="tx1"/>
                </a:solidFill>
              </a:rPr>
              <a:t>of </a:t>
            </a:r>
            <a:r>
              <a:rPr lang="en-US" sz="2200" b="1" dirty="0" smtClean="0">
                <a:solidFill>
                  <a:schemeClr val="tx1"/>
                </a:solidFill>
              </a:rPr>
              <a:t>action. </a:t>
            </a:r>
          </a:p>
          <a:p>
            <a:pPr algn="ctr"/>
            <a:r>
              <a:rPr lang="en-US" sz="2200" b="1" dirty="0" smtClean="0">
                <a:solidFill>
                  <a:schemeClr val="tx1"/>
                </a:solidFill>
              </a:rPr>
              <a:t>Example</a:t>
            </a:r>
            <a:r>
              <a:rPr lang="en-US" sz="2200" b="1" dirty="0">
                <a:solidFill>
                  <a:schemeClr val="tx1"/>
                </a:solidFill>
              </a:rPr>
              <a:t>: Make </a:t>
            </a:r>
            <a:r>
              <a:rPr lang="en-US" sz="2200" b="1" dirty="0" smtClean="0">
                <a:solidFill>
                  <a:schemeClr val="tx1"/>
                </a:solidFill>
              </a:rPr>
              <a:t>cookies, baking </a:t>
            </a:r>
            <a:r>
              <a:rPr lang="en-US" sz="2200" b="1" dirty="0">
                <a:solidFill>
                  <a:schemeClr val="tx1"/>
                </a:solidFill>
              </a:rPr>
              <a:t>a cake</a:t>
            </a:r>
          </a:p>
          <a:p>
            <a:pPr algn="ctr"/>
            <a:endParaRPr lang="en-US" sz="2200" b="1" dirty="0">
              <a:solidFill>
                <a:schemeClr val="tx1"/>
              </a:solidFill>
            </a:endParaRPr>
          </a:p>
        </p:txBody>
      </p:sp>
      <p:sp>
        <p:nvSpPr>
          <p:cNvPr id="6" name="Horizontal Scroll 5"/>
          <p:cNvSpPr/>
          <p:nvPr/>
        </p:nvSpPr>
        <p:spPr>
          <a:xfrm>
            <a:off x="904776" y="3789040"/>
            <a:ext cx="7336690" cy="1872208"/>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en-US" sz="3000" b="1" dirty="0">
                <a:solidFill>
                  <a:srgbClr val="FF0000"/>
                </a:solidFill>
              </a:rPr>
              <a:t>Heuristic </a:t>
            </a:r>
            <a:r>
              <a:rPr lang="en-US" sz="3000" b="1" dirty="0" smtClean="0">
                <a:solidFill>
                  <a:srgbClr val="FF0000"/>
                </a:solidFill>
              </a:rPr>
              <a:t>solutions: </a:t>
            </a:r>
          </a:p>
          <a:p>
            <a:pPr algn="ctr">
              <a:defRPr/>
            </a:pPr>
            <a:r>
              <a:rPr lang="en-US" sz="2200" b="1" dirty="0" smtClean="0">
                <a:solidFill>
                  <a:schemeClr val="tx1"/>
                </a:solidFill>
              </a:rPr>
              <a:t>require </a:t>
            </a:r>
            <a:r>
              <a:rPr lang="en-US" sz="2200" b="1" dirty="0">
                <a:solidFill>
                  <a:schemeClr val="tx1"/>
                </a:solidFill>
              </a:rPr>
              <a:t>reasoning built on knowledge and experience, and a process of trial an </a:t>
            </a:r>
            <a:r>
              <a:rPr lang="en-US" sz="2200" b="1" dirty="0" smtClean="0">
                <a:solidFill>
                  <a:schemeClr val="tx1"/>
                </a:solidFill>
              </a:rPr>
              <a:t>error. </a:t>
            </a:r>
          </a:p>
          <a:p>
            <a:pPr algn="ctr">
              <a:defRPr/>
            </a:pPr>
            <a:r>
              <a:rPr lang="en-US" sz="2200" b="1" dirty="0" smtClean="0">
                <a:solidFill>
                  <a:schemeClr val="tx1"/>
                </a:solidFill>
              </a:rPr>
              <a:t>Example: company open new branch,  buy the best car</a:t>
            </a:r>
            <a:endParaRPr lang="en-US" altLang="en-US" sz="2200" b="1" dirty="0">
              <a:solidFill>
                <a:schemeClr val="tx1"/>
              </a:solidFill>
            </a:endParaRPr>
          </a:p>
        </p:txBody>
      </p:sp>
    </p:spTree>
    <p:extLst>
      <p:ext uri="{BB962C8B-B14F-4D97-AF65-F5344CB8AC3E}">
        <p14:creationId xmlns:p14="http://schemas.microsoft.com/office/powerpoint/2010/main" val="424488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80">
                                          <p:stCondLst>
                                            <p:cond delay="0"/>
                                          </p:stCondLst>
                                        </p:cTn>
                                        <p:tgtEl>
                                          <p:spTgt spid="6"/>
                                        </p:tgtEl>
                                      </p:cBhvr>
                                    </p:animEffect>
                                    <p:anim calcmode="lin" valueType="num">
                                      <p:cBhvr>
                                        <p:cTn id="2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gtEl>
                                      </p:cBhvr>
                                      <p:to x="100000" y="60000"/>
                                    </p:animScale>
                                    <p:animScale>
                                      <p:cBhvr>
                                        <p:cTn id="32" dur="166" decel="50000">
                                          <p:stCondLst>
                                            <p:cond delay="676"/>
                                          </p:stCondLst>
                                        </p:cTn>
                                        <p:tgtEl>
                                          <p:spTgt spid="6"/>
                                        </p:tgtEl>
                                      </p:cBhvr>
                                      <p:to x="100000" y="100000"/>
                                    </p:animScale>
                                    <p:animScale>
                                      <p:cBhvr>
                                        <p:cTn id="33" dur="26">
                                          <p:stCondLst>
                                            <p:cond delay="1312"/>
                                          </p:stCondLst>
                                        </p:cTn>
                                        <p:tgtEl>
                                          <p:spTgt spid="6"/>
                                        </p:tgtEl>
                                      </p:cBhvr>
                                      <p:to x="100000" y="80000"/>
                                    </p:animScale>
                                    <p:animScale>
                                      <p:cBhvr>
                                        <p:cTn id="34" dur="166" decel="50000">
                                          <p:stCondLst>
                                            <p:cond delay="1338"/>
                                          </p:stCondLst>
                                        </p:cTn>
                                        <p:tgtEl>
                                          <p:spTgt spid="6"/>
                                        </p:tgtEl>
                                      </p:cBhvr>
                                      <p:to x="100000" y="100000"/>
                                    </p:animScale>
                                    <p:animScale>
                                      <p:cBhvr>
                                        <p:cTn id="35" dur="26">
                                          <p:stCondLst>
                                            <p:cond delay="1642"/>
                                          </p:stCondLst>
                                        </p:cTn>
                                        <p:tgtEl>
                                          <p:spTgt spid="6"/>
                                        </p:tgtEl>
                                      </p:cBhvr>
                                      <p:to x="100000" y="90000"/>
                                    </p:animScale>
                                    <p:animScale>
                                      <p:cBhvr>
                                        <p:cTn id="36" dur="166" decel="50000">
                                          <p:stCondLst>
                                            <p:cond delay="1668"/>
                                          </p:stCondLst>
                                        </p:cTn>
                                        <p:tgtEl>
                                          <p:spTgt spid="6"/>
                                        </p:tgtEl>
                                      </p:cBhvr>
                                      <p:to x="100000" y="100000"/>
                                    </p:animScale>
                                    <p:animScale>
                                      <p:cBhvr>
                                        <p:cTn id="37" dur="26">
                                          <p:stCondLst>
                                            <p:cond delay="1808"/>
                                          </p:stCondLst>
                                        </p:cTn>
                                        <p:tgtEl>
                                          <p:spTgt spid="6"/>
                                        </p:tgtEl>
                                      </p:cBhvr>
                                      <p:to x="100000" y="95000"/>
                                    </p:animScale>
                                    <p:animScale>
                                      <p:cBhvr>
                                        <p:cTn id="38"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9923678e78673762afb9b6d92d4d24e4a0201ac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1521</TotalTime>
  <Words>575</Words>
  <Application>Microsoft Office PowerPoint</Application>
  <PresentationFormat>On-screen Show (4:3)</PresentationFormat>
  <Paragraphs>79</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Calibri</vt:lpstr>
      <vt:lpstr>Helvetica</vt:lpstr>
      <vt:lpstr>Helvetica LT Std Light</vt:lpstr>
      <vt:lpstr>Symbol</vt:lpstr>
      <vt:lpstr>Times</vt:lpstr>
      <vt:lpstr>Times New Roman</vt:lpstr>
      <vt:lpstr>ヒラギノ角ゴ Pro W3</vt:lpstr>
      <vt:lpstr>Office Theme</vt:lpstr>
      <vt:lpstr>Problem Solving  General Problem Solving Concepts</vt:lpstr>
      <vt:lpstr>Chapter Description</vt:lpstr>
      <vt:lpstr>What is problem?</vt:lpstr>
      <vt:lpstr>PowerPoint Presentation</vt:lpstr>
      <vt:lpstr>PowerPoint Presentation</vt:lpstr>
      <vt:lpstr>Problem Solving in Everyday Life</vt:lpstr>
      <vt:lpstr>Problem Solving in Everyday Life</vt:lpstr>
      <vt:lpstr>Example problems…</vt:lpstr>
      <vt:lpstr>Types of Problems</vt:lpstr>
      <vt:lpstr>Algorithmic and Heuristic</vt:lpstr>
      <vt:lpstr>Problem Solving with Computers</vt:lpstr>
      <vt:lpstr>Difficulties with Problem Solving</vt:lpstr>
      <vt:lpstr>Group Activities</vt:lpstr>
      <vt:lpstr>Conclusion / What we have learn today?</vt:lpstr>
      <vt:lpstr>Author Information  NOOR AZIDA BINTI SAHABUDIN  Senior Lecturer Faculty of Computer Systems &amp; Software Engineering  Universiti Malaysia Pahang PhD in Educational Technology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azman</dc:creator>
  <cp:lastModifiedBy>UMP</cp:lastModifiedBy>
  <cp:revision>232</cp:revision>
  <cp:lastPrinted>2017-07-24T03:54:17Z</cp:lastPrinted>
  <dcterms:created xsi:type="dcterms:W3CDTF">2016-03-03T08:04:10Z</dcterms:created>
  <dcterms:modified xsi:type="dcterms:W3CDTF">2017-09-12T03:59:04Z</dcterms:modified>
</cp:coreProperties>
</file>