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359" r:id="rId2"/>
    <p:sldId id="360" r:id="rId3"/>
    <p:sldId id="361" r:id="rId4"/>
    <p:sldId id="363" r:id="rId5"/>
    <p:sldId id="373" r:id="rId6"/>
    <p:sldId id="364" r:id="rId7"/>
    <p:sldId id="375" r:id="rId8"/>
    <p:sldId id="365" r:id="rId9"/>
    <p:sldId id="367" r:id="rId10"/>
    <p:sldId id="368" r:id="rId11"/>
    <p:sldId id="371" r:id="rId12"/>
    <p:sldId id="372" r:id="rId13"/>
    <p:sldId id="374" r:id="rId14"/>
    <p:sldId id="362" r:id="rId15"/>
    <p:sldId id="345" r:id="rId16"/>
  </p:sldIdLst>
  <p:sldSz cx="9144000" cy="6858000" type="screen4x3"/>
  <p:notesSz cx="6797675" cy="9926638"/>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AFA7"/>
    <a:srgbClr val="CCFFFF"/>
    <a:srgbClr val="00FFCC"/>
    <a:srgbClr val="99FFCC"/>
    <a:srgbClr val="33CCCC"/>
    <a:srgbClr val="006699"/>
    <a:srgbClr val="336699"/>
    <a:srgbClr val="3366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61" autoAdjust="0"/>
    <p:restoredTop sz="97431"/>
  </p:normalViewPr>
  <p:slideViewPr>
    <p:cSldViewPr snapToObjects="1">
      <p:cViewPr varScale="1">
        <p:scale>
          <a:sx n="71" d="100"/>
          <a:sy n="71" d="100"/>
        </p:scale>
        <p:origin x="140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0FC0D-6F03-4CD3-A69D-0855282AA159}" type="doc">
      <dgm:prSet loTypeId="urn:microsoft.com/office/officeart/2005/8/layout/process1" loCatId="process" qsTypeId="urn:microsoft.com/office/officeart/2005/8/quickstyle/simple1" qsCatId="simple" csTypeId="urn:microsoft.com/office/officeart/2005/8/colors/colorful1" csCatId="colorful" phldr="1"/>
      <dgm:spPr/>
    </dgm:pt>
    <dgm:pt modelId="{4D34AB2F-252E-410A-97D4-0D9B5A7ED58D}">
      <dgm:prSet phldrT="[Text]"/>
      <dgm:spPr/>
      <dgm:t>
        <a:bodyPr/>
        <a:lstStyle/>
        <a:p>
          <a:r>
            <a:rPr lang="en-US" dirty="0" smtClean="0"/>
            <a:t>Identify the problem</a:t>
          </a:r>
          <a:endParaRPr lang="en-US" dirty="0"/>
        </a:p>
      </dgm:t>
    </dgm:pt>
    <dgm:pt modelId="{B6F41E6B-304B-4476-8967-8E8A1312F662}" type="parTrans" cxnId="{45B924BA-F28E-44F5-A1D3-66043F856047}">
      <dgm:prSet/>
      <dgm:spPr/>
      <dgm:t>
        <a:bodyPr/>
        <a:lstStyle/>
        <a:p>
          <a:endParaRPr lang="en-US"/>
        </a:p>
      </dgm:t>
    </dgm:pt>
    <dgm:pt modelId="{B6EEDC14-916B-4BF6-A937-5FD7B4FC6E27}" type="sibTrans" cxnId="{45B924BA-F28E-44F5-A1D3-66043F856047}">
      <dgm:prSet/>
      <dgm:spPr/>
      <dgm:t>
        <a:bodyPr/>
        <a:lstStyle/>
        <a:p>
          <a:endParaRPr lang="en-US"/>
        </a:p>
      </dgm:t>
    </dgm:pt>
    <dgm:pt modelId="{8FCE1342-4D61-4395-A28C-740DC27483E2}">
      <dgm:prSet phldrT="[Text]"/>
      <dgm:spPr/>
      <dgm:t>
        <a:bodyPr/>
        <a:lstStyle/>
        <a:p>
          <a:r>
            <a:rPr lang="en-US" dirty="0" smtClean="0"/>
            <a:t>Understand the problem</a:t>
          </a:r>
          <a:endParaRPr lang="en-US" dirty="0"/>
        </a:p>
      </dgm:t>
    </dgm:pt>
    <dgm:pt modelId="{D5459F98-ABD2-42FC-9261-67B0300724AB}" type="parTrans" cxnId="{819CE506-72E9-47C1-B9D1-2F313041F7A3}">
      <dgm:prSet/>
      <dgm:spPr/>
      <dgm:t>
        <a:bodyPr/>
        <a:lstStyle/>
        <a:p>
          <a:endParaRPr lang="en-US"/>
        </a:p>
      </dgm:t>
    </dgm:pt>
    <dgm:pt modelId="{E567ED69-8273-4959-8EFA-64F2797FE1FD}" type="sibTrans" cxnId="{819CE506-72E9-47C1-B9D1-2F313041F7A3}">
      <dgm:prSet/>
      <dgm:spPr/>
      <dgm:t>
        <a:bodyPr/>
        <a:lstStyle/>
        <a:p>
          <a:endParaRPr lang="en-US"/>
        </a:p>
      </dgm:t>
    </dgm:pt>
    <dgm:pt modelId="{3DD1CB4F-7F76-4205-8481-15AA3C1B5FAE}">
      <dgm:prSet phldrT="[Text]"/>
      <dgm:spPr/>
      <dgm:t>
        <a:bodyPr/>
        <a:lstStyle/>
        <a:p>
          <a:r>
            <a:rPr lang="en-US" dirty="0" smtClean="0"/>
            <a:t>Identify alternative</a:t>
          </a:r>
          <a:endParaRPr lang="en-US" dirty="0"/>
        </a:p>
      </dgm:t>
    </dgm:pt>
    <dgm:pt modelId="{87711810-3CE3-493E-A05C-1202BC0CD846}" type="parTrans" cxnId="{BD5E6792-C769-4367-A4BF-C6E1C17AE7EE}">
      <dgm:prSet/>
      <dgm:spPr/>
      <dgm:t>
        <a:bodyPr/>
        <a:lstStyle/>
        <a:p>
          <a:endParaRPr lang="en-US"/>
        </a:p>
      </dgm:t>
    </dgm:pt>
    <dgm:pt modelId="{12411231-CCB0-4788-97F6-53777311800E}" type="sibTrans" cxnId="{BD5E6792-C769-4367-A4BF-C6E1C17AE7EE}">
      <dgm:prSet/>
      <dgm:spPr/>
      <dgm:t>
        <a:bodyPr/>
        <a:lstStyle/>
        <a:p>
          <a:endParaRPr lang="en-US"/>
        </a:p>
      </dgm:t>
    </dgm:pt>
    <dgm:pt modelId="{EB6D856B-D6FD-4082-A366-3760A1553289}">
      <dgm:prSet/>
      <dgm:spPr/>
      <dgm:t>
        <a:bodyPr/>
        <a:lstStyle/>
        <a:p>
          <a:r>
            <a:rPr lang="en-US" dirty="0" smtClean="0"/>
            <a:t>Select the best way</a:t>
          </a:r>
          <a:endParaRPr lang="en-US" dirty="0"/>
        </a:p>
      </dgm:t>
    </dgm:pt>
    <dgm:pt modelId="{33351971-2EAF-4422-9535-6C6A46209F8A}" type="parTrans" cxnId="{9126A366-CD07-4EBB-B4A9-840252929109}">
      <dgm:prSet/>
      <dgm:spPr/>
      <dgm:t>
        <a:bodyPr/>
        <a:lstStyle/>
        <a:p>
          <a:endParaRPr lang="en-US"/>
        </a:p>
      </dgm:t>
    </dgm:pt>
    <dgm:pt modelId="{3AB0235D-F679-4E6D-844B-3551159D53D6}" type="sibTrans" cxnId="{9126A366-CD07-4EBB-B4A9-840252929109}">
      <dgm:prSet/>
      <dgm:spPr/>
      <dgm:t>
        <a:bodyPr/>
        <a:lstStyle/>
        <a:p>
          <a:endParaRPr lang="en-US"/>
        </a:p>
      </dgm:t>
    </dgm:pt>
    <dgm:pt modelId="{A0CACB99-9411-45CB-9C5E-42D69BBD40E9}">
      <dgm:prSet/>
      <dgm:spPr/>
      <dgm:t>
        <a:bodyPr/>
        <a:lstStyle/>
        <a:p>
          <a:r>
            <a:rPr lang="en-US" dirty="0" smtClean="0"/>
            <a:t>List instructions that enable you to solve the problem</a:t>
          </a:r>
          <a:endParaRPr lang="en-US" dirty="0"/>
        </a:p>
      </dgm:t>
    </dgm:pt>
    <dgm:pt modelId="{B99B0B29-4D4A-49D3-8A20-22C8CB2885D5}" type="parTrans" cxnId="{AB4EFBDB-51E0-4104-ABC2-236A47412DE2}">
      <dgm:prSet/>
      <dgm:spPr/>
      <dgm:t>
        <a:bodyPr/>
        <a:lstStyle/>
        <a:p>
          <a:endParaRPr lang="en-US"/>
        </a:p>
      </dgm:t>
    </dgm:pt>
    <dgm:pt modelId="{FA999764-E923-4618-B64F-5D40A4175643}" type="sibTrans" cxnId="{AB4EFBDB-51E0-4104-ABC2-236A47412DE2}">
      <dgm:prSet/>
      <dgm:spPr/>
      <dgm:t>
        <a:bodyPr/>
        <a:lstStyle/>
        <a:p>
          <a:endParaRPr lang="en-US"/>
        </a:p>
      </dgm:t>
    </dgm:pt>
    <dgm:pt modelId="{0E676907-6E6A-44E7-A2FE-2A43C2F2EC33}">
      <dgm:prSet/>
      <dgm:spPr/>
      <dgm:t>
        <a:bodyPr/>
        <a:lstStyle/>
        <a:p>
          <a:r>
            <a:rPr lang="en-US" dirty="0" smtClean="0"/>
            <a:t>Evaluate the solution</a:t>
          </a:r>
          <a:endParaRPr lang="en-US" dirty="0"/>
        </a:p>
      </dgm:t>
    </dgm:pt>
    <dgm:pt modelId="{9EE2085B-1109-4BB1-AB06-605D750F7150}" type="parTrans" cxnId="{7BF56E75-4AD5-4EB8-BEAD-FBA5593FACD9}">
      <dgm:prSet/>
      <dgm:spPr/>
      <dgm:t>
        <a:bodyPr/>
        <a:lstStyle/>
        <a:p>
          <a:endParaRPr lang="en-US"/>
        </a:p>
      </dgm:t>
    </dgm:pt>
    <dgm:pt modelId="{2324DCAA-F84A-46DA-B1D6-B8D1D8863494}" type="sibTrans" cxnId="{7BF56E75-4AD5-4EB8-BEAD-FBA5593FACD9}">
      <dgm:prSet/>
      <dgm:spPr/>
      <dgm:t>
        <a:bodyPr/>
        <a:lstStyle/>
        <a:p>
          <a:endParaRPr lang="en-US"/>
        </a:p>
      </dgm:t>
    </dgm:pt>
    <dgm:pt modelId="{A3CBAB24-A067-459E-8735-2B32D4E4A18F}" type="pres">
      <dgm:prSet presAssocID="{5B40FC0D-6F03-4CD3-A69D-0855282AA159}" presName="Name0" presStyleCnt="0">
        <dgm:presLayoutVars>
          <dgm:dir/>
          <dgm:resizeHandles val="exact"/>
        </dgm:presLayoutVars>
      </dgm:prSet>
      <dgm:spPr/>
    </dgm:pt>
    <dgm:pt modelId="{08908B7D-00E2-42A3-ADA2-65F1B67B88B5}" type="pres">
      <dgm:prSet presAssocID="{4D34AB2F-252E-410A-97D4-0D9B5A7ED58D}" presName="node" presStyleLbl="node1" presStyleIdx="0" presStyleCnt="6">
        <dgm:presLayoutVars>
          <dgm:bulletEnabled val="1"/>
        </dgm:presLayoutVars>
      </dgm:prSet>
      <dgm:spPr/>
      <dgm:t>
        <a:bodyPr/>
        <a:lstStyle/>
        <a:p>
          <a:endParaRPr lang="en-US"/>
        </a:p>
      </dgm:t>
    </dgm:pt>
    <dgm:pt modelId="{D7996E4A-8DDB-454D-B3CC-36A13B314CE6}" type="pres">
      <dgm:prSet presAssocID="{B6EEDC14-916B-4BF6-A937-5FD7B4FC6E27}" presName="sibTrans" presStyleLbl="sibTrans2D1" presStyleIdx="0" presStyleCnt="5"/>
      <dgm:spPr/>
      <dgm:t>
        <a:bodyPr/>
        <a:lstStyle/>
        <a:p>
          <a:endParaRPr lang="en-US"/>
        </a:p>
      </dgm:t>
    </dgm:pt>
    <dgm:pt modelId="{637CC0C6-7970-46F1-9747-569D206C858F}" type="pres">
      <dgm:prSet presAssocID="{B6EEDC14-916B-4BF6-A937-5FD7B4FC6E27}" presName="connectorText" presStyleLbl="sibTrans2D1" presStyleIdx="0" presStyleCnt="5"/>
      <dgm:spPr/>
      <dgm:t>
        <a:bodyPr/>
        <a:lstStyle/>
        <a:p>
          <a:endParaRPr lang="en-US"/>
        </a:p>
      </dgm:t>
    </dgm:pt>
    <dgm:pt modelId="{1AB7D711-F11B-4726-A702-1AEE36E71A87}" type="pres">
      <dgm:prSet presAssocID="{8FCE1342-4D61-4395-A28C-740DC27483E2}" presName="node" presStyleLbl="node1" presStyleIdx="1" presStyleCnt="6">
        <dgm:presLayoutVars>
          <dgm:bulletEnabled val="1"/>
        </dgm:presLayoutVars>
      </dgm:prSet>
      <dgm:spPr/>
      <dgm:t>
        <a:bodyPr/>
        <a:lstStyle/>
        <a:p>
          <a:endParaRPr lang="en-US"/>
        </a:p>
      </dgm:t>
    </dgm:pt>
    <dgm:pt modelId="{A0902580-596C-4734-A132-4FD5B4F6D3AC}" type="pres">
      <dgm:prSet presAssocID="{E567ED69-8273-4959-8EFA-64F2797FE1FD}" presName="sibTrans" presStyleLbl="sibTrans2D1" presStyleIdx="1" presStyleCnt="5"/>
      <dgm:spPr/>
      <dgm:t>
        <a:bodyPr/>
        <a:lstStyle/>
        <a:p>
          <a:endParaRPr lang="en-US"/>
        </a:p>
      </dgm:t>
    </dgm:pt>
    <dgm:pt modelId="{4FC1ADBA-5126-4BA9-9158-D8EF6974CD0E}" type="pres">
      <dgm:prSet presAssocID="{E567ED69-8273-4959-8EFA-64F2797FE1FD}" presName="connectorText" presStyleLbl="sibTrans2D1" presStyleIdx="1" presStyleCnt="5"/>
      <dgm:spPr/>
      <dgm:t>
        <a:bodyPr/>
        <a:lstStyle/>
        <a:p>
          <a:endParaRPr lang="en-US"/>
        </a:p>
      </dgm:t>
    </dgm:pt>
    <dgm:pt modelId="{074859E5-97D3-4765-A395-8B21ACFD6B03}" type="pres">
      <dgm:prSet presAssocID="{3DD1CB4F-7F76-4205-8481-15AA3C1B5FAE}" presName="node" presStyleLbl="node1" presStyleIdx="2" presStyleCnt="6">
        <dgm:presLayoutVars>
          <dgm:bulletEnabled val="1"/>
        </dgm:presLayoutVars>
      </dgm:prSet>
      <dgm:spPr/>
      <dgm:t>
        <a:bodyPr/>
        <a:lstStyle/>
        <a:p>
          <a:endParaRPr lang="en-US"/>
        </a:p>
      </dgm:t>
    </dgm:pt>
    <dgm:pt modelId="{9F3DDC18-C7A0-4FEF-8078-9F105753C290}" type="pres">
      <dgm:prSet presAssocID="{12411231-CCB0-4788-97F6-53777311800E}" presName="sibTrans" presStyleLbl="sibTrans2D1" presStyleIdx="2" presStyleCnt="5"/>
      <dgm:spPr/>
      <dgm:t>
        <a:bodyPr/>
        <a:lstStyle/>
        <a:p>
          <a:endParaRPr lang="en-US"/>
        </a:p>
      </dgm:t>
    </dgm:pt>
    <dgm:pt modelId="{62A42B2F-122C-4BF9-B03F-26AA1E7BE96F}" type="pres">
      <dgm:prSet presAssocID="{12411231-CCB0-4788-97F6-53777311800E}" presName="connectorText" presStyleLbl="sibTrans2D1" presStyleIdx="2" presStyleCnt="5"/>
      <dgm:spPr/>
      <dgm:t>
        <a:bodyPr/>
        <a:lstStyle/>
        <a:p>
          <a:endParaRPr lang="en-US"/>
        </a:p>
      </dgm:t>
    </dgm:pt>
    <dgm:pt modelId="{FC438D55-B74E-4F22-83D2-CCEB82AD212D}" type="pres">
      <dgm:prSet presAssocID="{EB6D856B-D6FD-4082-A366-3760A1553289}" presName="node" presStyleLbl="node1" presStyleIdx="3" presStyleCnt="6">
        <dgm:presLayoutVars>
          <dgm:bulletEnabled val="1"/>
        </dgm:presLayoutVars>
      </dgm:prSet>
      <dgm:spPr/>
      <dgm:t>
        <a:bodyPr/>
        <a:lstStyle/>
        <a:p>
          <a:endParaRPr lang="en-US"/>
        </a:p>
      </dgm:t>
    </dgm:pt>
    <dgm:pt modelId="{5E1495DD-CDE6-404F-8B5C-2743AEC0CE32}" type="pres">
      <dgm:prSet presAssocID="{3AB0235D-F679-4E6D-844B-3551159D53D6}" presName="sibTrans" presStyleLbl="sibTrans2D1" presStyleIdx="3" presStyleCnt="5"/>
      <dgm:spPr/>
      <dgm:t>
        <a:bodyPr/>
        <a:lstStyle/>
        <a:p>
          <a:endParaRPr lang="en-US"/>
        </a:p>
      </dgm:t>
    </dgm:pt>
    <dgm:pt modelId="{E25A421F-D94E-4163-A62F-71CD75EA3522}" type="pres">
      <dgm:prSet presAssocID="{3AB0235D-F679-4E6D-844B-3551159D53D6}" presName="connectorText" presStyleLbl="sibTrans2D1" presStyleIdx="3" presStyleCnt="5"/>
      <dgm:spPr/>
      <dgm:t>
        <a:bodyPr/>
        <a:lstStyle/>
        <a:p>
          <a:endParaRPr lang="en-US"/>
        </a:p>
      </dgm:t>
    </dgm:pt>
    <dgm:pt modelId="{A245EC4D-83C8-47DE-8B22-89AEECFD147C}" type="pres">
      <dgm:prSet presAssocID="{A0CACB99-9411-45CB-9C5E-42D69BBD40E9}" presName="node" presStyleLbl="node1" presStyleIdx="4" presStyleCnt="6">
        <dgm:presLayoutVars>
          <dgm:bulletEnabled val="1"/>
        </dgm:presLayoutVars>
      </dgm:prSet>
      <dgm:spPr/>
      <dgm:t>
        <a:bodyPr/>
        <a:lstStyle/>
        <a:p>
          <a:endParaRPr lang="en-US"/>
        </a:p>
      </dgm:t>
    </dgm:pt>
    <dgm:pt modelId="{3E774E3A-8962-439B-A549-1EB284BE55F7}" type="pres">
      <dgm:prSet presAssocID="{FA999764-E923-4618-B64F-5D40A4175643}" presName="sibTrans" presStyleLbl="sibTrans2D1" presStyleIdx="4" presStyleCnt="5"/>
      <dgm:spPr/>
      <dgm:t>
        <a:bodyPr/>
        <a:lstStyle/>
        <a:p>
          <a:endParaRPr lang="en-US"/>
        </a:p>
      </dgm:t>
    </dgm:pt>
    <dgm:pt modelId="{2F166AF0-25DA-4058-83B7-C6BF0656948E}" type="pres">
      <dgm:prSet presAssocID="{FA999764-E923-4618-B64F-5D40A4175643}" presName="connectorText" presStyleLbl="sibTrans2D1" presStyleIdx="4" presStyleCnt="5"/>
      <dgm:spPr/>
      <dgm:t>
        <a:bodyPr/>
        <a:lstStyle/>
        <a:p>
          <a:endParaRPr lang="en-US"/>
        </a:p>
      </dgm:t>
    </dgm:pt>
    <dgm:pt modelId="{F2B44AAF-E23C-4580-BC0C-00A0D2E06FDB}" type="pres">
      <dgm:prSet presAssocID="{0E676907-6E6A-44E7-A2FE-2A43C2F2EC33}" presName="node" presStyleLbl="node1" presStyleIdx="5" presStyleCnt="6">
        <dgm:presLayoutVars>
          <dgm:bulletEnabled val="1"/>
        </dgm:presLayoutVars>
      </dgm:prSet>
      <dgm:spPr/>
      <dgm:t>
        <a:bodyPr/>
        <a:lstStyle/>
        <a:p>
          <a:endParaRPr lang="en-US"/>
        </a:p>
      </dgm:t>
    </dgm:pt>
  </dgm:ptLst>
  <dgm:cxnLst>
    <dgm:cxn modelId="{819CE506-72E9-47C1-B9D1-2F313041F7A3}" srcId="{5B40FC0D-6F03-4CD3-A69D-0855282AA159}" destId="{8FCE1342-4D61-4395-A28C-740DC27483E2}" srcOrd="1" destOrd="0" parTransId="{D5459F98-ABD2-42FC-9261-67B0300724AB}" sibTransId="{E567ED69-8273-4959-8EFA-64F2797FE1FD}"/>
    <dgm:cxn modelId="{5467AEB2-E12D-4E53-9FD6-6498745B0D71}" type="presOf" srcId="{B6EEDC14-916B-4BF6-A937-5FD7B4FC6E27}" destId="{637CC0C6-7970-46F1-9747-569D206C858F}" srcOrd="1" destOrd="0" presId="urn:microsoft.com/office/officeart/2005/8/layout/process1"/>
    <dgm:cxn modelId="{A3F6698F-6273-4ABF-B69F-1299E1700598}" type="presOf" srcId="{0E676907-6E6A-44E7-A2FE-2A43C2F2EC33}" destId="{F2B44AAF-E23C-4580-BC0C-00A0D2E06FDB}" srcOrd="0" destOrd="0" presId="urn:microsoft.com/office/officeart/2005/8/layout/process1"/>
    <dgm:cxn modelId="{45B924BA-F28E-44F5-A1D3-66043F856047}" srcId="{5B40FC0D-6F03-4CD3-A69D-0855282AA159}" destId="{4D34AB2F-252E-410A-97D4-0D9B5A7ED58D}" srcOrd="0" destOrd="0" parTransId="{B6F41E6B-304B-4476-8967-8E8A1312F662}" sibTransId="{B6EEDC14-916B-4BF6-A937-5FD7B4FC6E27}"/>
    <dgm:cxn modelId="{326A97EE-67C9-449C-A5E0-6AB97A416BE4}" type="presOf" srcId="{3DD1CB4F-7F76-4205-8481-15AA3C1B5FAE}" destId="{074859E5-97D3-4765-A395-8B21ACFD6B03}" srcOrd="0" destOrd="0" presId="urn:microsoft.com/office/officeart/2005/8/layout/process1"/>
    <dgm:cxn modelId="{99B7A70E-D52B-4847-8BBA-905CCE7DE4AE}" type="presOf" srcId="{12411231-CCB0-4788-97F6-53777311800E}" destId="{9F3DDC18-C7A0-4FEF-8078-9F105753C290}" srcOrd="0" destOrd="0" presId="urn:microsoft.com/office/officeart/2005/8/layout/process1"/>
    <dgm:cxn modelId="{BD5E6792-C769-4367-A4BF-C6E1C17AE7EE}" srcId="{5B40FC0D-6F03-4CD3-A69D-0855282AA159}" destId="{3DD1CB4F-7F76-4205-8481-15AA3C1B5FAE}" srcOrd="2" destOrd="0" parTransId="{87711810-3CE3-493E-A05C-1202BC0CD846}" sibTransId="{12411231-CCB0-4788-97F6-53777311800E}"/>
    <dgm:cxn modelId="{9126A366-CD07-4EBB-B4A9-840252929109}" srcId="{5B40FC0D-6F03-4CD3-A69D-0855282AA159}" destId="{EB6D856B-D6FD-4082-A366-3760A1553289}" srcOrd="3" destOrd="0" parTransId="{33351971-2EAF-4422-9535-6C6A46209F8A}" sibTransId="{3AB0235D-F679-4E6D-844B-3551159D53D6}"/>
    <dgm:cxn modelId="{F03E5B14-3C5D-4B5B-BF30-EB562E506999}" type="presOf" srcId="{3AB0235D-F679-4E6D-844B-3551159D53D6}" destId="{5E1495DD-CDE6-404F-8B5C-2743AEC0CE32}" srcOrd="0" destOrd="0" presId="urn:microsoft.com/office/officeart/2005/8/layout/process1"/>
    <dgm:cxn modelId="{E1F87AA7-2BEB-4D9B-A264-01218BEE4501}" type="presOf" srcId="{8FCE1342-4D61-4395-A28C-740DC27483E2}" destId="{1AB7D711-F11B-4726-A702-1AEE36E71A87}" srcOrd="0" destOrd="0" presId="urn:microsoft.com/office/officeart/2005/8/layout/process1"/>
    <dgm:cxn modelId="{54EB9F1A-8F20-4D95-9D72-D21623948EA7}" type="presOf" srcId="{FA999764-E923-4618-B64F-5D40A4175643}" destId="{3E774E3A-8962-439B-A549-1EB284BE55F7}" srcOrd="0" destOrd="0" presId="urn:microsoft.com/office/officeart/2005/8/layout/process1"/>
    <dgm:cxn modelId="{7BF56E75-4AD5-4EB8-BEAD-FBA5593FACD9}" srcId="{5B40FC0D-6F03-4CD3-A69D-0855282AA159}" destId="{0E676907-6E6A-44E7-A2FE-2A43C2F2EC33}" srcOrd="5" destOrd="0" parTransId="{9EE2085B-1109-4BB1-AB06-605D750F7150}" sibTransId="{2324DCAA-F84A-46DA-B1D6-B8D1D8863494}"/>
    <dgm:cxn modelId="{8192C2D8-C754-49E2-B967-C5A4094C7172}" type="presOf" srcId="{A0CACB99-9411-45CB-9C5E-42D69BBD40E9}" destId="{A245EC4D-83C8-47DE-8B22-89AEECFD147C}" srcOrd="0" destOrd="0" presId="urn:microsoft.com/office/officeart/2005/8/layout/process1"/>
    <dgm:cxn modelId="{FF4FC881-7F01-470C-989F-4F248624F76D}" type="presOf" srcId="{EB6D856B-D6FD-4082-A366-3760A1553289}" destId="{FC438D55-B74E-4F22-83D2-CCEB82AD212D}" srcOrd="0" destOrd="0" presId="urn:microsoft.com/office/officeart/2005/8/layout/process1"/>
    <dgm:cxn modelId="{197FF3A3-F9D6-4DEC-B289-1ABEF21B59C1}" type="presOf" srcId="{E567ED69-8273-4959-8EFA-64F2797FE1FD}" destId="{A0902580-596C-4734-A132-4FD5B4F6D3AC}" srcOrd="0" destOrd="0" presId="urn:microsoft.com/office/officeart/2005/8/layout/process1"/>
    <dgm:cxn modelId="{41C6E8B4-F85D-429F-BFBD-D67648264094}" type="presOf" srcId="{B6EEDC14-916B-4BF6-A937-5FD7B4FC6E27}" destId="{D7996E4A-8DDB-454D-B3CC-36A13B314CE6}" srcOrd="0" destOrd="0" presId="urn:microsoft.com/office/officeart/2005/8/layout/process1"/>
    <dgm:cxn modelId="{7B89921D-C95D-45B8-95E4-DBD5EFB641EA}" type="presOf" srcId="{3AB0235D-F679-4E6D-844B-3551159D53D6}" destId="{E25A421F-D94E-4163-A62F-71CD75EA3522}" srcOrd="1" destOrd="0" presId="urn:microsoft.com/office/officeart/2005/8/layout/process1"/>
    <dgm:cxn modelId="{610F2864-47CA-4603-A3CC-1148DA483BED}" type="presOf" srcId="{5B40FC0D-6F03-4CD3-A69D-0855282AA159}" destId="{A3CBAB24-A067-459E-8735-2B32D4E4A18F}" srcOrd="0" destOrd="0" presId="urn:microsoft.com/office/officeart/2005/8/layout/process1"/>
    <dgm:cxn modelId="{AB4EFBDB-51E0-4104-ABC2-236A47412DE2}" srcId="{5B40FC0D-6F03-4CD3-A69D-0855282AA159}" destId="{A0CACB99-9411-45CB-9C5E-42D69BBD40E9}" srcOrd="4" destOrd="0" parTransId="{B99B0B29-4D4A-49D3-8A20-22C8CB2885D5}" sibTransId="{FA999764-E923-4618-B64F-5D40A4175643}"/>
    <dgm:cxn modelId="{EA613C07-5027-4418-8BEF-8752397326DD}" type="presOf" srcId="{FA999764-E923-4618-B64F-5D40A4175643}" destId="{2F166AF0-25DA-4058-83B7-C6BF0656948E}" srcOrd="1" destOrd="0" presId="urn:microsoft.com/office/officeart/2005/8/layout/process1"/>
    <dgm:cxn modelId="{B18A2C82-5BFC-4E32-919E-81D4A8255BBC}" type="presOf" srcId="{12411231-CCB0-4788-97F6-53777311800E}" destId="{62A42B2F-122C-4BF9-B03F-26AA1E7BE96F}" srcOrd="1" destOrd="0" presId="urn:microsoft.com/office/officeart/2005/8/layout/process1"/>
    <dgm:cxn modelId="{FB9D6B00-C179-45BB-A762-859CF4922204}" type="presOf" srcId="{E567ED69-8273-4959-8EFA-64F2797FE1FD}" destId="{4FC1ADBA-5126-4BA9-9158-D8EF6974CD0E}" srcOrd="1" destOrd="0" presId="urn:microsoft.com/office/officeart/2005/8/layout/process1"/>
    <dgm:cxn modelId="{5B7D0BF7-6838-4089-8792-3BC2546C857A}" type="presOf" srcId="{4D34AB2F-252E-410A-97D4-0D9B5A7ED58D}" destId="{08908B7D-00E2-42A3-ADA2-65F1B67B88B5}" srcOrd="0" destOrd="0" presId="urn:microsoft.com/office/officeart/2005/8/layout/process1"/>
    <dgm:cxn modelId="{8DA6447A-FA2E-4A70-A97E-6D37B7580017}" type="presParOf" srcId="{A3CBAB24-A067-459E-8735-2B32D4E4A18F}" destId="{08908B7D-00E2-42A3-ADA2-65F1B67B88B5}" srcOrd="0" destOrd="0" presId="urn:microsoft.com/office/officeart/2005/8/layout/process1"/>
    <dgm:cxn modelId="{F9414CB3-03BD-4C7B-A835-3A40B8BA7CA3}" type="presParOf" srcId="{A3CBAB24-A067-459E-8735-2B32D4E4A18F}" destId="{D7996E4A-8DDB-454D-B3CC-36A13B314CE6}" srcOrd="1" destOrd="0" presId="urn:microsoft.com/office/officeart/2005/8/layout/process1"/>
    <dgm:cxn modelId="{A34183D3-BB42-4AB7-9F5B-379A493303F0}" type="presParOf" srcId="{D7996E4A-8DDB-454D-B3CC-36A13B314CE6}" destId="{637CC0C6-7970-46F1-9747-569D206C858F}" srcOrd="0" destOrd="0" presId="urn:microsoft.com/office/officeart/2005/8/layout/process1"/>
    <dgm:cxn modelId="{E976F120-CB92-4257-B7AC-A53E9AA41F8A}" type="presParOf" srcId="{A3CBAB24-A067-459E-8735-2B32D4E4A18F}" destId="{1AB7D711-F11B-4726-A702-1AEE36E71A87}" srcOrd="2" destOrd="0" presId="urn:microsoft.com/office/officeart/2005/8/layout/process1"/>
    <dgm:cxn modelId="{A3BAA6E7-DE38-433C-827B-229B4192C75B}" type="presParOf" srcId="{A3CBAB24-A067-459E-8735-2B32D4E4A18F}" destId="{A0902580-596C-4734-A132-4FD5B4F6D3AC}" srcOrd="3" destOrd="0" presId="urn:microsoft.com/office/officeart/2005/8/layout/process1"/>
    <dgm:cxn modelId="{F43DC121-A213-4F67-9439-ABCD59E616BF}" type="presParOf" srcId="{A0902580-596C-4734-A132-4FD5B4F6D3AC}" destId="{4FC1ADBA-5126-4BA9-9158-D8EF6974CD0E}" srcOrd="0" destOrd="0" presId="urn:microsoft.com/office/officeart/2005/8/layout/process1"/>
    <dgm:cxn modelId="{70D87CC1-DFC3-442C-AABE-0B7C205D2C73}" type="presParOf" srcId="{A3CBAB24-A067-459E-8735-2B32D4E4A18F}" destId="{074859E5-97D3-4765-A395-8B21ACFD6B03}" srcOrd="4" destOrd="0" presId="urn:microsoft.com/office/officeart/2005/8/layout/process1"/>
    <dgm:cxn modelId="{35AE266B-99D4-4A97-B5DB-237B7CD48D08}" type="presParOf" srcId="{A3CBAB24-A067-459E-8735-2B32D4E4A18F}" destId="{9F3DDC18-C7A0-4FEF-8078-9F105753C290}" srcOrd="5" destOrd="0" presId="urn:microsoft.com/office/officeart/2005/8/layout/process1"/>
    <dgm:cxn modelId="{B5C3D386-4CAE-4081-9305-CFCF319D017A}" type="presParOf" srcId="{9F3DDC18-C7A0-4FEF-8078-9F105753C290}" destId="{62A42B2F-122C-4BF9-B03F-26AA1E7BE96F}" srcOrd="0" destOrd="0" presId="urn:microsoft.com/office/officeart/2005/8/layout/process1"/>
    <dgm:cxn modelId="{3BC977AC-F693-458F-A557-EC5856EF8F15}" type="presParOf" srcId="{A3CBAB24-A067-459E-8735-2B32D4E4A18F}" destId="{FC438D55-B74E-4F22-83D2-CCEB82AD212D}" srcOrd="6" destOrd="0" presId="urn:microsoft.com/office/officeart/2005/8/layout/process1"/>
    <dgm:cxn modelId="{E4532758-2CE9-4BD8-82AA-B569EDB0A868}" type="presParOf" srcId="{A3CBAB24-A067-459E-8735-2B32D4E4A18F}" destId="{5E1495DD-CDE6-404F-8B5C-2743AEC0CE32}" srcOrd="7" destOrd="0" presId="urn:microsoft.com/office/officeart/2005/8/layout/process1"/>
    <dgm:cxn modelId="{CE9561FB-F0F2-4249-A67B-898682D36E43}" type="presParOf" srcId="{5E1495DD-CDE6-404F-8B5C-2743AEC0CE32}" destId="{E25A421F-D94E-4163-A62F-71CD75EA3522}" srcOrd="0" destOrd="0" presId="urn:microsoft.com/office/officeart/2005/8/layout/process1"/>
    <dgm:cxn modelId="{3BC0DAF6-BE9E-4B10-8321-BEB99050F4E7}" type="presParOf" srcId="{A3CBAB24-A067-459E-8735-2B32D4E4A18F}" destId="{A245EC4D-83C8-47DE-8B22-89AEECFD147C}" srcOrd="8" destOrd="0" presId="urn:microsoft.com/office/officeart/2005/8/layout/process1"/>
    <dgm:cxn modelId="{F940C73E-4806-4D9A-B26B-8080A0762DBD}" type="presParOf" srcId="{A3CBAB24-A067-459E-8735-2B32D4E4A18F}" destId="{3E774E3A-8962-439B-A549-1EB284BE55F7}" srcOrd="9" destOrd="0" presId="urn:microsoft.com/office/officeart/2005/8/layout/process1"/>
    <dgm:cxn modelId="{B9CC580F-ACCE-4424-80F6-83D33767C59F}" type="presParOf" srcId="{3E774E3A-8962-439B-A549-1EB284BE55F7}" destId="{2F166AF0-25DA-4058-83B7-C6BF0656948E}" srcOrd="0" destOrd="0" presId="urn:microsoft.com/office/officeart/2005/8/layout/process1"/>
    <dgm:cxn modelId="{CE89DD8E-3390-42EE-B67A-C12A253CE83A}" type="presParOf" srcId="{A3CBAB24-A067-459E-8735-2B32D4E4A18F}" destId="{F2B44AAF-E23C-4580-BC0C-00A0D2E06FDB}"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A37D2D-FB38-456B-B9CD-8D175B2BC754}" type="doc">
      <dgm:prSet loTypeId="urn:microsoft.com/office/officeart/2005/8/layout/matrix1" loCatId="matrix" qsTypeId="urn:microsoft.com/office/officeart/2005/8/quickstyle/simple1" qsCatId="simple" csTypeId="urn:microsoft.com/office/officeart/2005/8/colors/colorful2" csCatId="colorful" phldr="1"/>
      <dgm:spPr/>
      <dgm:t>
        <a:bodyPr/>
        <a:lstStyle/>
        <a:p>
          <a:endParaRPr lang="en-US"/>
        </a:p>
      </dgm:t>
    </dgm:pt>
    <dgm:pt modelId="{0F12F61E-F706-411D-9F09-776E5FB2023C}">
      <dgm:prSet phldrT="[Text]" custT="1"/>
      <dgm:spPr/>
      <dgm:t>
        <a:bodyPr/>
        <a:lstStyle/>
        <a:p>
          <a:r>
            <a:rPr lang="en-US" sz="2100" dirty="0" smtClean="0"/>
            <a:t>Algorithmic and Heuristics can use the six steps of problem solving</a:t>
          </a:r>
        </a:p>
        <a:p>
          <a:endParaRPr lang="en-US" sz="2100" dirty="0"/>
        </a:p>
      </dgm:t>
    </dgm:pt>
    <dgm:pt modelId="{29214E16-87D9-42CC-BC34-A8AC7037211D}" type="parTrans" cxnId="{E8E81220-23D2-4AE7-8593-34457A8B75B4}">
      <dgm:prSet/>
      <dgm:spPr/>
      <dgm:t>
        <a:bodyPr/>
        <a:lstStyle/>
        <a:p>
          <a:endParaRPr lang="en-US" sz="2100"/>
        </a:p>
      </dgm:t>
    </dgm:pt>
    <dgm:pt modelId="{9EA33ED1-3D20-4D2D-9473-42BA5E6B11BD}" type="sibTrans" cxnId="{E8E81220-23D2-4AE7-8593-34457A8B75B4}">
      <dgm:prSet/>
      <dgm:spPr/>
      <dgm:t>
        <a:bodyPr/>
        <a:lstStyle/>
        <a:p>
          <a:endParaRPr lang="en-US" sz="2100"/>
        </a:p>
      </dgm:t>
    </dgm:pt>
    <dgm:pt modelId="{F010050B-630C-45FA-AD67-6AB05E776672}">
      <dgm:prSet phldrT="[Text]" custT="1"/>
      <dgm:spPr/>
      <dgm:t>
        <a:bodyPr/>
        <a:lstStyle/>
        <a:p>
          <a:r>
            <a:rPr lang="en-US" sz="2100" dirty="0" smtClean="0"/>
            <a:t>The last step of the six step (evaluate the solution) for heuristic solution is less correct and appropriate compare to algorithmic solution </a:t>
          </a:r>
          <a:endParaRPr lang="en-US" sz="2100" dirty="0"/>
        </a:p>
      </dgm:t>
    </dgm:pt>
    <dgm:pt modelId="{38FF382C-0DD1-4855-99F3-6D9A282741F8}" type="parTrans" cxnId="{31E601D9-A844-4590-BC9A-3BD2A3787E44}">
      <dgm:prSet/>
      <dgm:spPr/>
      <dgm:t>
        <a:bodyPr/>
        <a:lstStyle/>
        <a:p>
          <a:endParaRPr lang="en-US" sz="2100"/>
        </a:p>
      </dgm:t>
    </dgm:pt>
    <dgm:pt modelId="{1E3DEB79-B5DC-4FAB-AB21-E3E503A732C9}" type="sibTrans" cxnId="{31E601D9-A844-4590-BC9A-3BD2A3787E44}">
      <dgm:prSet/>
      <dgm:spPr/>
      <dgm:t>
        <a:bodyPr/>
        <a:lstStyle/>
        <a:p>
          <a:endParaRPr lang="en-US" sz="2100"/>
        </a:p>
      </dgm:t>
    </dgm:pt>
    <dgm:pt modelId="{45D01758-0631-4BF6-876B-E047FB2415A3}">
      <dgm:prSet phldrT="[Text]" custT="1"/>
      <dgm:spPr/>
      <dgm:t>
        <a:bodyPr/>
        <a:lstStyle/>
        <a:p>
          <a:r>
            <a:rPr lang="en-US" sz="2100" dirty="0" smtClean="0"/>
            <a:t>Heuristic solution: often need to follow six steps more than once. In evaluate step, hard to decide the best  choice</a:t>
          </a:r>
          <a:endParaRPr lang="en-US" sz="2100" dirty="0"/>
        </a:p>
      </dgm:t>
    </dgm:pt>
    <dgm:pt modelId="{0B9BA194-7CFB-4795-95DD-BB0E9B30AD02}" type="parTrans" cxnId="{BF46B048-7312-473F-9677-2B6AD45CC22F}">
      <dgm:prSet/>
      <dgm:spPr/>
      <dgm:t>
        <a:bodyPr/>
        <a:lstStyle/>
        <a:p>
          <a:endParaRPr lang="en-US" sz="2100"/>
        </a:p>
      </dgm:t>
    </dgm:pt>
    <dgm:pt modelId="{DD7D9422-6B64-4A95-A780-F32AFFD7157C}" type="sibTrans" cxnId="{BF46B048-7312-473F-9677-2B6AD45CC22F}">
      <dgm:prSet/>
      <dgm:spPr/>
      <dgm:t>
        <a:bodyPr/>
        <a:lstStyle/>
        <a:p>
          <a:endParaRPr lang="en-US" sz="2100"/>
        </a:p>
      </dgm:t>
    </dgm:pt>
    <dgm:pt modelId="{33B420BD-D7F0-4B21-AB42-B101B1805F6C}">
      <dgm:prSet phldrT="[Text]" custT="1"/>
      <dgm:spPr/>
      <dgm:t>
        <a:bodyPr/>
        <a:lstStyle/>
        <a:p>
          <a:r>
            <a:rPr lang="en-US" sz="2100" dirty="0" smtClean="0"/>
            <a:t>Most problem require combination of algorithmic and heuristic solution</a:t>
          </a:r>
        </a:p>
        <a:p>
          <a:endParaRPr lang="en-US" sz="2100" dirty="0"/>
        </a:p>
      </dgm:t>
    </dgm:pt>
    <dgm:pt modelId="{B716024B-38C3-433A-98CB-6765D0F74097}" type="parTrans" cxnId="{C736921F-8894-4D53-BC88-516166C6F4FE}">
      <dgm:prSet/>
      <dgm:spPr/>
      <dgm:t>
        <a:bodyPr/>
        <a:lstStyle/>
        <a:p>
          <a:endParaRPr lang="en-US" sz="2100"/>
        </a:p>
      </dgm:t>
    </dgm:pt>
    <dgm:pt modelId="{3828683C-3AD7-4567-AB2F-65C07B48A2A8}" type="sibTrans" cxnId="{C736921F-8894-4D53-BC88-516166C6F4FE}">
      <dgm:prSet/>
      <dgm:spPr/>
      <dgm:t>
        <a:bodyPr/>
        <a:lstStyle/>
        <a:p>
          <a:endParaRPr lang="en-US" sz="2100"/>
        </a:p>
      </dgm:t>
    </dgm:pt>
    <dgm:pt modelId="{550033AD-3FBF-47CF-BF8E-59CAD3A9F0A6}">
      <dgm:prSet phldrT="[Text]" custT="1"/>
      <dgm:spPr/>
      <dgm:t>
        <a:bodyPr/>
        <a:lstStyle/>
        <a:p>
          <a:r>
            <a:rPr lang="en-US" sz="2100" dirty="0" smtClean="0"/>
            <a:t> </a:t>
          </a:r>
          <a:endParaRPr lang="en-US" sz="2100" dirty="0"/>
        </a:p>
      </dgm:t>
    </dgm:pt>
    <dgm:pt modelId="{0DF667AA-096E-43F6-8BBF-905489C9B102}" type="sibTrans" cxnId="{467A9B2E-672D-4E5F-A254-9F5A0F3E9B41}">
      <dgm:prSet/>
      <dgm:spPr/>
      <dgm:t>
        <a:bodyPr/>
        <a:lstStyle/>
        <a:p>
          <a:endParaRPr lang="en-US" sz="2100"/>
        </a:p>
      </dgm:t>
    </dgm:pt>
    <dgm:pt modelId="{27E07A99-58E6-496B-BF37-EF8A864BEEA6}" type="parTrans" cxnId="{467A9B2E-672D-4E5F-A254-9F5A0F3E9B41}">
      <dgm:prSet/>
      <dgm:spPr/>
      <dgm:t>
        <a:bodyPr/>
        <a:lstStyle/>
        <a:p>
          <a:endParaRPr lang="en-US" sz="2100"/>
        </a:p>
      </dgm:t>
    </dgm:pt>
    <dgm:pt modelId="{E54196B6-D0CD-4A7A-B6F4-57D0DE3086AD}" type="pres">
      <dgm:prSet presAssocID="{E4A37D2D-FB38-456B-B9CD-8D175B2BC754}" presName="diagram" presStyleCnt="0">
        <dgm:presLayoutVars>
          <dgm:chMax val="1"/>
          <dgm:dir/>
          <dgm:animLvl val="ctr"/>
          <dgm:resizeHandles val="exact"/>
        </dgm:presLayoutVars>
      </dgm:prSet>
      <dgm:spPr/>
      <dgm:t>
        <a:bodyPr/>
        <a:lstStyle/>
        <a:p>
          <a:endParaRPr lang="en-US"/>
        </a:p>
      </dgm:t>
    </dgm:pt>
    <dgm:pt modelId="{2AC56A59-71A4-48C8-B057-BA41018893C7}" type="pres">
      <dgm:prSet presAssocID="{E4A37D2D-FB38-456B-B9CD-8D175B2BC754}" presName="matrix" presStyleCnt="0"/>
      <dgm:spPr/>
    </dgm:pt>
    <dgm:pt modelId="{F593CFB1-FF85-4C6E-9593-3FC861C02FF2}" type="pres">
      <dgm:prSet presAssocID="{E4A37D2D-FB38-456B-B9CD-8D175B2BC754}" presName="tile1" presStyleLbl="node1" presStyleIdx="0" presStyleCnt="4"/>
      <dgm:spPr/>
      <dgm:t>
        <a:bodyPr/>
        <a:lstStyle/>
        <a:p>
          <a:endParaRPr lang="en-US"/>
        </a:p>
      </dgm:t>
    </dgm:pt>
    <dgm:pt modelId="{176568A3-5C27-401B-B14A-3D597EB98ACE}" type="pres">
      <dgm:prSet presAssocID="{E4A37D2D-FB38-456B-B9CD-8D175B2BC754}" presName="tile1text" presStyleLbl="node1" presStyleIdx="0" presStyleCnt="4">
        <dgm:presLayoutVars>
          <dgm:chMax val="0"/>
          <dgm:chPref val="0"/>
          <dgm:bulletEnabled val="1"/>
        </dgm:presLayoutVars>
      </dgm:prSet>
      <dgm:spPr/>
      <dgm:t>
        <a:bodyPr/>
        <a:lstStyle/>
        <a:p>
          <a:endParaRPr lang="en-US"/>
        </a:p>
      </dgm:t>
    </dgm:pt>
    <dgm:pt modelId="{E3E4AD31-E814-44A4-B795-AE2C2B4D98C2}" type="pres">
      <dgm:prSet presAssocID="{E4A37D2D-FB38-456B-B9CD-8D175B2BC754}" presName="tile2" presStyleLbl="node1" presStyleIdx="1" presStyleCnt="4"/>
      <dgm:spPr/>
      <dgm:t>
        <a:bodyPr/>
        <a:lstStyle/>
        <a:p>
          <a:endParaRPr lang="en-US"/>
        </a:p>
      </dgm:t>
    </dgm:pt>
    <dgm:pt modelId="{69CC1B5B-482A-46CC-9B65-2DF0AE98F7C7}" type="pres">
      <dgm:prSet presAssocID="{E4A37D2D-FB38-456B-B9CD-8D175B2BC754}" presName="tile2text" presStyleLbl="node1" presStyleIdx="1" presStyleCnt="4">
        <dgm:presLayoutVars>
          <dgm:chMax val="0"/>
          <dgm:chPref val="0"/>
          <dgm:bulletEnabled val="1"/>
        </dgm:presLayoutVars>
      </dgm:prSet>
      <dgm:spPr/>
      <dgm:t>
        <a:bodyPr/>
        <a:lstStyle/>
        <a:p>
          <a:endParaRPr lang="en-US"/>
        </a:p>
      </dgm:t>
    </dgm:pt>
    <dgm:pt modelId="{5295D0C7-09B9-453B-B102-4BBF5283169C}" type="pres">
      <dgm:prSet presAssocID="{E4A37D2D-FB38-456B-B9CD-8D175B2BC754}" presName="tile3" presStyleLbl="node1" presStyleIdx="2" presStyleCnt="4"/>
      <dgm:spPr/>
      <dgm:t>
        <a:bodyPr/>
        <a:lstStyle/>
        <a:p>
          <a:endParaRPr lang="en-US"/>
        </a:p>
      </dgm:t>
    </dgm:pt>
    <dgm:pt modelId="{CFCAFB1C-7EDC-499E-92E2-2C8194381F62}" type="pres">
      <dgm:prSet presAssocID="{E4A37D2D-FB38-456B-B9CD-8D175B2BC754}" presName="tile3text" presStyleLbl="node1" presStyleIdx="2" presStyleCnt="4">
        <dgm:presLayoutVars>
          <dgm:chMax val="0"/>
          <dgm:chPref val="0"/>
          <dgm:bulletEnabled val="1"/>
        </dgm:presLayoutVars>
      </dgm:prSet>
      <dgm:spPr/>
      <dgm:t>
        <a:bodyPr/>
        <a:lstStyle/>
        <a:p>
          <a:endParaRPr lang="en-US"/>
        </a:p>
      </dgm:t>
    </dgm:pt>
    <dgm:pt modelId="{5F2D8CC1-E120-4AE1-9664-84AD37652349}" type="pres">
      <dgm:prSet presAssocID="{E4A37D2D-FB38-456B-B9CD-8D175B2BC754}" presName="tile4" presStyleLbl="node1" presStyleIdx="3" presStyleCnt="4"/>
      <dgm:spPr/>
      <dgm:t>
        <a:bodyPr/>
        <a:lstStyle/>
        <a:p>
          <a:endParaRPr lang="en-US"/>
        </a:p>
      </dgm:t>
    </dgm:pt>
    <dgm:pt modelId="{7511187F-CBBA-486A-9A3D-5656261697E6}" type="pres">
      <dgm:prSet presAssocID="{E4A37D2D-FB38-456B-B9CD-8D175B2BC754}" presName="tile4text" presStyleLbl="node1" presStyleIdx="3" presStyleCnt="4">
        <dgm:presLayoutVars>
          <dgm:chMax val="0"/>
          <dgm:chPref val="0"/>
          <dgm:bulletEnabled val="1"/>
        </dgm:presLayoutVars>
      </dgm:prSet>
      <dgm:spPr/>
      <dgm:t>
        <a:bodyPr/>
        <a:lstStyle/>
        <a:p>
          <a:endParaRPr lang="en-US"/>
        </a:p>
      </dgm:t>
    </dgm:pt>
    <dgm:pt modelId="{05105E3E-FB17-4B8F-90C2-9FA176034461}" type="pres">
      <dgm:prSet presAssocID="{E4A37D2D-FB38-456B-B9CD-8D175B2BC754}" presName="centerTile" presStyleLbl="fgShp" presStyleIdx="0" presStyleCnt="1">
        <dgm:presLayoutVars>
          <dgm:chMax val="0"/>
          <dgm:chPref val="0"/>
        </dgm:presLayoutVars>
      </dgm:prSet>
      <dgm:spPr/>
      <dgm:t>
        <a:bodyPr/>
        <a:lstStyle/>
        <a:p>
          <a:endParaRPr lang="en-US"/>
        </a:p>
      </dgm:t>
    </dgm:pt>
  </dgm:ptLst>
  <dgm:cxnLst>
    <dgm:cxn modelId="{467A9B2E-672D-4E5F-A254-9F5A0F3E9B41}" srcId="{E4A37D2D-FB38-456B-B9CD-8D175B2BC754}" destId="{550033AD-3FBF-47CF-BF8E-59CAD3A9F0A6}" srcOrd="0" destOrd="0" parTransId="{27E07A99-58E6-496B-BF37-EF8A864BEEA6}" sibTransId="{0DF667AA-096E-43F6-8BBF-905489C9B102}"/>
    <dgm:cxn modelId="{FE1E4F66-08A8-4C1A-A7CC-69D5F7FCB100}" type="presOf" srcId="{45D01758-0631-4BF6-876B-E047FB2415A3}" destId="{5295D0C7-09B9-453B-B102-4BBF5283169C}" srcOrd="0" destOrd="0" presId="urn:microsoft.com/office/officeart/2005/8/layout/matrix1"/>
    <dgm:cxn modelId="{31E601D9-A844-4590-BC9A-3BD2A3787E44}" srcId="{550033AD-3FBF-47CF-BF8E-59CAD3A9F0A6}" destId="{F010050B-630C-45FA-AD67-6AB05E776672}" srcOrd="1" destOrd="0" parTransId="{38FF382C-0DD1-4855-99F3-6D9A282741F8}" sibTransId="{1E3DEB79-B5DC-4FAB-AB21-E3E503A732C9}"/>
    <dgm:cxn modelId="{E8E81220-23D2-4AE7-8593-34457A8B75B4}" srcId="{550033AD-3FBF-47CF-BF8E-59CAD3A9F0A6}" destId="{0F12F61E-F706-411D-9F09-776E5FB2023C}" srcOrd="0" destOrd="0" parTransId="{29214E16-87D9-42CC-BC34-A8AC7037211D}" sibTransId="{9EA33ED1-3D20-4D2D-9473-42BA5E6B11BD}"/>
    <dgm:cxn modelId="{A22CAE14-17F8-4537-B7AE-63157A8F496C}" type="presOf" srcId="{F010050B-630C-45FA-AD67-6AB05E776672}" destId="{69CC1B5B-482A-46CC-9B65-2DF0AE98F7C7}" srcOrd="1" destOrd="0" presId="urn:microsoft.com/office/officeart/2005/8/layout/matrix1"/>
    <dgm:cxn modelId="{38A5C875-031E-4995-BAC8-B01DB7A0010D}" type="presOf" srcId="{0F12F61E-F706-411D-9F09-776E5FB2023C}" destId="{F593CFB1-FF85-4C6E-9593-3FC861C02FF2}" srcOrd="0" destOrd="0" presId="urn:microsoft.com/office/officeart/2005/8/layout/matrix1"/>
    <dgm:cxn modelId="{BF46B048-7312-473F-9677-2B6AD45CC22F}" srcId="{550033AD-3FBF-47CF-BF8E-59CAD3A9F0A6}" destId="{45D01758-0631-4BF6-876B-E047FB2415A3}" srcOrd="2" destOrd="0" parTransId="{0B9BA194-7CFB-4795-95DD-BB0E9B30AD02}" sibTransId="{DD7D9422-6B64-4A95-A780-F32AFFD7157C}"/>
    <dgm:cxn modelId="{A4354D71-B602-4CD4-91E8-8B68FCEA5104}" type="presOf" srcId="{33B420BD-D7F0-4B21-AB42-B101B1805F6C}" destId="{7511187F-CBBA-486A-9A3D-5656261697E6}" srcOrd="1" destOrd="0" presId="urn:microsoft.com/office/officeart/2005/8/layout/matrix1"/>
    <dgm:cxn modelId="{EB0CA828-69C5-41C8-A904-8637AF8D54C2}" type="presOf" srcId="{0F12F61E-F706-411D-9F09-776E5FB2023C}" destId="{176568A3-5C27-401B-B14A-3D597EB98ACE}" srcOrd="1" destOrd="0" presId="urn:microsoft.com/office/officeart/2005/8/layout/matrix1"/>
    <dgm:cxn modelId="{6630DF14-D441-4C64-A85F-3403FD8EFA16}" type="presOf" srcId="{45D01758-0631-4BF6-876B-E047FB2415A3}" destId="{CFCAFB1C-7EDC-499E-92E2-2C8194381F62}" srcOrd="1" destOrd="0" presId="urn:microsoft.com/office/officeart/2005/8/layout/matrix1"/>
    <dgm:cxn modelId="{F7253E57-C8BB-4CC8-8DDB-5AB5860AD58C}" type="presOf" srcId="{550033AD-3FBF-47CF-BF8E-59CAD3A9F0A6}" destId="{05105E3E-FB17-4B8F-90C2-9FA176034461}" srcOrd="0" destOrd="0" presId="urn:microsoft.com/office/officeart/2005/8/layout/matrix1"/>
    <dgm:cxn modelId="{B870742B-5395-4D2A-9105-CA4AD5597311}" type="presOf" srcId="{33B420BD-D7F0-4B21-AB42-B101B1805F6C}" destId="{5F2D8CC1-E120-4AE1-9664-84AD37652349}" srcOrd="0" destOrd="0" presId="urn:microsoft.com/office/officeart/2005/8/layout/matrix1"/>
    <dgm:cxn modelId="{8CED9521-62D1-40D3-8689-BBD9A58BB193}" type="presOf" srcId="{F010050B-630C-45FA-AD67-6AB05E776672}" destId="{E3E4AD31-E814-44A4-B795-AE2C2B4D98C2}" srcOrd="0" destOrd="0" presId="urn:microsoft.com/office/officeart/2005/8/layout/matrix1"/>
    <dgm:cxn modelId="{C736921F-8894-4D53-BC88-516166C6F4FE}" srcId="{550033AD-3FBF-47CF-BF8E-59CAD3A9F0A6}" destId="{33B420BD-D7F0-4B21-AB42-B101B1805F6C}" srcOrd="3" destOrd="0" parTransId="{B716024B-38C3-433A-98CB-6765D0F74097}" sibTransId="{3828683C-3AD7-4567-AB2F-65C07B48A2A8}"/>
    <dgm:cxn modelId="{E3B28477-27F1-4479-9F3F-DC8543D46AC9}" type="presOf" srcId="{E4A37D2D-FB38-456B-B9CD-8D175B2BC754}" destId="{E54196B6-D0CD-4A7A-B6F4-57D0DE3086AD}" srcOrd="0" destOrd="0" presId="urn:microsoft.com/office/officeart/2005/8/layout/matrix1"/>
    <dgm:cxn modelId="{1C3DD6EF-C339-4CF7-B022-55723B253225}" type="presParOf" srcId="{E54196B6-D0CD-4A7A-B6F4-57D0DE3086AD}" destId="{2AC56A59-71A4-48C8-B057-BA41018893C7}" srcOrd="0" destOrd="0" presId="urn:microsoft.com/office/officeart/2005/8/layout/matrix1"/>
    <dgm:cxn modelId="{EB2F4ACB-4145-48E5-AD07-225D2E3F9AAF}" type="presParOf" srcId="{2AC56A59-71A4-48C8-B057-BA41018893C7}" destId="{F593CFB1-FF85-4C6E-9593-3FC861C02FF2}" srcOrd="0" destOrd="0" presId="urn:microsoft.com/office/officeart/2005/8/layout/matrix1"/>
    <dgm:cxn modelId="{67C5B2C4-F82C-4252-A757-CF73AC06BCE8}" type="presParOf" srcId="{2AC56A59-71A4-48C8-B057-BA41018893C7}" destId="{176568A3-5C27-401B-B14A-3D597EB98ACE}" srcOrd="1" destOrd="0" presId="urn:microsoft.com/office/officeart/2005/8/layout/matrix1"/>
    <dgm:cxn modelId="{901C0026-3060-4F91-8BD2-EFDA652C8429}" type="presParOf" srcId="{2AC56A59-71A4-48C8-B057-BA41018893C7}" destId="{E3E4AD31-E814-44A4-B795-AE2C2B4D98C2}" srcOrd="2" destOrd="0" presId="urn:microsoft.com/office/officeart/2005/8/layout/matrix1"/>
    <dgm:cxn modelId="{2832873D-A788-46B5-8AB9-CF127199A872}" type="presParOf" srcId="{2AC56A59-71A4-48C8-B057-BA41018893C7}" destId="{69CC1B5B-482A-46CC-9B65-2DF0AE98F7C7}" srcOrd="3" destOrd="0" presId="urn:microsoft.com/office/officeart/2005/8/layout/matrix1"/>
    <dgm:cxn modelId="{9C38A9F7-86A7-465E-8AB9-9D75B85F92FE}" type="presParOf" srcId="{2AC56A59-71A4-48C8-B057-BA41018893C7}" destId="{5295D0C7-09B9-453B-B102-4BBF5283169C}" srcOrd="4" destOrd="0" presId="urn:microsoft.com/office/officeart/2005/8/layout/matrix1"/>
    <dgm:cxn modelId="{4F8842FE-9573-482B-B917-6733C1396320}" type="presParOf" srcId="{2AC56A59-71A4-48C8-B057-BA41018893C7}" destId="{CFCAFB1C-7EDC-499E-92E2-2C8194381F62}" srcOrd="5" destOrd="0" presId="urn:microsoft.com/office/officeart/2005/8/layout/matrix1"/>
    <dgm:cxn modelId="{EF3D5E72-06E7-4BA0-8387-6A0F46FF8CB9}" type="presParOf" srcId="{2AC56A59-71A4-48C8-B057-BA41018893C7}" destId="{5F2D8CC1-E120-4AE1-9664-84AD37652349}" srcOrd="6" destOrd="0" presId="urn:microsoft.com/office/officeart/2005/8/layout/matrix1"/>
    <dgm:cxn modelId="{BD5A2A64-B8F3-4631-86CD-52766F3CB955}" type="presParOf" srcId="{2AC56A59-71A4-48C8-B057-BA41018893C7}" destId="{7511187F-CBBA-486A-9A3D-5656261697E6}" srcOrd="7" destOrd="0" presId="urn:microsoft.com/office/officeart/2005/8/layout/matrix1"/>
    <dgm:cxn modelId="{0F971A59-2E3A-4B9C-BA48-49CE1FBB9316}" type="presParOf" srcId="{E54196B6-D0CD-4A7A-B6F4-57D0DE3086AD}" destId="{05105E3E-FB17-4B8F-90C2-9FA17603446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150CB2-8F7A-4BB1-B551-431542113CA8}"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US"/>
        </a:p>
      </dgm:t>
    </dgm:pt>
    <dgm:pt modelId="{2A331F8F-F74C-4B7E-8B92-8EFF6AEE7132}">
      <dgm:prSet phldrT="[Text]"/>
      <dgm:spPr/>
      <dgm:t>
        <a:bodyPr/>
        <a:lstStyle/>
        <a:p>
          <a:r>
            <a:rPr lang="en-US" altLang="en-US" dirty="0" smtClean="0"/>
            <a:t>Lack of problem solving experience</a:t>
          </a:r>
          <a:endParaRPr lang="en-US" dirty="0"/>
        </a:p>
      </dgm:t>
    </dgm:pt>
    <dgm:pt modelId="{7EEEA6A8-029F-49F2-81BF-3CCD460B272A}" type="parTrans" cxnId="{42B13628-0958-402A-835C-22FD8D9427C9}">
      <dgm:prSet/>
      <dgm:spPr/>
      <dgm:t>
        <a:bodyPr/>
        <a:lstStyle/>
        <a:p>
          <a:endParaRPr lang="en-US"/>
        </a:p>
      </dgm:t>
    </dgm:pt>
    <dgm:pt modelId="{C3D04BBE-C1D0-4E11-991F-AED1B77832D1}" type="sibTrans" cxnId="{42B13628-0958-402A-835C-22FD8D9427C9}">
      <dgm:prSet/>
      <dgm:spPr/>
      <dgm:t>
        <a:bodyPr/>
        <a:lstStyle/>
        <a:p>
          <a:endParaRPr lang="en-US"/>
        </a:p>
      </dgm:t>
    </dgm:pt>
    <dgm:pt modelId="{1FD54B11-53B9-4EB4-AE77-60715D686384}">
      <dgm:prSet phldrT="[Text]"/>
      <dgm:spPr/>
      <dgm:t>
        <a:bodyPr/>
        <a:lstStyle/>
        <a:p>
          <a:r>
            <a:rPr lang="en-US" altLang="en-US" dirty="0" smtClean="0"/>
            <a:t>Inadequate solution steps</a:t>
          </a:r>
          <a:endParaRPr lang="en-US" dirty="0"/>
        </a:p>
      </dgm:t>
    </dgm:pt>
    <dgm:pt modelId="{54471926-C6D2-4426-A260-EB6617FB8520}" type="parTrans" cxnId="{3E4ABA99-9321-4DB2-B92F-C14F68854865}">
      <dgm:prSet/>
      <dgm:spPr/>
      <dgm:t>
        <a:bodyPr/>
        <a:lstStyle/>
        <a:p>
          <a:endParaRPr lang="en-US"/>
        </a:p>
      </dgm:t>
    </dgm:pt>
    <dgm:pt modelId="{BD2DC1AF-0AFF-4C93-898D-5095396E8598}" type="sibTrans" cxnId="{3E4ABA99-9321-4DB2-B92F-C14F68854865}">
      <dgm:prSet/>
      <dgm:spPr/>
      <dgm:t>
        <a:bodyPr/>
        <a:lstStyle/>
        <a:p>
          <a:endParaRPr lang="en-US"/>
        </a:p>
      </dgm:t>
    </dgm:pt>
    <dgm:pt modelId="{4E8C1B6A-8308-4C87-8687-19EC692661D9}">
      <dgm:prSet phldrT="[Text]"/>
      <dgm:spPr/>
      <dgm:t>
        <a:bodyPr/>
        <a:lstStyle/>
        <a:p>
          <a:r>
            <a:rPr lang="en-US" altLang="en-US" dirty="0" smtClean="0"/>
            <a:t>Incorrect problem definition</a:t>
          </a:r>
          <a:endParaRPr lang="en-US" dirty="0"/>
        </a:p>
      </dgm:t>
    </dgm:pt>
    <dgm:pt modelId="{B40B8E21-C3FA-4DF4-AD31-870B0DF6D357}" type="parTrans" cxnId="{268B2504-C0C9-4ABF-AC02-085E7953622E}">
      <dgm:prSet/>
      <dgm:spPr/>
      <dgm:t>
        <a:bodyPr/>
        <a:lstStyle/>
        <a:p>
          <a:endParaRPr lang="en-US"/>
        </a:p>
      </dgm:t>
    </dgm:pt>
    <dgm:pt modelId="{33A09181-E445-43AD-9461-35E1C6DD4B66}" type="sibTrans" cxnId="{268B2504-C0C9-4ABF-AC02-085E7953622E}">
      <dgm:prSet/>
      <dgm:spPr/>
      <dgm:t>
        <a:bodyPr/>
        <a:lstStyle/>
        <a:p>
          <a:endParaRPr lang="en-US"/>
        </a:p>
      </dgm:t>
    </dgm:pt>
    <dgm:pt modelId="{9F916E17-4F18-4F84-BE98-8FB3863E7369}">
      <dgm:prSet phldrT="[Text]"/>
      <dgm:spPr/>
      <dgm:t>
        <a:bodyPr/>
        <a:lstStyle/>
        <a:p>
          <a:r>
            <a:rPr lang="en-US" altLang="en-US" dirty="0" smtClean="0"/>
            <a:t>Alternatives chosen incorrectly</a:t>
          </a:r>
          <a:endParaRPr lang="en-US" dirty="0"/>
        </a:p>
      </dgm:t>
    </dgm:pt>
    <dgm:pt modelId="{CD3640DB-D7C8-4182-AD14-D584DAA990A0}" type="parTrans" cxnId="{1301C22F-5910-4ADA-ACFA-D03955805566}">
      <dgm:prSet/>
      <dgm:spPr/>
      <dgm:t>
        <a:bodyPr/>
        <a:lstStyle/>
        <a:p>
          <a:endParaRPr lang="en-US"/>
        </a:p>
      </dgm:t>
    </dgm:pt>
    <dgm:pt modelId="{8AD99D4F-7AE5-4A92-ACD9-B3FE0388F567}" type="sibTrans" cxnId="{1301C22F-5910-4ADA-ACFA-D03955805566}">
      <dgm:prSet/>
      <dgm:spPr/>
      <dgm:t>
        <a:bodyPr/>
        <a:lstStyle/>
        <a:p>
          <a:endParaRPr lang="en-US"/>
        </a:p>
      </dgm:t>
    </dgm:pt>
    <dgm:pt modelId="{675A1242-43DA-4F4A-B504-DDBCD59A53C1}">
      <dgm:prSet/>
      <dgm:spPr/>
      <dgm:t>
        <a:bodyPr/>
        <a:lstStyle/>
        <a:p>
          <a:r>
            <a:rPr lang="en-US" altLang="en-US" dirty="0" smtClean="0"/>
            <a:t>Incorrect solution evaluation </a:t>
          </a:r>
          <a:endParaRPr lang="en-US" dirty="0"/>
        </a:p>
      </dgm:t>
    </dgm:pt>
    <dgm:pt modelId="{B9AED452-C414-4055-B268-C3FC9E3B91B8}" type="parTrans" cxnId="{DD5BD717-9418-4D98-B615-9974F81EAC9E}">
      <dgm:prSet/>
      <dgm:spPr/>
      <dgm:t>
        <a:bodyPr/>
        <a:lstStyle/>
        <a:p>
          <a:endParaRPr lang="en-US"/>
        </a:p>
      </dgm:t>
    </dgm:pt>
    <dgm:pt modelId="{F0C33BD4-BD0E-44E0-95ED-4505F76F735E}" type="sibTrans" cxnId="{DD5BD717-9418-4D98-B615-9974F81EAC9E}">
      <dgm:prSet/>
      <dgm:spPr/>
      <dgm:t>
        <a:bodyPr/>
        <a:lstStyle/>
        <a:p>
          <a:endParaRPr lang="en-US"/>
        </a:p>
      </dgm:t>
    </dgm:pt>
    <dgm:pt modelId="{CFCBFE12-7BDB-4B4A-B61E-97AABBF31712}">
      <dgm:prSet/>
      <dgm:spPr/>
      <dgm:t>
        <a:bodyPr/>
        <a:lstStyle/>
        <a:p>
          <a:r>
            <a:rPr lang="en-US" altLang="en-US" dirty="0" smtClean="0"/>
            <a:t>Invalid logic</a:t>
          </a:r>
          <a:endParaRPr lang="en-US" dirty="0"/>
        </a:p>
      </dgm:t>
    </dgm:pt>
    <dgm:pt modelId="{7A8873D3-E1FC-49A5-BA51-4951ADE67829}" type="parTrans" cxnId="{CFA944B9-F45E-4AEB-B933-9280ADE3995B}">
      <dgm:prSet/>
      <dgm:spPr/>
      <dgm:t>
        <a:bodyPr/>
        <a:lstStyle/>
        <a:p>
          <a:endParaRPr lang="en-US"/>
        </a:p>
      </dgm:t>
    </dgm:pt>
    <dgm:pt modelId="{4D138A2B-F0D6-49C1-A56B-FE136B0C9C70}" type="sibTrans" cxnId="{CFA944B9-F45E-4AEB-B933-9280ADE3995B}">
      <dgm:prSet/>
      <dgm:spPr/>
      <dgm:t>
        <a:bodyPr/>
        <a:lstStyle/>
        <a:p>
          <a:endParaRPr lang="en-US"/>
        </a:p>
      </dgm:t>
    </dgm:pt>
    <dgm:pt modelId="{905F5CD1-BFCB-43FE-B21C-AC913322AA63}" type="pres">
      <dgm:prSet presAssocID="{30150CB2-8F7A-4BB1-B551-431542113CA8}" presName="Name0" presStyleCnt="0">
        <dgm:presLayoutVars>
          <dgm:dir/>
          <dgm:resizeHandles val="exact"/>
        </dgm:presLayoutVars>
      </dgm:prSet>
      <dgm:spPr/>
      <dgm:t>
        <a:bodyPr/>
        <a:lstStyle/>
        <a:p>
          <a:endParaRPr lang="en-US"/>
        </a:p>
      </dgm:t>
    </dgm:pt>
    <dgm:pt modelId="{B298289C-6214-4DD7-92AF-3C73048E3588}" type="pres">
      <dgm:prSet presAssocID="{2A331F8F-F74C-4B7E-8B92-8EFF6AEE7132}" presName="Name5" presStyleLbl="vennNode1" presStyleIdx="0" presStyleCnt="6">
        <dgm:presLayoutVars>
          <dgm:bulletEnabled val="1"/>
        </dgm:presLayoutVars>
      </dgm:prSet>
      <dgm:spPr/>
      <dgm:t>
        <a:bodyPr/>
        <a:lstStyle/>
        <a:p>
          <a:endParaRPr lang="en-US"/>
        </a:p>
      </dgm:t>
    </dgm:pt>
    <dgm:pt modelId="{E5CD3D3E-B76F-41B6-9DF2-40231A2180ED}" type="pres">
      <dgm:prSet presAssocID="{C3D04BBE-C1D0-4E11-991F-AED1B77832D1}" presName="space" presStyleCnt="0"/>
      <dgm:spPr/>
    </dgm:pt>
    <dgm:pt modelId="{0F6B88AF-753B-446D-BC8E-0FE0915B4DB1}" type="pres">
      <dgm:prSet presAssocID="{1FD54B11-53B9-4EB4-AE77-60715D686384}" presName="Name5" presStyleLbl="vennNode1" presStyleIdx="1" presStyleCnt="6">
        <dgm:presLayoutVars>
          <dgm:bulletEnabled val="1"/>
        </dgm:presLayoutVars>
      </dgm:prSet>
      <dgm:spPr/>
      <dgm:t>
        <a:bodyPr/>
        <a:lstStyle/>
        <a:p>
          <a:endParaRPr lang="en-US"/>
        </a:p>
      </dgm:t>
    </dgm:pt>
    <dgm:pt modelId="{DF99B4B9-9679-495A-A045-671DF9AECD04}" type="pres">
      <dgm:prSet presAssocID="{BD2DC1AF-0AFF-4C93-898D-5095396E8598}" presName="space" presStyleCnt="0"/>
      <dgm:spPr/>
    </dgm:pt>
    <dgm:pt modelId="{3AA1771A-5474-4E09-807E-C5AE23812C69}" type="pres">
      <dgm:prSet presAssocID="{4E8C1B6A-8308-4C87-8687-19EC692661D9}" presName="Name5" presStyleLbl="vennNode1" presStyleIdx="2" presStyleCnt="6">
        <dgm:presLayoutVars>
          <dgm:bulletEnabled val="1"/>
        </dgm:presLayoutVars>
      </dgm:prSet>
      <dgm:spPr/>
      <dgm:t>
        <a:bodyPr/>
        <a:lstStyle/>
        <a:p>
          <a:endParaRPr lang="en-US"/>
        </a:p>
      </dgm:t>
    </dgm:pt>
    <dgm:pt modelId="{C15DD088-2B22-4F65-8A77-752119A53D3A}" type="pres">
      <dgm:prSet presAssocID="{33A09181-E445-43AD-9461-35E1C6DD4B66}" presName="space" presStyleCnt="0"/>
      <dgm:spPr/>
    </dgm:pt>
    <dgm:pt modelId="{34B5E879-1197-4FB4-8598-89C5FD8C0E6D}" type="pres">
      <dgm:prSet presAssocID="{9F916E17-4F18-4F84-BE98-8FB3863E7369}" presName="Name5" presStyleLbl="vennNode1" presStyleIdx="3" presStyleCnt="6">
        <dgm:presLayoutVars>
          <dgm:bulletEnabled val="1"/>
        </dgm:presLayoutVars>
      </dgm:prSet>
      <dgm:spPr/>
      <dgm:t>
        <a:bodyPr/>
        <a:lstStyle/>
        <a:p>
          <a:endParaRPr lang="en-US"/>
        </a:p>
      </dgm:t>
    </dgm:pt>
    <dgm:pt modelId="{BE6EDB33-093B-48C7-BEA5-5E5F1DC6575A}" type="pres">
      <dgm:prSet presAssocID="{8AD99D4F-7AE5-4A92-ACD9-B3FE0388F567}" presName="space" presStyleCnt="0"/>
      <dgm:spPr/>
    </dgm:pt>
    <dgm:pt modelId="{5984B56E-00E1-48DA-A13D-5042168B33C0}" type="pres">
      <dgm:prSet presAssocID="{675A1242-43DA-4F4A-B504-DDBCD59A53C1}" presName="Name5" presStyleLbl="vennNode1" presStyleIdx="4" presStyleCnt="6">
        <dgm:presLayoutVars>
          <dgm:bulletEnabled val="1"/>
        </dgm:presLayoutVars>
      </dgm:prSet>
      <dgm:spPr/>
      <dgm:t>
        <a:bodyPr/>
        <a:lstStyle/>
        <a:p>
          <a:endParaRPr lang="en-US"/>
        </a:p>
      </dgm:t>
    </dgm:pt>
    <dgm:pt modelId="{8C1199ED-9F5E-4CDE-9019-7CA8A76B549A}" type="pres">
      <dgm:prSet presAssocID="{F0C33BD4-BD0E-44E0-95ED-4505F76F735E}" presName="space" presStyleCnt="0"/>
      <dgm:spPr/>
    </dgm:pt>
    <dgm:pt modelId="{0D0016EA-51BE-4421-B2CB-08C405F55588}" type="pres">
      <dgm:prSet presAssocID="{CFCBFE12-7BDB-4B4A-B61E-97AABBF31712}" presName="Name5" presStyleLbl="vennNode1" presStyleIdx="5" presStyleCnt="6">
        <dgm:presLayoutVars>
          <dgm:bulletEnabled val="1"/>
        </dgm:presLayoutVars>
      </dgm:prSet>
      <dgm:spPr/>
      <dgm:t>
        <a:bodyPr/>
        <a:lstStyle/>
        <a:p>
          <a:endParaRPr lang="en-US"/>
        </a:p>
      </dgm:t>
    </dgm:pt>
  </dgm:ptLst>
  <dgm:cxnLst>
    <dgm:cxn modelId="{5DE928C4-6B63-4671-B2B5-2EF59CC2CA30}" type="presOf" srcId="{4E8C1B6A-8308-4C87-8687-19EC692661D9}" destId="{3AA1771A-5474-4E09-807E-C5AE23812C69}" srcOrd="0" destOrd="0" presId="urn:microsoft.com/office/officeart/2005/8/layout/venn3"/>
    <dgm:cxn modelId="{268B2504-C0C9-4ABF-AC02-085E7953622E}" srcId="{30150CB2-8F7A-4BB1-B551-431542113CA8}" destId="{4E8C1B6A-8308-4C87-8687-19EC692661D9}" srcOrd="2" destOrd="0" parTransId="{B40B8E21-C3FA-4DF4-AD31-870B0DF6D357}" sibTransId="{33A09181-E445-43AD-9461-35E1C6DD4B66}"/>
    <dgm:cxn modelId="{4CE965E8-FF8B-4CDF-A0C1-5F767DAF40CE}" type="presOf" srcId="{9F916E17-4F18-4F84-BE98-8FB3863E7369}" destId="{34B5E879-1197-4FB4-8598-89C5FD8C0E6D}" srcOrd="0" destOrd="0" presId="urn:microsoft.com/office/officeart/2005/8/layout/venn3"/>
    <dgm:cxn modelId="{3E4ABA99-9321-4DB2-B92F-C14F68854865}" srcId="{30150CB2-8F7A-4BB1-B551-431542113CA8}" destId="{1FD54B11-53B9-4EB4-AE77-60715D686384}" srcOrd="1" destOrd="0" parTransId="{54471926-C6D2-4426-A260-EB6617FB8520}" sibTransId="{BD2DC1AF-0AFF-4C93-898D-5095396E8598}"/>
    <dgm:cxn modelId="{9B03E061-0DE7-4E4A-BAF1-96A8FFA53D82}" type="presOf" srcId="{1FD54B11-53B9-4EB4-AE77-60715D686384}" destId="{0F6B88AF-753B-446D-BC8E-0FE0915B4DB1}" srcOrd="0" destOrd="0" presId="urn:microsoft.com/office/officeart/2005/8/layout/venn3"/>
    <dgm:cxn modelId="{20769E1C-DE9F-4E64-BE96-1DB71DA92BA0}" type="presOf" srcId="{675A1242-43DA-4F4A-B504-DDBCD59A53C1}" destId="{5984B56E-00E1-48DA-A13D-5042168B33C0}" srcOrd="0" destOrd="0" presId="urn:microsoft.com/office/officeart/2005/8/layout/venn3"/>
    <dgm:cxn modelId="{CFA944B9-F45E-4AEB-B933-9280ADE3995B}" srcId="{30150CB2-8F7A-4BB1-B551-431542113CA8}" destId="{CFCBFE12-7BDB-4B4A-B61E-97AABBF31712}" srcOrd="5" destOrd="0" parTransId="{7A8873D3-E1FC-49A5-BA51-4951ADE67829}" sibTransId="{4D138A2B-F0D6-49C1-A56B-FE136B0C9C70}"/>
    <dgm:cxn modelId="{42B13628-0958-402A-835C-22FD8D9427C9}" srcId="{30150CB2-8F7A-4BB1-B551-431542113CA8}" destId="{2A331F8F-F74C-4B7E-8B92-8EFF6AEE7132}" srcOrd="0" destOrd="0" parTransId="{7EEEA6A8-029F-49F2-81BF-3CCD460B272A}" sibTransId="{C3D04BBE-C1D0-4E11-991F-AED1B77832D1}"/>
    <dgm:cxn modelId="{1301C22F-5910-4ADA-ACFA-D03955805566}" srcId="{30150CB2-8F7A-4BB1-B551-431542113CA8}" destId="{9F916E17-4F18-4F84-BE98-8FB3863E7369}" srcOrd="3" destOrd="0" parTransId="{CD3640DB-D7C8-4182-AD14-D584DAA990A0}" sibTransId="{8AD99D4F-7AE5-4A92-ACD9-B3FE0388F567}"/>
    <dgm:cxn modelId="{0A871A60-FC37-46C0-858F-A8EFDF620C1B}" type="presOf" srcId="{2A331F8F-F74C-4B7E-8B92-8EFF6AEE7132}" destId="{B298289C-6214-4DD7-92AF-3C73048E3588}" srcOrd="0" destOrd="0" presId="urn:microsoft.com/office/officeart/2005/8/layout/venn3"/>
    <dgm:cxn modelId="{1465C3B6-6342-444C-B8BE-40F6DAE597A2}" type="presOf" srcId="{CFCBFE12-7BDB-4B4A-B61E-97AABBF31712}" destId="{0D0016EA-51BE-4421-B2CB-08C405F55588}" srcOrd="0" destOrd="0" presId="urn:microsoft.com/office/officeart/2005/8/layout/venn3"/>
    <dgm:cxn modelId="{DD5BD717-9418-4D98-B615-9974F81EAC9E}" srcId="{30150CB2-8F7A-4BB1-B551-431542113CA8}" destId="{675A1242-43DA-4F4A-B504-DDBCD59A53C1}" srcOrd="4" destOrd="0" parTransId="{B9AED452-C414-4055-B268-C3FC9E3B91B8}" sibTransId="{F0C33BD4-BD0E-44E0-95ED-4505F76F735E}"/>
    <dgm:cxn modelId="{CE33019B-0FA5-42BC-8815-2B2AD530FC41}" type="presOf" srcId="{30150CB2-8F7A-4BB1-B551-431542113CA8}" destId="{905F5CD1-BFCB-43FE-B21C-AC913322AA63}" srcOrd="0" destOrd="0" presId="urn:microsoft.com/office/officeart/2005/8/layout/venn3"/>
    <dgm:cxn modelId="{970A1040-6E17-481F-9D9B-B234F5BCD023}" type="presParOf" srcId="{905F5CD1-BFCB-43FE-B21C-AC913322AA63}" destId="{B298289C-6214-4DD7-92AF-3C73048E3588}" srcOrd="0" destOrd="0" presId="urn:microsoft.com/office/officeart/2005/8/layout/venn3"/>
    <dgm:cxn modelId="{BDF31E63-7878-4D2A-953C-DB1931C66515}" type="presParOf" srcId="{905F5CD1-BFCB-43FE-B21C-AC913322AA63}" destId="{E5CD3D3E-B76F-41B6-9DF2-40231A2180ED}" srcOrd="1" destOrd="0" presId="urn:microsoft.com/office/officeart/2005/8/layout/venn3"/>
    <dgm:cxn modelId="{7E5B5550-E523-4FAC-B8C5-54EBCC498B01}" type="presParOf" srcId="{905F5CD1-BFCB-43FE-B21C-AC913322AA63}" destId="{0F6B88AF-753B-446D-BC8E-0FE0915B4DB1}" srcOrd="2" destOrd="0" presId="urn:microsoft.com/office/officeart/2005/8/layout/venn3"/>
    <dgm:cxn modelId="{A185299E-3708-4563-8ECA-CE2BDBDFF374}" type="presParOf" srcId="{905F5CD1-BFCB-43FE-B21C-AC913322AA63}" destId="{DF99B4B9-9679-495A-A045-671DF9AECD04}" srcOrd="3" destOrd="0" presId="urn:microsoft.com/office/officeart/2005/8/layout/venn3"/>
    <dgm:cxn modelId="{8F862A5E-F225-4D6A-8BE9-CCCF53962ADA}" type="presParOf" srcId="{905F5CD1-BFCB-43FE-B21C-AC913322AA63}" destId="{3AA1771A-5474-4E09-807E-C5AE23812C69}" srcOrd="4" destOrd="0" presId="urn:microsoft.com/office/officeart/2005/8/layout/venn3"/>
    <dgm:cxn modelId="{E4D860AB-CC00-4ED0-98BD-0867204E7713}" type="presParOf" srcId="{905F5CD1-BFCB-43FE-B21C-AC913322AA63}" destId="{C15DD088-2B22-4F65-8A77-752119A53D3A}" srcOrd="5" destOrd="0" presId="urn:microsoft.com/office/officeart/2005/8/layout/venn3"/>
    <dgm:cxn modelId="{36492D3D-DB1F-4D40-9F6C-3A68756283C4}" type="presParOf" srcId="{905F5CD1-BFCB-43FE-B21C-AC913322AA63}" destId="{34B5E879-1197-4FB4-8598-89C5FD8C0E6D}" srcOrd="6" destOrd="0" presId="urn:microsoft.com/office/officeart/2005/8/layout/venn3"/>
    <dgm:cxn modelId="{8F97588D-6AA6-4771-B5F2-AFF6D5DF08B7}" type="presParOf" srcId="{905F5CD1-BFCB-43FE-B21C-AC913322AA63}" destId="{BE6EDB33-093B-48C7-BEA5-5E5F1DC6575A}" srcOrd="7" destOrd="0" presId="urn:microsoft.com/office/officeart/2005/8/layout/venn3"/>
    <dgm:cxn modelId="{030B8A19-C30B-433E-A6CD-39E069D86F2B}" type="presParOf" srcId="{905F5CD1-BFCB-43FE-B21C-AC913322AA63}" destId="{5984B56E-00E1-48DA-A13D-5042168B33C0}" srcOrd="8" destOrd="0" presId="urn:microsoft.com/office/officeart/2005/8/layout/venn3"/>
    <dgm:cxn modelId="{08539A46-36D0-46B9-8BFF-683E1FD1AD7E}" type="presParOf" srcId="{905F5CD1-BFCB-43FE-B21C-AC913322AA63}" destId="{8C1199ED-9F5E-4CDE-9019-7CA8A76B549A}" srcOrd="9" destOrd="0" presId="urn:microsoft.com/office/officeart/2005/8/layout/venn3"/>
    <dgm:cxn modelId="{FB2582E3-2172-4C79-8959-BD534EEEE0A0}" type="presParOf" srcId="{905F5CD1-BFCB-43FE-B21C-AC913322AA63}" destId="{0D0016EA-51BE-4421-B2CB-08C405F55588}" srcOrd="1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E9C86C0-41C2-A64F-A5D3-65308364D734}" type="datetimeFigureOut">
              <a:rPr lang="en-US" smtClean="0"/>
              <a:t>9/12/2017</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377671-060F-9C43-AB6A-16DB37710E09}" type="slidenum">
              <a:rPr lang="en-US" smtClean="0"/>
              <a:t>‹#›</a:t>
            </a:fld>
            <a:endParaRPr lang="en-US"/>
          </a:p>
        </p:txBody>
      </p:sp>
    </p:spTree>
    <p:extLst>
      <p:ext uri="{BB962C8B-B14F-4D97-AF65-F5344CB8AC3E}">
        <p14:creationId xmlns:p14="http://schemas.microsoft.com/office/powerpoint/2010/main" val="37532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FF5C8C-4E0A-4340-A20C-AFF94B550D4C}" type="datetimeFigureOut">
              <a:t>9/12/2017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4A1761-9BDC-1847-AEC4-8F8E20EE702D}" type="slidenum">
              <a:t>‹#›</a:t>
            </a:fld>
            <a:endParaRPr lang="en-US"/>
          </a:p>
        </p:txBody>
      </p:sp>
    </p:spTree>
    <p:extLst>
      <p:ext uri="{BB962C8B-B14F-4D97-AF65-F5344CB8AC3E}">
        <p14:creationId xmlns:p14="http://schemas.microsoft.com/office/powerpoint/2010/main" val="4233617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2032506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8942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84629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913754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EAAC8-B8D1-874E-AA70-8B4502729C1D}"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449557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EAAC8-B8D1-874E-AA70-8B4502729C1D}"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83034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EAAC8-B8D1-874E-AA70-8B4502729C1D}"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75573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EAAC8-B8D1-874E-AA70-8B4502729C1D}"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8084059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EAAC8-B8D1-874E-AA70-8B4502729C1D}"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42573947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652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18575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creativecommons.org/licenses/by-nc-nd/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EAAC8-B8D1-874E-AA70-8B4502729C1D}" type="datetimeFigureOut">
              <a:rPr lang="en-US" smtClean="0"/>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8A7FD-37DA-964E-82C7-C288E5A21FC0}" type="slidenum">
              <a:rPr lang="en-US" smtClean="0"/>
              <a:t>‹#›</a:t>
            </a:fld>
            <a:endParaRPr lang="en-US"/>
          </a:p>
        </p:txBody>
      </p:sp>
      <p:sp>
        <p:nvSpPr>
          <p:cNvPr id="7" name="Footer Placeholder 3"/>
          <p:cNvSpPr txBox="1">
            <a:spLocks/>
          </p:cNvSpPr>
          <p:nvPr userDrawn="1"/>
        </p:nvSpPr>
        <p:spPr>
          <a:xfrm>
            <a:off x="2247822" y="6126163"/>
            <a:ext cx="5162264" cy="575984"/>
          </a:xfrm>
          <a:prstGeom prst="rect">
            <a:avLst/>
          </a:prstGeom>
        </p:spPr>
        <p:txBody>
          <a:bodyPr vert="horz" lIns="91440" tIns="45720" rIns="91440" bIns="45720" rtlCol="0" anchor="b"/>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OER Problem Solving by Noor </a:t>
            </a:r>
            <a:r>
              <a:rPr lang="en-US" dirty="0" err="1" smtClean="0">
                <a:latin typeface="Calibri" panose="020F0502020204030204" pitchFamily="34" charset="0"/>
                <a:ea typeface="Calibri" panose="020F0502020204030204" pitchFamily="34" charset="0"/>
                <a:cs typeface="Times New Roman" panose="02020603050405020304" pitchFamily="18" charset="0"/>
              </a:rPr>
              <a:t>Azida</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Binti</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Sahabudin</a:t>
            </a:r>
            <a:r>
              <a:rPr lang="en-US" dirty="0" smtClean="0">
                <a:latin typeface="Calibri" panose="020F0502020204030204" pitchFamily="34" charset="0"/>
                <a:ea typeface="Calibri" panose="020F0502020204030204" pitchFamily="34" charset="0"/>
                <a:cs typeface="Times New Roman" panose="02020603050405020304" pitchFamily="18" charset="0"/>
              </a:rPr>
              <a:t> work is under licensed </a:t>
            </a:r>
            <a:r>
              <a:rPr lang="en-US"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4"/>
              </a:rPr>
              <a:t>Creative Commons Attribution-</a:t>
            </a:r>
            <a:r>
              <a:rPr lang="en-US" u="sng" dirty="0" err="1"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4"/>
              </a:rPr>
              <a:t>NonCommercial</a:t>
            </a:r>
            <a:r>
              <a:rPr lang="en-US"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4"/>
              </a:rPr>
              <a:t>-</a:t>
            </a:r>
            <a:r>
              <a:rPr lang="en-US" u="sng" dirty="0" err="1"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4"/>
              </a:rPr>
              <a:t>NoDerivatives</a:t>
            </a:r>
            <a:r>
              <a:rPr lang="en-US"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4"/>
              </a:rPr>
              <a:t> 4.0 International License</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2" descr="Image result for CC BY-NC-N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30222" y="6092175"/>
            <a:ext cx="1645669" cy="575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9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ump.edu.my/en" TargetMode="External"/><Relationship Id="rId2" Type="http://schemas.openxmlformats.org/officeDocument/2006/relationships/hyperlink" Target="http://fskkp.ump.edu.my/index.php/e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84784"/>
            <a:ext cx="7772400" cy="2450703"/>
          </a:xfrm>
        </p:spPr>
        <p:txBody>
          <a:bodyPr>
            <a:normAutofit fontScale="90000"/>
          </a:bodyPr>
          <a:lstStyle/>
          <a:p>
            <a:r>
              <a:rPr lang="en-GB" sz="4600" b="1" dirty="0" smtClean="0">
                <a:effectLst>
                  <a:outerShdw blurRad="38100" dist="38100" dir="2700000" algn="tl">
                    <a:srgbClr val="000000">
                      <a:alpha val="43137"/>
                    </a:srgbClr>
                  </a:outerShdw>
                </a:effectLst>
              </a:rPr>
              <a:t>Problem Solving</a:t>
            </a:r>
            <a:r>
              <a:rPr lang="en-GB" b="1" dirty="0" smtClean="0">
                <a:effectLst>
                  <a:outerShdw blurRad="38100" dist="38100" dir="2700000" algn="tl">
                    <a:srgbClr val="000000">
                      <a:alpha val="43137"/>
                    </a:srgbClr>
                  </a:outerShdw>
                </a:effectLst>
              </a:rPr>
              <a:t/>
            </a:r>
            <a:br>
              <a:rPr lang="en-GB" b="1" dirty="0" smtClean="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US" altLang="en-US" sz="3600" b="1" dirty="0">
                <a:effectLst>
                  <a:outerShdw blurRad="38100" dist="38100" dir="2700000" algn="tl">
                    <a:srgbClr val="000000">
                      <a:alpha val="43137"/>
                    </a:srgbClr>
                  </a:outerShdw>
                </a:effectLst>
              </a:rPr>
              <a:t>General Problem Solving Concepts</a:t>
            </a:r>
            <a:endParaRPr lang="en-GB" sz="3600"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1207604" y="4005064"/>
            <a:ext cx="6728792" cy="1752600"/>
          </a:xfrm>
        </p:spPr>
        <p:txBody>
          <a:bodyPr>
            <a:normAutofit fontScale="70000" lnSpcReduction="20000"/>
          </a:bodyPr>
          <a:lstStyle/>
          <a:p>
            <a:endParaRPr lang="ms-MY" b="1" dirty="0" smtClean="0">
              <a:effectLst>
                <a:outerShdw blurRad="38100" dist="38100" dir="2700000" algn="tl">
                  <a:srgbClr val="000000">
                    <a:alpha val="43137"/>
                  </a:srgbClr>
                </a:outerShdw>
              </a:effectLst>
            </a:endParaRPr>
          </a:p>
          <a:p>
            <a:r>
              <a:rPr lang="ms-MY" b="1" dirty="0" smtClean="0">
                <a:effectLst>
                  <a:outerShdw blurRad="38100" dist="38100" dir="2700000" algn="tl">
                    <a:srgbClr val="000000">
                      <a:alpha val="43137"/>
                    </a:srgbClr>
                  </a:outerShdw>
                </a:effectLst>
              </a:rPr>
              <a:t>by</a:t>
            </a:r>
          </a:p>
          <a:p>
            <a:r>
              <a:rPr lang="ms-MY" b="1" dirty="0" smtClean="0">
                <a:effectLst>
                  <a:outerShdw blurRad="38100" dist="38100" dir="2700000" algn="tl">
                    <a:srgbClr val="000000">
                      <a:alpha val="43137"/>
                    </a:srgbClr>
                  </a:outerShdw>
                </a:effectLst>
              </a:rPr>
              <a:t>Noor Azida Binti Sahabudin</a:t>
            </a:r>
            <a:br>
              <a:rPr lang="ms-MY" b="1" dirty="0" smtClean="0">
                <a:effectLst>
                  <a:outerShdw blurRad="38100" dist="38100" dir="2700000" algn="tl">
                    <a:srgbClr val="000000">
                      <a:alpha val="43137"/>
                    </a:srgbClr>
                  </a:outerShdw>
                </a:effectLst>
              </a:rPr>
            </a:br>
            <a:r>
              <a:rPr lang="ms-MY" b="1" dirty="0" smtClean="0">
                <a:effectLst>
                  <a:outerShdw blurRad="38100" dist="38100" dir="2700000" algn="tl">
                    <a:srgbClr val="000000">
                      <a:alpha val="43137"/>
                    </a:srgbClr>
                  </a:outerShdw>
                </a:effectLst>
              </a:rPr>
              <a:t>Faculty of </a:t>
            </a:r>
            <a:r>
              <a:rPr lang="ms-MY" b="1" smtClean="0">
                <a:effectLst>
                  <a:outerShdw blurRad="38100" dist="38100" dir="2700000" algn="tl">
                    <a:srgbClr val="000000">
                      <a:alpha val="43137"/>
                    </a:srgbClr>
                  </a:outerShdw>
                </a:effectLst>
              </a:rPr>
              <a:t>Computer Systems </a:t>
            </a:r>
            <a:r>
              <a:rPr lang="ms-MY" b="1" dirty="0" smtClean="0">
                <a:effectLst>
                  <a:outerShdw blurRad="38100" dist="38100" dir="2700000" algn="tl">
                    <a:srgbClr val="000000">
                      <a:alpha val="43137"/>
                    </a:srgbClr>
                  </a:outerShdw>
                </a:effectLst>
              </a:rPr>
              <a:t>&amp; Software Engineering</a:t>
            </a:r>
            <a:br>
              <a:rPr lang="ms-MY" b="1" dirty="0" smtClean="0">
                <a:effectLst>
                  <a:outerShdw blurRad="38100" dist="38100" dir="2700000" algn="tl">
                    <a:srgbClr val="000000">
                      <a:alpha val="43137"/>
                    </a:srgbClr>
                  </a:outerShdw>
                </a:effectLst>
              </a:rPr>
            </a:br>
            <a:r>
              <a:rPr lang="ms-MY" b="1" dirty="0" smtClean="0">
                <a:effectLst>
                  <a:outerShdw blurRad="38100" dist="38100" dir="2700000" algn="tl">
                    <a:srgbClr val="000000">
                      <a:alpha val="43137"/>
                    </a:srgbClr>
                  </a:outerShdw>
                </a:effectLst>
              </a:rPr>
              <a:t>azida@ump.edu.my</a:t>
            </a:r>
          </a:p>
          <a:p>
            <a:endParaRPr lang="ms-MY"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753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altLang="en-US" dirty="0" smtClean="0"/>
              <a:t>Algorithmic and Heuristic</a:t>
            </a:r>
            <a:endParaRPr lang="en-GB" dirty="0"/>
          </a:p>
        </p:txBody>
      </p:sp>
      <p:graphicFrame>
        <p:nvGraphicFramePr>
          <p:cNvPr id="2" name="Diagram 1"/>
          <p:cNvGraphicFramePr/>
          <p:nvPr>
            <p:extLst>
              <p:ext uri="{D42A27DB-BD31-4B8C-83A1-F6EECF244321}">
                <p14:modId xmlns:p14="http://schemas.microsoft.com/office/powerpoint/2010/main" val="1515252388"/>
              </p:ext>
            </p:extLst>
          </p:nvPr>
        </p:nvGraphicFramePr>
        <p:xfrm>
          <a:off x="696416" y="1844824"/>
          <a:ext cx="7620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6407225" y="5966678"/>
            <a:ext cx="2778453" cy="369332"/>
          </a:xfrm>
          <a:prstGeom prst="rect">
            <a:avLst/>
          </a:prstGeom>
        </p:spPr>
        <p:txBody>
          <a:bodyPr wrap="none">
            <a:spAutoFit/>
          </a:bodyPr>
          <a:lstStyle/>
          <a:p>
            <a:r>
              <a:rPr lang="en-US" altLang="en-US" b="1" dirty="0" err="1" smtClean="0"/>
              <a:t>Sprankle</a:t>
            </a:r>
            <a:r>
              <a:rPr lang="en-US" altLang="en-US" b="1" dirty="0" smtClean="0"/>
              <a:t> &amp; </a:t>
            </a:r>
            <a:r>
              <a:rPr lang="en-US" altLang="en-US" b="1" dirty="0"/>
              <a:t>Hubbard (</a:t>
            </a:r>
            <a:r>
              <a:rPr lang="en-US" altLang="en-US" b="1" dirty="0" smtClean="0"/>
              <a:t>2012)</a:t>
            </a:r>
            <a:endParaRPr lang="en-US" b="1" dirty="0"/>
          </a:p>
        </p:txBody>
      </p:sp>
    </p:spTree>
    <p:extLst>
      <p:ext uri="{BB962C8B-B14F-4D97-AF65-F5344CB8AC3E}">
        <p14:creationId xmlns:p14="http://schemas.microsoft.com/office/powerpoint/2010/main" val="2358694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Problem Solving with Computers</a:t>
            </a:r>
          </a:p>
        </p:txBody>
      </p:sp>
      <p:sp>
        <p:nvSpPr>
          <p:cNvPr id="3" name="Content Placeholder 2"/>
          <p:cNvSpPr>
            <a:spLocks noGrp="1"/>
          </p:cNvSpPr>
          <p:nvPr>
            <p:ph idx="1"/>
          </p:nvPr>
        </p:nvSpPr>
        <p:spPr>
          <a:xfrm>
            <a:off x="457200" y="1600201"/>
            <a:ext cx="8229600" cy="532655"/>
          </a:xfrm>
        </p:spPr>
        <p:txBody>
          <a:bodyPr>
            <a:normAutofit/>
          </a:bodyPr>
          <a:lstStyle/>
          <a:p>
            <a:pPr marL="0" indent="0">
              <a:buNone/>
              <a:defRPr/>
            </a:pPr>
            <a:r>
              <a:rPr lang="en-US" sz="2600" dirty="0" smtClean="0"/>
              <a:t>Definitions by </a:t>
            </a:r>
            <a:r>
              <a:rPr lang="en-US" altLang="en-US" sz="2600" dirty="0" err="1"/>
              <a:t>Sprankle</a:t>
            </a:r>
            <a:r>
              <a:rPr lang="en-US" altLang="en-US" sz="2600" dirty="0"/>
              <a:t> &amp; Hubbard (2012</a:t>
            </a:r>
            <a:r>
              <a:rPr lang="en-US" altLang="en-US" sz="2600" dirty="0" smtClean="0"/>
              <a:t>)</a:t>
            </a:r>
            <a:r>
              <a:rPr lang="en-US" sz="2600" dirty="0" smtClean="0"/>
              <a:t>:</a:t>
            </a:r>
          </a:p>
        </p:txBody>
      </p:sp>
      <p:sp>
        <p:nvSpPr>
          <p:cNvPr id="18436" name="Slide Number Placeholder 3"/>
          <p:cNvSpPr>
            <a:spLocks noGrp="1"/>
          </p:cNvSpPr>
          <p:nvPr>
            <p:ph type="sldNum" sz="quarter" idx="10"/>
          </p:nvPr>
        </p:nvSpPr>
        <p:spPr>
          <a:noFill/>
        </p:spPr>
        <p:txBody>
          <a:bodyPr/>
          <a:lstStyle>
            <a:lvl1pPr>
              <a:spcBef>
                <a:spcPct val="20000"/>
              </a:spcBef>
              <a:buClr>
                <a:srgbClr val="CE1719"/>
              </a:buClr>
              <a:buFont typeface="Times" panose="02020603050405020304" pitchFamily="18" charset="0"/>
              <a:buChar char="•"/>
              <a:defRPr sz="3200">
                <a:solidFill>
                  <a:schemeClr val="tx1"/>
                </a:solidFill>
                <a:latin typeface="Arial" panose="020B0604020202020204" pitchFamily="34" charset="0"/>
                <a:ea typeface="ヒラギノ角ゴ Pro W3" pitchFamily="1" charset="-128"/>
                <a:cs typeface="Arial" panose="020B0604020202020204" pitchFamily="34" charset="0"/>
              </a:defRPr>
            </a:lvl1pPr>
            <a:lvl2pPr marL="742950" indent="-285750">
              <a:spcBef>
                <a:spcPct val="20000"/>
              </a:spcBef>
              <a:buClr>
                <a:srgbClr val="CE1719"/>
              </a:buClr>
              <a:buChar char="–"/>
              <a:defRPr sz="2800">
                <a:solidFill>
                  <a:schemeClr val="tx1"/>
                </a:solidFill>
                <a:latin typeface="Arial" panose="020B0604020202020204" pitchFamily="34" charset="0"/>
                <a:ea typeface="ヒラギノ角ゴ Pro W3" pitchFamily="1" charset="-128"/>
                <a:cs typeface="Arial" panose="020B0604020202020204" pitchFamily="34" charset="0"/>
              </a:defRPr>
            </a:lvl2pPr>
            <a:lvl3pPr marL="1143000" indent="-228600">
              <a:spcBef>
                <a:spcPct val="20000"/>
              </a:spcBef>
              <a:buClr>
                <a:srgbClr val="CE1719"/>
              </a:buClr>
              <a:buChar char="•"/>
              <a:defRPr sz="2400">
                <a:solidFill>
                  <a:schemeClr val="tx1"/>
                </a:solidFill>
                <a:latin typeface="Arial" panose="020B0604020202020204" pitchFamily="34" charset="0"/>
                <a:ea typeface="ヒラギノ角ゴ Pro W3" pitchFamily="1" charset="-128"/>
                <a:cs typeface="Arial" panose="020B0604020202020204" pitchFamily="34" charset="0"/>
              </a:defRPr>
            </a:lvl3pPr>
            <a:lvl4pPr marL="1600200" indent="-228600">
              <a:spcBef>
                <a:spcPct val="20000"/>
              </a:spcBef>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4pPr>
            <a:lvl5pPr marL="2057400" indent="-228600">
              <a:spcBef>
                <a:spcPct val="20000"/>
              </a:spcBef>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5pPr>
            <a:lvl6pPr marL="25146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6pPr>
            <a:lvl7pPr marL="29718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7pPr>
            <a:lvl8pPr marL="34290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8pPr>
            <a:lvl9pPr marL="38862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9pPr>
          </a:lstStyle>
          <a:p>
            <a:pPr>
              <a:spcBef>
                <a:spcPct val="0"/>
              </a:spcBef>
              <a:buClrTx/>
              <a:buFontTx/>
              <a:buNone/>
            </a:pPr>
            <a:r>
              <a:rPr lang="en-US" altLang="en-US" sz="1000" smtClean="0"/>
              <a:t>0-</a:t>
            </a:r>
            <a:fld id="{FA8E1E8D-1B84-4D08-8001-532CA9EEADA7}" type="slidenum">
              <a:rPr lang="en-US" altLang="en-US" sz="1000" smtClean="0"/>
              <a:pPr>
                <a:spcBef>
                  <a:spcPct val="0"/>
                </a:spcBef>
                <a:buClrTx/>
                <a:buFontTx/>
                <a:buNone/>
              </a:pPr>
              <a:t>11</a:t>
            </a:fld>
            <a:endParaRPr lang="en-US" altLang="en-US" sz="1000" smtClean="0"/>
          </a:p>
        </p:txBody>
      </p:sp>
      <p:grpSp>
        <p:nvGrpSpPr>
          <p:cNvPr id="4" name="Group 3"/>
          <p:cNvGrpSpPr/>
          <p:nvPr/>
        </p:nvGrpSpPr>
        <p:grpSpPr>
          <a:xfrm>
            <a:off x="611560" y="2315418"/>
            <a:ext cx="2376264" cy="2481733"/>
            <a:chOff x="899592" y="4256436"/>
            <a:chExt cx="2376264" cy="1764852"/>
          </a:xfrm>
        </p:grpSpPr>
        <p:sp>
          <p:nvSpPr>
            <p:cNvPr id="2" name="Round Diagonal Corner Rectangle 1"/>
            <p:cNvSpPr/>
            <p:nvPr/>
          </p:nvSpPr>
          <p:spPr>
            <a:xfrm>
              <a:off x="899592" y="4256436"/>
              <a:ext cx="2376264" cy="468708"/>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solidFill>
                    <a:srgbClr val="FF0000"/>
                  </a:solidFill>
                  <a:effectLst>
                    <a:outerShdw blurRad="38100" dist="38100" dir="2700000" algn="tl">
                      <a:srgbClr val="000000">
                        <a:alpha val="43137"/>
                      </a:srgbClr>
                    </a:outerShdw>
                  </a:effectLst>
                </a:rPr>
                <a:t>SOLUTION</a:t>
              </a:r>
              <a:endParaRPr lang="en-US" sz="2400" b="1" dirty="0">
                <a:solidFill>
                  <a:srgbClr val="FF0000"/>
                </a:solidFill>
                <a:effectLst>
                  <a:outerShdw blurRad="38100" dist="38100" dir="2700000" algn="tl">
                    <a:srgbClr val="000000">
                      <a:alpha val="43137"/>
                    </a:srgbClr>
                  </a:outerShdw>
                </a:effectLst>
              </a:endParaRPr>
            </a:p>
          </p:txBody>
        </p:sp>
        <p:sp>
          <p:nvSpPr>
            <p:cNvPr id="7" name="Round Diagonal Corner Rectangle 6"/>
            <p:cNvSpPr/>
            <p:nvPr/>
          </p:nvSpPr>
          <p:spPr>
            <a:xfrm>
              <a:off x="899592" y="4725144"/>
              <a:ext cx="2376264" cy="1296144"/>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dirty="0">
                  <a:sym typeface="Symbol"/>
                </a:rPr>
                <a:t>instructions followed to produce best result</a:t>
              </a:r>
              <a:endParaRPr lang="en-US" sz="2400" dirty="0"/>
            </a:p>
          </p:txBody>
        </p:sp>
      </p:grpSp>
      <p:grpSp>
        <p:nvGrpSpPr>
          <p:cNvPr id="13" name="Group 12"/>
          <p:cNvGrpSpPr/>
          <p:nvPr/>
        </p:nvGrpSpPr>
        <p:grpSpPr>
          <a:xfrm>
            <a:off x="3239852" y="2318619"/>
            <a:ext cx="2376264" cy="2478532"/>
            <a:chOff x="899592" y="4256436"/>
            <a:chExt cx="2376264" cy="1764852"/>
          </a:xfrm>
        </p:grpSpPr>
        <p:sp>
          <p:nvSpPr>
            <p:cNvPr id="14" name="Round Diagonal Corner Rectangle 13"/>
            <p:cNvSpPr/>
            <p:nvPr/>
          </p:nvSpPr>
          <p:spPr>
            <a:xfrm>
              <a:off x="899592" y="4256436"/>
              <a:ext cx="2376264" cy="468708"/>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smtClean="0">
                  <a:solidFill>
                    <a:srgbClr val="FF0000"/>
                  </a:solidFill>
                  <a:effectLst>
                    <a:outerShdw blurRad="38100" dist="38100" dir="2700000" algn="tl">
                      <a:srgbClr val="000000">
                        <a:alpha val="43137"/>
                      </a:srgbClr>
                    </a:outerShdw>
                  </a:effectLst>
                </a:rPr>
                <a:t>RESULT</a:t>
              </a:r>
              <a:endParaRPr lang="en-US" sz="2400" b="1" dirty="0">
                <a:solidFill>
                  <a:srgbClr val="FF0000"/>
                </a:solidFill>
                <a:effectLst>
                  <a:outerShdw blurRad="38100" dist="38100" dir="2700000" algn="tl">
                    <a:srgbClr val="000000">
                      <a:alpha val="43137"/>
                    </a:srgbClr>
                  </a:outerShdw>
                </a:effectLst>
              </a:endParaRPr>
            </a:p>
          </p:txBody>
        </p:sp>
        <p:sp>
          <p:nvSpPr>
            <p:cNvPr id="15" name="Round Diagonal Corner Rectangle 14"/>
            <p:cNvSpPr/>
            <p:nvPr/>
          </p:nvSpPr>
          <p:spPr>
            <a:xfrm>
              <a:off x="899592" y="4725144"/>
              <a:ext cx="2376264" cy="1296144"/>
            </a:xfrm>
            <a:prstGeom prst="round2DiagRect">
              <a:avLst/>
            </a:prstGeom>
          </p:spPr>
          <p:style>
            <a:lnRef idx="3">
              <a:schemeClr val="lt1"/>
            </a:lnRef>
            <a:fillRef idx="1">
              <a:schemeClr val="accent4"/>
            </a:fillRef>
            <a:effectRef idx="1">
              <a:schemeClr val="accent4"/>
            </a:effectRef>
            <a:fontRef idx="minor">
              <a:schemeClr val="lt1"/>
            </a:fontRef>
          </p:style>
          <p:txBody>
            <a:bodyPr rtlCol="0" anchor="ctr"/>
            <a:lstStyle/>
            <a:p>
              <a:pPr algn="ctr">
                <a:defRPr/>
              </a:pPr>
              <a:r>
                <a:rPr lang="en-US" sz="2400" dirty="0" smtClean="0">
                  <a:sym typeface="Symbol"/>
                </a:rPr>
                <a:t>Outcome OR completed computer-assisted </a:t>
              </a:r>
              <a:r>
                <a:rPr lang="en-US" sz="2400" dirty="0">
                  <a:sym typeface="Symbol"/>
                </a:rPr>
                <a:t>answer</a:t>
              </a:r>
            </a:p>
          </p:txBody>
        </p:sp>
      </p:grpSp>
      <p:grpSp>
        <p:nvGrpSpPr>
          <p:cNvPr id="16" name="Group 15"/>
          <p:cNvGrpSpPr/>
          <p:nvPr/>
        </p:nvGrpSpPr>
        <p:grpSpPr>
          <a:xfrm>
            <a:off x="5796136" y="2315419"/>
            <a:ext cx="2376264" cy="2481732"/>
            <a:chOff x="899592" y="4256436"/>
            <a:chExt cx="2376264" cy="1764852"/>
          </a:xfrm>
        </p:grpSpPr>
        <p:sp>
          <p:nvSpPr>
            <p:cNvPr id="17" name="Round Diagonal Corner Rectangle 16"/>
            <p:cNvSpPr/>
            <p:nvPr/>
          </p:nvSpPr>
          <p:spPr>
            <a:xfrm>
              <a:off x="899592" y="4256436"/>
              <a:ext cx="2376264" cy="468708"/>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smtClean="0">
                  <a:solidFill>
                    <a:srgbClr val="FF0000"/>
                  </a:solidFill>
                  <a:effectLst>
                    <a:outerShdw blurRad="38100" dist="38100" dir="2700000" algn="tl">
                      <a:srgbClr val="000000">
                        <a:alpha val="43137"/>
                      </a:srgbClr>
                    </a:outerShdw>
                  </a:effectLst>
                </a:rPr>
                <a:t>PROGRAM</a:t>
              </a:r>
              <a:endParaRPr lang="en-US" sz="2400" b="1" dirty="0">
                <a:solidFill>
                  <a:srgbClr val="FF0000"/>
                </a:solidFill>
                <a:effectLst>
                  <a:outerShdw blurRad="38100" dist="38100" dir="2700000" algn="tl">
                    <a:srgbClr val="000000">
                      <a:alpha val="43137"/>
                    </a:srgbClr>
                  </a:outerShdw>
                </a:effectLst>
              </a:endParaRPr>
            </a:p>
          </p:txBody>
        </p:sp>
        <p:sp>
          <p:nvSpPr>
            <p:cNvPr id="18" name="Round Diagonal Corner Rectangle 17"/>
            <p:cNvSpPr/>
            <p:nvPr/>
          </p:nvSpPr>
          <p:spPr>
            <a:xfrm>
              <a:off x="899592" y="4725144"/>
              <a:ext cx="2376264" cy="1296144"/>
            </a:xfrm>
            <a:prstGeom prst="round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defRPr/>
              </a:pPr>
              <a:r>
                <a:rPr lang="en-US" sz="2400" dirty="0" smtClean="0">
                  <a:sym typeface="Symbol"/>
                </a:rPr>
                <a:t>Set of instructions </a:t>
              </a:r>
              <a:r>
                <a:rPr lang="en-US" sz="2400" dirty="0">
                  <a:sym typeface="Symbol"/>
                </a:rPr>
                <a:t>for solution using computer language</a:t>
              </a:r>
              <a:endParaRPr lang="en-US" sz="2400" dirty="0"/>
            </a:p>
          </p:txBody>
        </p:sp>
      </p:grpSp>
    </p:spTree>
    <p:extLst>
      <p:ext uri="{BB962C8B-B14F-4D97-AF65-F5344CB8AC3E}">
        <p14:creationId xmlns:p14="http://schemas.microsoft.com/office/powerpoint/2010/main" val="2746142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80">
                                          <p:stCondLst>
                                            <p:cond delay="0"/>
                                          </p:stCondLst>
                                        </p:cTn>
                                        <p:tgtEl>
                                          <p:spTgt spid="13"/>
                                        </p:tgtEl>
                                      </p:cBhvr>
                                    </p:animEffect>
                                    <p:anim calcmode="lin" valueType="num">
                                      <p:cBhvr>
                                        <p:cTn id="2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1" dur="26">
                                          <p:stCondLst>
                                            <p:cond delay="650"/>
                                          </p:stCondLst>
                                        </p:cTn>
                                        <p:tgtEl>
                                          <p:spTgt spid="13"/>
                                        </p:tgtEl>
                                      </p:cBhvr>
                                      <p:to x="100000" y="60000"/>
                                    </p:animScale>
                                    <p:animScale>
                                      <p:cBhvr>
                                        <p:cTn id="32" dur="166" decel="50000">
                                          <p:stCondLst>
                                            <p:cond delay="676"/>
                                          </p:stCondLst>
                                        </p:cTn>
                                        <p:tgtEl>
                                          <p:spTgt spid="13"/>
                                        </p:tgtEl>
                                      </p:cBhvr>
                                      <p:to x="100000" y="100000"/>
                                    </p:animScale>
                                    <p:animScale>
                                      <p:cBhvr>
                                        <p:cTn id="33" dur="26">
                                          <p:stCondLst>
                                            <p:cond delay="1312"/>
                                          </p:stCondLst>
                                        </p:cTn>
                                        <p:tgtEl>
                                          <p:spTgt spid="13"/>
                                        </p:tgtEl>
                                      </p:cBhvr>
                                      <p:to x="100000" y="80000"/>
                                    </p:animScale>
                                    <p:animScale>
                                      <p:cBhvr>
                                        <p:cTn id="34" dur="166" decel="50000">
                                          <p:stCondLst>
                                            <p:cond delay="1338"/>
                                          </p:stCondLst>
                                        </p:cTn>
                                        <p:tgtEl>
                                          <p:spTgt spid="13"/>
                                        </p:tgtEl>
                                      </p:cBhvr>
                                      <p:to x="100000" y="100000"/>
                                    </p:animScale>
                                    <p:animScale>
                                      <p:cBhvr>
                                        <p:cTn id="35" dur="26">
                                          <p:stCondLst>
                                            <p:cond delay="1642"/>
                                          </p:stCondLst>
                                        </p:cTn>
                                        <p:tgtEl>
                                          <p:spTgt spid="13"/>
                                        </p:tgtEl>
                                      </p:cBhvr>
                                      <p:to x="100000" y="90000"/>
                                    </p:animScale>
                                    <p:animScale>
                                      <p:cBhvr>
                                        <p:cTn id="36" dur="166" decel="50000">
                                          <p:stCondLst>
                                            <p:cond delay="1668"/>
                                          </p:stCondLst>
                                        </p:cTn>
                                        <p:tgtEl>
                                          <p:spTgt spid="13"/>
                                        </p:tgtEl>
                                      </p:cBhvr>
                                      <p:to x="100000" y="100000"/>
                                    </p:animScale>
                                    <p:animScale>
                                      <p:cBhvr>
                                        <p:cTn id="37" dur="26">
                                          <p:stCondLst>
                                            <p:cond delay="1808"/>
                                          </p:stCondLst>
                                        </p:cTn>
                                        <p:tgtEl>
                                          <p:spTgt spid="13"/>
                                        </p:tgtEl>
                                      </p:cBhvr>
                                      <p:to x="100000" y="95000"/>
                                    </p:animScale>
                                    <p:animScale>
                                      <p:cBhvr>
                                        <p:cTn id="38" dur="166" decel="50000">
                                          <p:stCondLst>
                                            <p:cond delay="1834"/>
                                          </p:stCondLst>
                                        </p:cTn>
                                        <p:tgtEl>
                                          <p:spTgt spid="1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down)">
                                      <p:cBhvr>
                                        <p:cTn id="43" dur="580">
                                          <p:stCondLst>
                                            <p:cond delay="0"/>
                                          </p:stCondLst>
                                        </p:cTn>
                                        <p:tgtEl>
                                          <p:spTgt spid="16"/>
                                        </p:tgtEl>
                                      </p:cBhvr>
                                    </p:animEffect>
                                    <p:anim calcmode="lin" valueType="num">
                                      <p:cBhvr>
                                        <p:cTn id="4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9" dur="26">
                                          <p:stCondLst>
                                            <p:cond delay="650"/>
                                          </p:stCondLst>
                                        </p:cTn>
                                        <p:tgtEl>
                                          <p:spTgt spid="16"/>
                                        </p:tgtEl>
                                      </p:cBhvr>
                                      <p:to x="100000" y="60000"/>
                                    </p:animScale>
                                    <p:animScale>
                                      <p:cBhvr>
                                        <p:cTn id="50" dur="166" decel="50000">
                                          <p:stCondLst>
                                            <p:cond delay="676"/>
                                          </p:stCondLst>
                                        </p:cTn>
                                        <p:tgtEl>
                                          <p:spTgt spid="16"/>
                                        </p:tgtEl>
                                      </p:cBhvr>
                                      <p:to x="100000" y="100000"/>
                                    </p:animScale>
                                    <p:animScale>
                                      <p:cBhvr>
                                        <p:cTn id="51" dur="26">
                                          <p:stCondLst>
                                            <p:cond delay="1312"/>
                                          </p:stCondLst>
                                        </p:cTn>
                                        <p:tgtEl>
                                          <p:spTgt spid="16"/>
                                        </p:tgtEl>
                                      </p:cBhvr>
                                      <p:to x="100000" y="80000"/>
                                    </p:animScale>
                                    <p:animScale>
                                      <p:cBhvr>
                                        <p:cTn id="52" dur="166" decel="50000">
                                          <p:stCondLst>
                                            <p:cond delay="1338"/>
                                          </p:stCondLst>
                                        </p:cTn>
                                        <p:tgtEl>
                                          <p:spTgt spid="16"/>
                                        </p:tgtEl>
                                      </p:cBhvr>
                                      <p:to x="100000" y="100000"/>
                                    </p:animScale>
                                    <p:animScale>
                                      <p:cBhvr>
                                        <p:cTn id="53" dur="26">
                                          <p:stCondLst>
                                            <p:cond delay="1642"/>
                                          </p:stCondLst>
                                        </p:cTn>
                                        <p:tgtEl>
                                          <p:spTgt spid="16"/>
                                        </p:tgtEl>
                                      </p:cBhvr>
                                      <p:to x="100000" y="90000"/>
                                    </p:animScale>
                                    <p:animScale>
                                      <p:cBhvr>
                                        <p:cTn id="54" dur="166" decel="50000">
                                          <p:stCondLst>
                                            <p:cond delay="1668"/>
                                          </p:stCondLst>
                                        </p:cTn>
                                        <p:tgtEl>
                                          <p:spTgt spid="16"/>
                                        </p:tgtEl>
                                      </p:cBhvr>
                                      <p:to x="100000" y="100000"/>
                                    </p:animScale>
                                    <p:animScale>
                                      <p:cBhvr>
                                        <p:cTn id="55" dur="26">
                                          <p:stCondLst>
                                            <p:cond delay="1808"/>
                                          </p:stCondLst>
                                        </p:cTn>
                                        <p:tgtEl>
                                          <p:spTgt spid="16"/>
                                        </p:tgtEl>
                                      </p:cBhvr>
                                      <p:to x="100000" y="95000"/>
                                    </p:animScale>
                                    <p:animScale>
                                      <p:cBhvr>
                                        <p:cTn id="56"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Difficulties with Problem Solving</a:t>
            </a:r>
          </a:p>
        </p:txBody>
      </p:sp>
      <p:sp>
        <p:nvSpPr>
          <p:cNvPr id="19460" name="Slide Number Placeholder 3"/>
          <p:cNvSpPr>
            <a:spLocks noGrp="1"/>
          </p:cNvSpPr>
          <p:nvPr>
            <p:ph type="sldNum" sz="quarter" idx="10"/>
          </p:nvPr>
        </p:nvSpPr>
        <p:spPr>
          <a:noFill/>
        </p:spPr>
        <p:txBody>
          <a:bodyPr/>
          <a:lstStyle>
            <a:lvl1pPr>
              <a:spcBef>
                <a:spcPct val="20000"/>
              </a:spcBef>
              <a:buClr>
                <a:srgbClr val="CE1719"/>
              </a:buClr>
              <a:buFont typeface="Times" panose="02020603050405020304" pitchFamily="18" charset="0"/>
              <a:buChar char="•"/>
              <a:defRPr sz="3200">
                <a:solidFill>
                  <a:schemeClr val="tx1"/>
                </a:solidFill>
                <a:latin typeface="Arial" panose="020B0604020202020204" pitchFamily="34" charset="0"/>
                <a:ea typeface="ヒラギノ角ゴ Pro W3" pitchFamily="1" charset="-128"/>
                <a:cs typeface="Arial" panose="020B0604020202020204" pitchFamily="34" charset="0"/>
              </a:defRPr>
            </a:lvl1pPr>
            <a:lvl2pPr marL="742950" indent="-285750">
              <a:spcBef>
                <a:spcPct val="20000"/>
              </a:spcBef>
              <a:buClr>
                <a:srgbClr val="CE1719"/>
              </a:buClr>
              <a:buChar char="–"/>
              <a:defRPr sz="2800">
                <a:solidFill>
                  <a:schemeClr val="tx1"/>
                </a:solidFill>
                <a:latin typeface="Arial" panose="020B0604020202020204" pitchFamily="34" charset="0"/>
                <a:ea typeface="ヒラギノ角ゴ Pro W3" pitchFamily="1" charset="-128"/>
                <a:cs typeface="Arial" panose="020B0604020202020204" pitchFamily="34" charset="0"/>
              </a:defRPr>
            </a:lvl2pPr>
            <a:lvl3pPr marL="1143000" indent="-228600">
              <a:spcBef>
                <a:spcPct val="20000"/>
              </a:spcBef>
              <a:buClr>
                <a:srgbClr val="CE1719"/>
              </a:buClr>
              <a:buChar char="•"/>
              <a:defRPr sz="2400">
                <a:solidFill>
                  <a:schemeClr val="tx1"/>
                </a:solidFill>
                <a:latin typeface="Arial" panose="020B0604020202020204" pitchFamily="34" charset="0"/>
                <a:ea typeface="ヒラギノ角ゴ Pro W3" pitchFamily="1" charset="-128"/>
                <a:cs typeface="Arial" panose="020B0604020202020204" pitchFamily="34" charset="0"/>
              </a:defRPr>
            </a:lvl3pPr>
            <a:lvl4pPr marL="1600200" indent="-228600">
              <a:spcBef>
                <a:spcPct val="20000"/>
              </a:spcBef>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4pPr>
            <a:lvl5pPr marL="2057400" indent="-228600">
              <a:spcBef>
                <a:spcPct val="20000"/>
              </a:spcBef>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5pPr>
            <a:lvl6pPr marL="25146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6pPr>
            <a:lvl7pPr marL="29718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7pPr>
            <a:lvl8pPr marL="34290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8pPr>
            <a:lvl9pPr marL="38862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9pPr>
          </a:lstStyle>
          <a:p>
            <a:pPr>
              <a:spcBef>
                <a:spcPct val="0"/>
              </a:spcBef>
              <a:buClrTx/>
              <a:buFontTx/>
              <a:buNone/>
            </a:pPr>
            <a:r>
              <a:rPr lang="en-US" altLang="en-US" sz="1000" smtClean="0"/>
              <a:t>0-</a:t>
            </a:r>
            <a:fld id="{416D0009-201B-41D0-9979-55BFAE234C63}" type="slidenum">
              <a:rPr lang="en-US" altLang="en-US" sz="1000" smtClean="0"/>
              <a:pPr>
                <a:spcBef>
                  <a:spcPct val="0"/>
                </a:spcBef>
                <a:buClrTx/>
                <a:buFontTx/>
                <a:buNone/>
              </a:pPr>
              <a:t>12</a:t>
            </a:fld>
            <a:endParaRPr lang="en-US" altLang="en-US" sz="1000" smtClean="0"/>
          </a:p>
        </p:txBody>
      </p:sp>
      <p:graphicFrame>
        <p:nvGraphicFramePr>
          <p:cNvPr id="2" name="Diagram 1"/>
          <p:cNvGraphicFramePr/>
          <p:nvPr>
            <p:extLst>
              <p:ext uri="{D42A27DB-BD31-4B8C-83A1-F6EECF244321}">
                <p14:modId xmlns:p14="http://schemas.microsoft.com/office/powerpoint/2010/main" val="1639064488"/>
              </p:ext>
            </p:extLst>
          </p:nvPr>
        </p:nvGraphicFramePr>
        <p:xfrm>
          <a:off x="323528" y="2636912"/>
          <a:ext cx="8496944"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3696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smtClean="0"/>
              <a:t>Group Activities</a:t>
            </a:r>
          </a:p>
        </p:txBody>
      </p:sp>
      <p:sp>
        <p:nvSpPr>
          <p:cNvPr id="19459" name="Content Placeholder 2"/>
          <p:cNvSpPr>
            <a:spLocks noGrp="1"/>
          </p:cNvSpPr>
          <p:nvPr>
            <p:ph idx="1"/>
          </p:nvPr>
        </p:nvSpPr>
        <p:spPr>
          <a:xfrm>
            <a:off x="457200" y="1600201"/>
            <a:ext cx="8229600" cy="2332856"/>
          </a:xfrm>
        </p:spPr>
        <p:txBody>
          <a:bodyPr>
            <a:normAutofit fontScale="92500" lnSpcReduction="10000"/>
          </a:bodyPr>
          <a:lstStyle/>
          <a:p>
            <a:pPr marL="0" indent="0" algn="ctr" eaLnBrk="1" hangingPunct="1">
              <a:buNone/>
            </a:pPr>
            <a:r>
              <a:rPr lang="en-US" altLang="en-US" dirty="0" smtClean="0"/>
              <a:t>In in group of 4 persons, think a problems in your daily life at home, office, park, school, shopping mall or wherever your go</a:t>
            </a:r>
            <a:r>
              <a:rPr lang="en-US" altLang="en-US" dirty="0" smtClean="0"/>
              <a:t>. </a:t>
            </a:r>
            <a:r>
              <a:rPr lang="en-US" altLang="en-US" dirty="0" smtClean="0"/>
              <a:t>Please explain how you solve the problem using the six steps of problem solving.</a:t>
            </a:r>
          </a:p>
        </p:txBody>
      </p:sp>
      <p:sp>
        <p:nvSpPr>
          <p:cNvPr id="19460" name="Slide Number Placeholder 3"/>
          <p:cNvSpPr>
            <a:spLocks noGrp="1"/>
          </p:cNvSpPr>
          <p:nvPr>
            <p:ph type="sldNum" sz="quarter" idx="10"/>
          </p:nvPr>
        </p:nvSpPr>
        <p:spPr>
          <a:noFill/>
        </p:spPr>
        <p:txBody>
          <a:bodyPr/>
          <a:lstStyle>
            <a:lvl1pPr>
              <a:spcBef>
                <a:spcPct val="20000"/>
              </a:spcBef>
              <a:buClr>
                <a:srgbClr val="CE1719"/>
              </a:buClr>
              <a:buFont typeface="Times" panose="02020603050405020304" pitchFamily="18" charset="0"/>
              <a:buChar char="•"/>
              <a:defRPr sz="3200">
                <a:solidFill>
                  <a:schemeClr val="tx1"/>
                </a:solidFill>
                <a:latin typeface="Arial" panose="020B0604020202020204" pitchFamily="34" charset="0"/>
                <a:ea typeface="ヒラギノ角ゴ Pro W3" pitchFamily="1" charset="-128"/>
                <a:cs typeface="Arial" panose="020B0604020202020204" pitchFamily="34" charset="0"/>
              </a:defRPr>
            </a:lvl1pPr>
            <a:lvl2pPr marL="742950" indent="-285750">
              <a:spcBef>
                <a:spcPct val="20000"/>
              </a:spcBef>
              <a:buClr>
                <a:srgbClr val="CE1719"/>
              </a:buClr>
              <a:buChar char="–"/>
              <a:defRPr sz="2800">
                <a:solidFill>
                  <a:schemeClr val="tx1"/>
                </a:solidFill>
                <a:latin typeface="Arial" panose="020B0604020202020204" pitchFamily="34" charset="0"/>
                <a:ea typeface="ヒラギノ角ゴ Pro W3" pitchFamily="1" charset="-128"/>
                <a:cs typeface="Arial" panose="020B0604020202020204" pitchFamily="34" charset="0"/>
              </a:defRPr>
            </a:lvl2pPr>
            <a:lvl3pPr marL="1143000" indent="-228600">
              <a:spcBef>
                <a:spcPct val="20000"/>
              </a:spcBef>
              <a:buClr>
                <a:srgbClr val="CE1719"/>
              </a:buClr>
              <a:buChar char="•"/>
              <a:defRPr sz="2400">
                <a:solidFill>
                  <a:schemeClr val="tx1"/>
                </a:solidFill>
                <a:latin typeface="Arial" panose="020B0604020202020204" pitchFamily="34" charset="0"/>
                <a:ea typeface="ヒラギノ角ゴ Pro W3" pitchFamily="1" charset="-128"/>
                <a:cs typeface="Arial" panose="020B0604020202020204" pitchFamily="34" charset="0"/>
              </a:defRPr>
            </a:lvl3pPr>
            <a:lvl4pPr marL="1600200" indent="-228600">
              <a:spcBef>
                <a:spcPct val="20000"/>
              </a:spcBef>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4pPr>
            <a:lvl5pPr marL="2057400" indent="-228600">
              <a:spcBef>
                <a:spcPct val="20000"/>
              </a:spcBef>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5pPr>
            <a:lvl6pPr marL="25146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6pPr>
            <a:lvl7pPr marL="29718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7pPr>
            <a:lvl8pPr marL="34290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8pPr>
            <a:lvl9pPr marL="3886200" indent="-228600" eaLnBrk="0" fontAlgn="base" hangingPunct="0">
              <a:spcBef>
                <a:spcPct val="20000"/>
              </a:spcBef>
              <a:spcAft>
                <a:spcPct val="0"/>
              </a:spcAft>
              <a:buClr>
                <a:srgbClr val="CE1719"/>
              </a:buClr>
              <a:buChar char="»"/>
              <a:defRPr sz="2000">
                <a:solidFill>
                  <a:schemeClr val="tx1"/>
                </a:solidFill>
                <a:latin typeface="Arial" panose="020B0604020202020204" pitchFamily="34" charset="0"/>
                <a:ea typeface="ヒラギノ角ゴ Pro W3" pitchFamily="1" charset="-128"/>
                <a:cs typeface="Arial" panose="020B0604020202020204" pitchFamily="34" charset="0"/>
              </a:defRPr>
            </a:lvl9pPr>
          </a:lstStyle>
          <a:p>
            <a:pPr>
              <a:spcBef>
                <a:spcPct val="0"/>
              </a:spcBef>
              <a:buClrTx/>
              <a:buFontTx/>
              <a:buNone/>
            </a:pPr>
            <a:r>
              <a:rPr lang="en-US" altLang="en-US" sz="1000" smtClean="0"/>
              <a:t>0-</a:t>
            </a:r>
            <a:fld id="{416D0009-201B-41D0-9979-55BFAE234C63}" type="slidenum">
              <a:rPr lang="en-US" altLang="en-US" sz="1000" smtClean="0"/>
              <a:pPr>
                <a:spcBef>
                  <a:spcPct val="0"/>
                </a:spcBef>
                <a:buClrTx/>
                <a:buFontTx/>
                <a:buNone/>
              </a:pPr>
              <a:t>13</a:t>
            </a:fld>
            <a:endParaRPr lang="en-US" altLang="en-US" sz="1000" smtClean="0"/>
          </a:p>
        </p:txBody>
      </p:sp>
      <p:pic>
        <p:nvPicPr>
          <p:cNvPr id="2050" name="Picture 2" descr="Image result for group activities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115620"/>
            <a:ext cx="6787580" cy="1711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053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 What we have learn today?</a:t>
            </a:r>
            <a:endParaRPr lang="en-GB" dirty="0"/>
          </a:p>
        </p:txBody>
      </p:sp>
      <p:grpSp>
        <p:nvGrpSpPr>
          <p:cNvPr id="22" name="Group 21"/>
          <p:cNvGrpSpPr/>
          <p:nvPr/>
        </p:nvGrpSpPr>
        <p:grpSpPr>
          <a:xfrm>
            <a:off x="775284" y="1613503"/>
            <a:ext cx="2767317" cy="684838"/>
            <a:chOff x="775284" y="1613503"/>
            <a:chExt cx="2767317" cy="684838"/>
          </a:xfrm>
        </p:grpSpPr>
        <p:grpSp>
          <p:nvGrpSpPr>
            <p:cNvPr id="14" name="Group 13"/>
            <p:cNvGrpSpPr/>
            <p:nvPr/>
          </p:nvGrpSpPr>
          <p:grpSpPr>
            <a:xfrm>
              <a:off x="842616" y="1700808"/>
              <a:ext cx="2699985" cy="504056"/>
              <a:chOff x="842616" y="1700808"/>
              <a:chExt cx="2699985" cy="504056"/>
            </a:xfrm>
          </p:grpSpPr>
          <p:sp>
            <p:nvSpPr>
              <p:cNvPr id="5" name="Rectangle 4"/>
              <p:cNvSpPr/>
              <p:nvPr/>
            </p:nvSpPr>
            <p:spPr>
              <a:xfrm>
                <a:off x="842616" y="1700808"/>
                <a:ext cx="576064" cy="50405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Rectangle 9"/>
              <p:cNvSpPr/>
              <p:nvPr/>
            </p:nvSpPr>
            <p:spPr>
              <a:xfrm>
                <a:off x="1588220" y="1799991"/>
                <a:ext cx="1954381" cy="369332"/>
              </a:xfrm>
              <a:prstGeom prst="rect">
                <a:avLst/>
              </a:prstGeom>
            </p:spPr>
            <p:txBody>
              <a:bodyPr wrap="none">
                <a:spAutoFit/>
              </a:bodyPr>
              <a:lstStyle/>
              <a:p>
                <a:r>
                  <a:rPr lang="en-GB" dirty="0">
                    <a:latin typeface="Helvetica LT Std Light"/>
                  </a:rPr>
                  <a:t>Daily life problem</a:t>
                </a:r>
              </a:p>
            </p:txBody>
          </p:sp>
        </p:grpSp>
        <p:pic>
          <p:nvPicPr>
            <p:cNvPr id="4098" name="Picture 2" descr="Image result for 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84" y="1613503"/>
              <a:ext cx="739054" cy="68483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8" name="Group 27"/>
          <p:cNvGrpSpPr/>
          <p:nvPr/>
        </p:nvGrpSpPr>
        <p:grpSpPr>
          <a:xfrm>
            <a:off x="788332" y="2439113"/>
            <a:ext cx="3434562" cy="684838"/>
            <a:chOff x="788332" y="2439113"/>
            <a:chExt cx="3434562" cy="684838"/>
          </a:xfrm>
        </p:grpSpPr>
        <p:grpSp>
          <p:nvGrpSpPr>
            <p:cNvPr id="15" name="Group 14"/>
            <p:cNvGrpSpPr/>
            <p:nvPr/>
          </p:nvGrpSpPr>
          <p:grpSpPr>
            <a:xfrm>
              <a:off x="842616" y="2488034"/>
              <a:ext cx="3380278" cy="504056"/>
              <a:chOff x="842616" y="2488034"/>
              <a:chExt cx="3380278" cy="504056"/>
            </a:xfrm>
          </p:grpSpPr>
          <p:sp>
            <p:nvSpPr>
              <p:cNvPr id="6" name="Rectangle 5"/>
              <p:cNvSpPr/>
              <p:nvPr/>
            </p:nvSpPr>
            <p:spPr>
              <a:xfrm>
                <a:off x="842616" y="2488034"/>
                <a:ext cx="576064" cy="50405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1" name="Rectangle 10"/>
              <p:cNvSpPr/>
              <p:nvPr/>
            </p:nvSpPr>
            <p:spPr>
              <a:xfrm>
                <a:off x="1614488" y="2555612"/>
                <a:ext cx="2608406" cy="369332"/>
              </a:xfrm>
              <a:prstGeom prst="rect">
                <a:avLst/>
              </a:prstGeom>
            </p:spPr>
            <p:txBody>
              <a:bodyPr wrap="none">
                <a:spAutoFit/>
              </a:bodyPr>
              <a:lstStyle/>
              <a:p>
                <a:r>
                  <a:rPr lang="en-GB" dirty="0">
                    <a:latin typeface="Helvetica LT Std Light"/>
                  </a:rPr>
                  <a:t>6 problem solving steps</a:t>
                </a:r>
              </a:p>
            </p:txBody>
          </p:sp>
        </p:grpSp>
        <p:pic>
          <p:nvPicPr>
            <p:cNvPr id="24" name="Picture 2" descr="Image result for 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332" y="2439113"/>
              <a:ext cx="739054" cy="68483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9" name="Group 28"/>
          <p:cNvGrpSpPr/>
          <p:nvPr/>
        </p:nvGrpSpPr>
        <p:grpSpPr>
          <a:xfrm>
            <a:off x="775284" y="3123951"/>
            <a:ext cx="6123272" cy="684838"/>
            <a:chOff x="775284" y="3123951"/>
            <a:chExt cx="6123272" cy="684838"/>
          </a:xfrm>
        </p:grpSpPr>
        <p:grpSp>
          <p:nvGrpSpPr>
            <p:cNvPr id="16" name="Group 15"/>
            <p:cNvGrpSpPr/>
            <p:nvPr/>
          </p:nvGrpSpPr>
          <p:grpSpPr>
            <a:xfrm>
              <a:off x="842616" y="3275260"/>
              <a:ext cx="6055940" cy="504056"/>
              <a:chOff x="842616" y="3275260"/>
              <a:chExt cx="6055940" cy="504056"/>
            </a:xfrm>
          </p:grpSpPr>
          <p:sp>
            <p:nvSpPr>
              <p:cNvPr id="7" name="Rectangle 6"/>
              <p:cNvSpPr/>
              <p:nvPr/>
            </p:nvSpPr>
            <p:spPr>
              <a:xfrm>
                <a:off x="842616" y="3275260"/>
                <a:ext cx="576064" cy="50405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2" name="Rectangle 11"/>
              <p:cNvSpPr/>
              <p:nvPr/>
            </p:nvSpPr>
            <p:spPr>
              <a:xfrm>
                <a:off x="1588220" y="3370423"/>
                <a:ext cx="5310336" cy="369332"/>
              </a:xfrm>
              <a:prstGeom prst="rect">
                <a:avLst/>
              </a:prstGeom>
            </p:spPr>
            <p:txBody>
              <a:bodyPr wrap="square">
                <a:spAutoFit/>
              </a:bodyPr>
              <a:lstStyle/>
              <a:p>
                <a:r>
                  <a:rPr lang="en-GB" dirty="0">
                    <a:latin typeface="Helvetica LT Std Light"/>
                  </a:rPr>
                  <a:t>Types of problems (algorithmic vs heuristic)</a:t>
                </a:r>
              </a:p>
            </p:txBody>
          </p:sp>
        </p:grpSp>
        <p:pic>
          <p:nvPicPr>
            <p:cNvPr id="25" name="Picture 2" descr="Image result for 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84" y="3123951"/>
              <a:ext cx="739054" cy="68483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 name="Group 29"/>
          <p:cNvGrpSpPr/>
          <p:nvPr/>
        </p:nvGrpSpPr>
        <p:grpSpPr>
          <a:xfrm>
            <a:off x="788332" y="3949561"/>
            <a:ext cx="4152708" cy="684838"/>
            <a:chOff x="788332" y="3949561"/>
            <a:chExt cx="4152708" cy="684838"/>
          </a:xfrm>
        </p:grpSpPr>
        <p:grpSp>
          <p:nvGrpSpPr>
            <p:cNvPr id="17" name="Group 16"/>
            <p:cNvGrpSpPr/>
            <p:nvPr/>
          </p:nvGrpSpPr>
          <p:grpSpPr>
            <a:xfrm>
              <a:off x="842616" y="4062486"/>
              <a:ext cx="4098424" cy="504056"/>
              <a:chOff x="842616" y="4062486"/>
              <a:chExt cx="4098424" cy="504056"/>
            </a:xfrm>
          </p:grpSpPr>
          <p:sp>
            <p:nvSpPr>
              <p:cNvPr id="8" name="Rectangle 7"/>
              <p:cNvSpPr/>
              <p:nvPr/>
            </p:nvSpPr>
            <p:spPr>
              <a:xfrm>
                <a:off x="842616" y="4062486"/>
                <a:ext cx="576064" cy="50405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3" name="Rectangle 12"/>
              <p:cNvSpPr/>
              <p:nvPr/>
            </p:nvSpPr>
            <p:spPr>
              <a:xfrm>
                <a:off x="1614488" y="4149412"/>
                <a:ext cx="3326552" cy="369332"/>
              </a:xfrm>
              <a:prstGeom prst="rect">
                <a:avLst/>
              </a:prstGeom>
            </p:spPr>
            <p:txBody>
              <a:bodyPr wrap="none">
                <a:spAutoFit/>
              </a:bodyPr>
              <a:lstStyle/>
              <a:p>
                <a:r>
                  <a:rPr lang="en-GB" dirty="0">
                    <a:latin typeface="Helvetica LT Std Light"/>
                  </a:rPr>
                  <a:t>Problem solving with computer</a:t>
                </a:r>
              </a:p>
            </p:txBody>
          </p:sp>
        </p:grpSp>
        <p:pic>
          <p:nvPicPr>
            <p:cNvPr id="26" name="Picture 2" descr="Image result for 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332" y="3949561"/>
              <a:ext cx="739054" cy="68483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1" name="Group 30"/>
          <p:cNvGrpSpPr/>
          <p:nvPr/>
        </p:nvGrpSpPr>
        <p:grpSpPr>
          <a:xfrm>
            <a:off x="788332" y="4798333"/>
            <a:ext cx="4226823" cy="684838"/>
            <a:chOff x="788332" y="4798333"/>
            <a:chExt cx="4226823" cy="684838"/>
          </a:xfrm>
        </p:grpSpPr>
        <p:grpSp>
          <p:nvGrpSpPr>
            <p:cNvPr id="18" name="Group 17"/>
            <p:cNvGrpSpPr/>
            <p:nvPr/>
          </p:nvGrpSpPr>
          <p:grpSpPr>
            <a:xfrm>
              <a:off x="856779" y="4869160"/>
              <a:ext cx="4158376" cy="504056"/>
              <a:chOff x="842616" y="4062486"/>
              <a:chExt cx="4158376" cy="504056"/>
            </a:xfrm>
          </p:grpSpPr>
          <p:sp>
            <p:nvSpPr>
              <p:cNvPr id="19" name="Rectangle 18"/>
              <p:cNvSpPr/>
              <p:nvPr/>
            </p:nvSpPr>
            <p:spPr>
              <a:xfrm>
                <a:off x="842616" y="4062486"/>
                <a:ext cx="576064" cy="50405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Rectangle 19"/>
              <p:cNvSpPr/>
              <p:nvPr/>
            </p:nvSpPr>
            <p:spPr>
              <a:xfrm>
                <a:off x="1614488" y="4149412"/>
                <a:ext cx="3386504" cy="369332"/>
              </a:xfrm>
              <a:prstGeom prst="rect">
                <a:avLst/>
              </a:prstGeom>
            </p:spPr>
            <p:txBody>
              <a:bodyPr wrap="none">
                <a:spAutoFit/>
              </a:bodyPr>
              <a:lstStyle/>
              <a:p>
                <a:r>
                  <a:rPr lang="en-GB" dirty="0">
                    <a:latin typeface="Helvetica LT Std Light"/>
                  </a:rPr>
                  <a:t>Difficulties with problem solving</a:t>
                </a:r>
              </a:p>
            </p:txBody>
          </p:sp>
        </p:grpSp>
        <p:pic>
          <p:nvPicPr>
            <p:cNvPr id="27" name="Picture 2" descr="Image result for 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332" y="4798333"/>
              <a:ext cx="739054" cy="68483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8661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1000"/>
                                        <p:tgtEl>
                                          <p:spTgt spid="29"/>
                                        </p:tgtEl>
                                      </p:cBhvr>
                                    </p:animEffect>
                                    <p:anim calcmode="lin" valueType="num">
                                      <p:cBhvr>
                                        <p:cTn id="22" dur="1000" fill="hold"/>
                                        <p:tgtEl>
                                          <p:spTgt spid="29"/>
                                        </p:tgtEl>
                                        <p:attrNameLst>
                                          <p:attrName>ppt_x</p:attrName>
                                        </p:attrNameLst>
                                      </p:cBhvr>
                                      <p:tavLst>
                                        <p:tav tm="0">
                                          <p:val>
                                            <p:strVal val="#ppt_x"/>
                                          </p:val>
                                        </p:tav>
                                        <p:tav tm="100000">
                                          <p:val>
                                            <p:strVal val="#ppt_x"/>
                                          </p:val>
                                        </p:tav>
                                      </p:tavLst>
                                    </p:anim>
                                    <p:anim calcmode="lin" valueType="num">
                                      <p:cBhvr>
                                        <p:cTn id="23"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386807"/>
          </a:xfrm>
        </p:spPr>
        <p:txBody>
          <a:bodyPr>
            <a:normAutofit fontScale="90000"/>
          </a:bodyPr>
          <a:lstStyle/>
          <a:p>
            <a:r>
              <a:rPr lang="en-GB" dirty="0" smtClean="0"/>
              <a:t>Author Information</a:t>
            </a:r>
            <a:br>
              <a:rPr lang="en-GB" dirty="0" smtClean="0"/>
            </a:br>
            <a:r>
              <a:rPr lang="en-GB" dirty="0"/>
              <a:t/>
            </a:r>
            <a:br>
              <a:rPr lang="en-GB" dirty="0"/>
            </a:br>
            <a:r>
              <a:rPr lang="en-GB" sz="3600" dirty="0" smtClean="0"/>
              <a:t>NOOR AZIDA BINTI SAHABUDIN</a:t>
            </a:r>
            <a:r>
              <a:rPr lang="en-GB" dirty="0"/>
              <a:t/>
            </a:r>
            <a:br>
              <a:rPr lang="en-GB" dirty="0"/>
            </a:br>
            <a:r>
              <a:rPr lang="en-GB" dirty="0" smtClean="0"/>
              <a:t/>
            </a:r>
            <a:br>
              <a:rPr lang="en-GB" dirty="0" smtClean="0"/>
            </a:br>
            <a:r>
              <a:rPr lang="en-GB" sz="2200" dirty="0" smtClean="0"/>
              <a:t>Senior Lecturer</a:t>
            </a:r>
            <a:br>
              <a:rPr lang="en-GB" sz="2200" dirty="0" smtClean="0"/>
            </a:br>
            <a:r>
              <a:rPr lang="en-GB" sz="2200" dirty="0" smtClean="0">
                <a:hlinkClick r:id="rId2"/>
              </a:rPr>
              <a:t>Faculty of </a:t>
            </a:r>
            <a:r>
              <a:rPr lang="en-GB" sz="2200" smtClean="0">
                <a:hlinkClick r:id="rId2"/>
              </a:rPr>
              <a:t>Computer Systems </a:t>
            </a:r>
            <a:r>
              <a:rPr lang="en-GB" sz="2200" dirty="0" smtClean="0">
                <a:hlinkClick r:id="rId2"/>
              </a:rPr>
              <a:t>&amp; Software </a:t>
            </a:r>
            <a:r>
              <a:rPr lang="en-GB" sz="2200" dirty="0">
                <a:hlinkClick r:id="rId2"/>
              </a:rPr>
              <a:t>Engineering </a:t>
            </a:r>
            <a:r>
              <a:rPr lang="en-GB" sz="2200" dirty="0" smtClean="0"/>
              <a:t/>
            </a:r>
            <a:br>
              <a:rPr lang="en-GB" sz="2200" dirty="0" smtClean="0"/>
            </a:br>
            <a:r>
              <a:rPr lang="en-GB" sz="2200" dirty="0" smtClean="0">
                <a:hlinkClick r:id="rId3"/>
              </a:rPr>
              <a:t>Universiti Malaysia Pahang</a:t>
            </a:r>
            <a:br>
              <a:rPr lang="en-GB" sz="2200" dirty="0" smtClean="0">
                <a:hlinkClick r:id="rId3"/>
              </a:rPr>
            </a:br>
            <a:r>
              <a:rPr lang="en-GB" sz="2200" dirty="0"/>
              <a:t>P</a:t>
            </a:r>
            <a:r>
              <a:rPr lang="en-GB" sz="2200" dirty="0" smtClean="0"/>
              <a:t>hD in Educational Technology</a:t>
            </a:r>
            <a:r>
              <a:rPr lang="en-GB" dirty="0" smtClean="0"/>
              <a:t/>
            </a:r>
            <a:br>
              <a:rPr lang="en-GB" dirty="0" smtClean="0"/>
            </a:br>
            <a:endParaRPr lang="en-GB" dirty="0"/>
          </a:p>
        </p:txBody>
      </p:sp>
    </p:spTree>
    <p:extLst>
      <p:ext uri="{BB962C8B-B14F-4D97-AF65-F5344CB8AC3E}">
        <p14:creationId xmlns:p14="http://schemas.microsoft.com/office/powerpoint/2010/main" val="7521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Description</a:t>
            </a:r>
            <a:endParaRPr lang="en-GB" dirty="0"/>
          </a:p>
        </p:txBody>
      </p:sp>
      <p:sp>
        <p:nvSpPr>
          <p:cNvPr id="3" name="Content Placeholder 2"/>
          <p:cNvSpPr>
            <a:spLocks noGrp="1"/>
          </p:cNvSpPr>
          <p:nvPr>
            <p:ph idx="1"/>
          </p:nvPr>
        </p:nvSpPr>
        <p:spPr>
          <a:xfrm>
            <a:off x="457200" y="1700808"/>
            <a:ext cx="8229600" cy="4032448"/>
          </a:xfrm>
        </p:spPr>
        <p:txBody>
          <a:bodyPr>
            <a:normAutofit/>
          </a:bodyPr>
          <a:lstStyle/>
          <a:p>
            <a:r>
              <a:rPr lang="en-GB" sz="2200" dirty="0" smtClean="0">
                <a:effectLst>
                  <a:outerShdw blurRad="38100" dist="38100" dir="2700000" algn="tl">
                    <a:srgbClr val="000000">
                      <a:alpha val="43137"/>
                    </a:srgbClr>
                  </a:outerShdw>
                </a:effectLst>
                <a:latin typeface="Helvetica LT Std Light"/>
              </a:rPr>
              <a:t>Aims</a:t>
            </a:r>
          </a:p>
          <a:p>
            <a:pPr lvl="1"/>
            <a:r>
              <a:rPr lang="en-US" altLang="en-US" sz="1600" dirty="0">
                <a:latin typeface="Helvetica LT Std Light"/>
              </a:rPr>
              <a:t>Use </a:t>
            </a:r>
            <a:r>
              <a:rPr lang="en-US" altLang="en-US" sz="1600" b="1" dirty="0">
                <a:solidFill>
                  <a:srgbClr val="FF0000"/>
                </a:solidFill>
                <a:latin typeface="Helvetica LT Std Light"/>
              </a:rPr>
              <a:t>problem-solving steps </a:t>
            </a:r>
            <a:r>
              <a:rPr lang="en-US" altLang="en-US" sz="1600" dirty="0">
                <a:latin typeface="Helvetica LT Std Light"/>
              </a:rPr>
              <a:t>to solve problem</a:t>
            </a:r>
            <a:endParaRPr lang="en-GB" sz="1600" dirty="0">
              <a:effectLst>
                <a:outerShdw blurRad="38100" dist="38100" dir="2700000" algn="tl">
                  <a:srgbClr val="000000">
                    <a:alpha val="43137"/>
                  </a:srgbClr>
                </a:outerShdw>
              </a:effectLst>
              <a:latin typeface="Helvetica LT Std Light"/>
            </a:endParaRPr>
          </a:p>
          <a:p>
            <a:pPr lvl="1"/>
            <a:r>
              <a:rPr lang="en-US" altLang="en-US" sz="1600" dirty="0" smtClean="0">
                <a:latin typeface="Helvetica LT Std Light"/>
              </a:rPr>
              <a:t>Describe </a:t>
            </a:r>
            <a:r>
              <a:rPr lang="en-US" altLang="en-US" sz="1600" dirty="0">
                <a:latin typeface="Helvetica LT Std Light"/>
              </a:rPr>
              <a:t>difference between </a:t>
            </a:r>
            <a:r>
              <a:rPr lang="en-US" altLang="en-US" sz="1600" b="1" dirty="0">
                <a:solidFill>
                  <a:srgbClr val="FF0000"/>
                </a:solidFill>
                <a:latin typeface="Helvetica LT Std Light"/>
              </a:rPr>
              <a:t>heuristic, algorithmic </a:t>
            </a:r>
            <a:r>
              <a:rPr lang="en-US" altLang="en-US" sz="1600" dirty="0" smtClean="0">
                <a:latin typeface="Helvetica LT Std Light"/>
              </a:rPr>
              <a:t>solutions</a:t>
            </a:r>
          </a:p>
          <a:p>
            <a:pPr lvl="1"/>
            <a:r>
              <a:rPr lang="en-US" altLang="en-US" sz="1600" dirty="0" smtClean="0">
                <a:latin typeface="Helvetica LT Std Light"/>
              </a:rPr>
              <a:t>List</a:t>
            </a:r>
            <a:r>
              <a:rPr lang="en-US" altLang="en-US" sz="1600" dirty="0">
                <a:latin typeface="Helvetica LT Std Light"/>
              </a:rPr>
              <a:t>, describe problem-solving steps for algorithmic </a:t>
            </a:r>
            <a:r>
              <a:rPr lang="en-US" altLang="en-US" sz="1600" dirty="0" smtClean="0">
                <a:latin typeface="Helvetica LT Std Light"/>
              </a:rPr>
              <a:t>solution</a:t>
            </a:r>
          </a:p>
          <a:p>
            <a:r>
              <a:rPr lang="en-GB" sz="2200" dirty="0" smtClean="0">
                <a:effectLst>
                  <a:outerShdw blurRad="38100" dist="38100" dir="2700000" algn="tl">
                    <a:srgbClr val="000000">
                      <a:alpha val="43137"/>
                    </a:srgbClr>
                  </a:outerShdw>
                </a:effectLst>
                <a:latin typeface="Helvetica LT Std Light"/>
              </a:rPr>
              <a:t>Expected Outcomes</a:t>
            </a:r>
          </a:p>
          <a:p>
            <a:pPr lvl="1"/>
            <a:r>
              <a:rPr lang="en-US" sz="1600" dirty="0" smtClean="0">
                <a:latin typeface="Helvetica LT Std Light"/>
                <a:cs typeface="Helvetica" panose="020B0604020202020204" pitchFamily="34" charset="0"/>
              </a:rPr>
              <a:t>List </a:t>
            </a:r>
            <a:r>
              <a:rPr lang="en-US" sz="1600" dirty="0">
                <a:latin typeface="Helvetica LT Std Light"/>
                <a:cs typeface="Helvetica" panose="020B0604020202020204" pitchFamily="34" charset="0"/>
              </a:rPr>
              <a:t>and describe the six (6) problem solving steps to solve a problem that has an algorithmic solution </a:t>
            </a:r>
            <a:endParaRPr lang="en-US" sz="1600" dirty="0" smtClean="0">
              <a:latin typeface="Helvetica LT Std Light"/>
              <a:cs typeface="Helvetica" panose="020B0604020202020204" pitchFamily="34" charset="0"/>
            </a:endParaRPr>
          </a:p>
          <a:p>
            <a:pPr lvl="1"/>
            <a:r>
              <a:rPr lang="en-US" sz="1600" dirty="0" smtClean="0">
                <a:latin typeface="Helvetica LT Std Light"/>
                <a:cs typeface="Helvetica" panose="020B0604020202020204" pitchFamily="34" charset="0"/>
              </a:rPr>
              <a:t>Describe </a:t>
            </a:r>
            <a:r>
              <a:rPr lang="en-US" sz="1600" dirty="0">
                <a:latin typeface="Helvetica LT Std Light"/>
                <a:cs typeface="Helvetica" panose="020B0604020202020204" pitchFamily="34" charset="0"/>
              </a:rPr>
              <a:t>the difference between heuristic and algorithmic solution to problems </a:t>
            </a:r>
            <a:endParaRPr lang="en-US" sz="1600" dirty="0" smtClean="0">
              <a:latin typeface="Helvetica LT Std Light"/>
              <a:cs typeface="Helvetica" panose="020B0604020202020204" pitchFamily="34" charset="0"/>
            </a:endParaRPr>
          </a:p>
          <a:p>
            <a:pPr lvl="1"/>
            <a:r>
              <a:rPr lang="en-US" sz="1600" dirty="0" smtClean="0">
                <a:latin typeface="Helvetica LT Std Light"/>
                <a:cs typeface="Helvetica" panose="020B0604020202020204" pitchFamily="34" charset="0"/>
              </a:rPr>
              <a:t>Understand </a:t>
            </a:r>
            <a:r>
              <a:rPr lang="en-US" sz="1600" dirty="0">
                <a:latin typeface="Helvetica LT Std Light"/>
                <a:cs typeface="Helvetica" panose="020B0604020202020204" pitchFamily="34" charset="0"/>
              </a:rPr>
              <a:t>basic methods in computer science for solving </a:t>
            </a:r>
            <a:r>
              <a:rPr lang="en-US" sz="1600" dirty="0" smtClean="0">
                <a:latin typeface="Helvetica LT Std Light"/>
                <a:cs typeface="Helvetica" panose="020B0604020202020204" pitchFamily="34" charset="0"/>
              </a:rPr>
              <a:t>problems</a:t>
            </a:r>
            <a:endParaRPr lang="en-GB" sz="1600" dirty="0" smtClean="0">
              <a:effectLst>
                <a:outerShdw blurRad="38100" dist="38100" dir="2700000" algn="tl">
                  <a:srgbClr val="000000">
                    <a:alpha val="43137"/>
                  </a:srgbClr>
                </a:outerShdw>
              </a:effectLst>
              <a:latin typeface="Helvetica LT Std Light"/>
            </a:endParaRPr>
          </a:p>
          <a:p>
            <a:r>
              <a:rPr lang="en-GB" sz="2200" dirty="0" smtClean="0">
                <a:effectLst>
                  <a:outerShdw blurRad="38100" dist="38100" dir="2700000" algn="tl">
                    <a:srgbClr val="000000">
                      <a:alpha val="43137"/>
                    </a:srgbClr>
                  </a:outerShdw>
                </a:effectLst>
                <a:latin typeface="Helvetica LT Std Light"/>
              </a:rPr>
              <a:t>References</a:t>
            </a:r>
          </a:p>
          <a:p>
            <a:pPr lvl="1"/>
            <a:r>
              <a:rPr lang="en-US" altLang="en-US" sz="1600" dirty="0" err="1" smtClean="0">
                <a:latin typeface="Helvetica LT Std Light"/>
              </a:rPr>
              <a:t>Sprankle</a:t>
            </a:r>
            <a:r>
              <a:rPr lang="en-US" altLang="en-US" sz="1600" dirty="0" smtClean="0">
                <a:latin typeface="Helvetica LT Std Light"/>
              </a:rPr>
              <a:t>, M.,  </a:t>
            </a:r>
            <a:r>
              <a:rPr lang="en-US" altLang="en-US" sz="1600" dirty="0">
                <a:latin typeface="Helvetica LT Std Light"/>
              </a:rPr>
              <a:t>and </a:t>
            </a:r>
            <a:r>
              <a:rPr lang="en-US" altLang="en-US" sz="1600" dirty="0" smtClean="0">
                <a:latin typeface="Helvetica LT Std Light"/>
              </a:rPr>
              <a:t>Hubbard, J., </a:t>
            </a:r>
            <a:r>
              <a:rPr lang="en-US" altLang="en-US" sz="1600" dirty="0">
                <a:latin typeface="Helvetica LT Std Light"/>
              </a:rPr>
              <a:t>(2012). Problem Solving and Programming Concepts : 9th Edition.  Prentice Hall, 2012. ISBN :  0132492644 </a:t>
            </a:r>
            <a:endParaRPr lang="en-GB" sz="1600" dirty="0" smtClean="0">
              <a:effectLst>
                <a:outerShdw blurRad="38100" dist="38100" dir="2700000" algn="tl">
                  <a:srgbClr val="000000">
                    <a:alpha val="43137"/>
                  </a:srgbClr>
                </a:outerShdw>
              </a:effectLst>
              <a:latin typeface="Helvetica LT Std Ligh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1685032"/>
            <a:ext cx="1266358" cy="12770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0306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is problem?</a:t>
            </a:r>
            <a:endParaRPr lang="en-GB" dirty="0"/>
          </a:p>
        </p:txBody>
      </p:sp>
      <p:sp>
        <p:nvSpPr>
          <p:cNvPr id="3" name="Content Placeholder 2"/>
          <p:cNvSpPr>
            <a:spLocks noGrp="1"/>
          </p:cNvSpPr>
          <p:nvPr>
            <p:ph idx="1"/>
          </p:nvPr>
        </p:nvSpPr>
        <p:spPr>
          <a:xfrm>
            <a:off x="457200" y="3068960"/>
            <a:ext cx="8229600" cy="1296144"/>
          </a:xfrm>
        </p:spPr>
        <p:txBody>
          <a:bodyPr>
            <a:normAutofit/>
          </a:bodyPr>
          <a:lstStyle/>
          <a:p>
            <a:pPr marL="0" indent="0">
              <a:buFont typeface="Times" panose="02020603050405020304" pitchFamily="18" charset="0"/>
              <a:buNone/>
            </a:pPr>
            <a:r>
              <a:rPr lang="en-US" altLang="en-US" sz="2400" dirty="0"/>
              <a:t>The problem is defined as the </a:t>
            </a:r>
            <a:r>
              <a:rPr lang="en-US" altLang="en-US" sz="2400" b="1" dirty="0"/>
              <a:t>objective</a:t>
            </a:r>
            <a:r>
              <a:rPr lang="en-US" altLang="en-US" sz="2400" dirty="0"/>
              <a:t> or the </a:t>
            </a:r>
            <a:r>
              <a:rPr lang="en-US" altLang="en-US" sz="2400" b="1" dirty="0"/>
              <a:t>specific output that we want to attain</a:t>
            </a:r>
            <a:r>
              <a:rPr lang="en-US" altLang="en-US" sz="2400" dirty="0"/>
              <a:t>; through a </a:t>
            </a:r>
            <a:r>
              <a:rPr lang="en-US" altLang="en-US" sz="2400" b="1" dirty="0"/>
              <a:t>sequence of steps </a:t>
            </a:r>
            <a:r>
              <a:rPr lang="en-US" altLang="en-US" sz="2400" dirty="0"/>
              <a:t>and </a:t>
            </a:r>
            <a:r>
              <a:rPr lang="en-US" altLang="en-US" sz="2400" b="1" dirty="0"/>
              <a:t>activities</a:t>
            </a:r>
            <a:r>
              <a:rPr lang="en-US" altLang="en-US" sz="2400" dirty="0"/>
              <a:t> and, specific </a:t>
            </a:r>
            <a:r>
              <a:rPr lang="en-US" altLang="en-US" sz="2400" b="1" dirty="0" smtClean="0"/>
              <a:t>input.</a:t>
            </a:r>
            <a:endParaRPr lang="en-US" alt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1685032"/>
            <a:ext cx="1266358" cy="12770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54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gular Pentagon 5"/>
          <p:cNvSpPr/>
          <p:nvPr/>
        </p:nvSpPr>
        <p:spPr>
          <a:xfrm>
            <a:off x="3347864" y="3230696"/>
            <a:ext cx="2407887" cy="1802516"/>
          </a:xfrm>
          <a:prstGeom prst="pentagon">
            <a:avLst/>
          </a:prstGeom>
          <a:noFill/>
          <a:ln w="76200" cmpd="sng">
            <a:solidFill>
              <a:srgbClr val="F5A733"/>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7" name="TextBox 6"/>
          <p:cNvSpPr txBox="1"/>
          <p:nvPr/>
        </p:nvSpPr>
        <p:spPr>
          <a:xfrm>
            <a:off x="3550069" y="4029595"/>
            <a:ext cx="2076209" cy="584775"/>
          </a:xfrm>
          <a:prstGeom prst="rect">
            <a:avLst/>
          </a:prstGeom>
          <a:noFill/>
        </p:spPr>
        <p:txBody>
          <a:bodyPr wrap="none" rtlCol="0">
            <a:spAutoFit/>
          </a:bodyPr>
          <a:lstStyle/>
          <a:p>
            <a:pPr algn="ctr"/>
            <a:r>
              <a:rPr lang="en-US" sz="3200" b="1" dirty="0" smtClean="0">
                <a:solidFill>
                  <a:srgbClr val="00AFA7"/>
                </a:solidFill>
                <a:effectLst>
                  <a:outerShdw blurRad="38100" dist="38100" dir="2700000" algn="tl">
                    <a:srgbClr val="000000">
                      <a:alpha val="43137"/>
                    </a:srgbClr>
                  </a:outerShdw>
                </a:effectLst>
                <a:latin typeface="Helvetica LT Std Light"/>
              </a:rPr>
              <a:t>Problem?</a:t>
            </a:r>
            <a:endParaRPr lang="en-US" sz="3200" b="1" dirty="0">
              <a:solidFill>
                <a:srgbClr val="00AFA7"/>
              </a:solidFill>
              <a:effectLst>
                <a:outerShdw blurRad="38100" dist="38100" dir="2700000" algn="tl">
                  <a:srgbClr val="000000">
                    <a:alpha val="43137"/>
                  </a:srgbClr>
                </a:outerShdw>
              </a:effectLst>
              <a:latin typeface="Helvetica LT Std Light"/>
            </a:endParaRPr>
          </a:p>
        </p:txBody>
      </p:sp>
      <p:cxnSp>
        <p:nvCxnSpPr>
          <p:cNvPr id="8" name="Straight Connector 7"/>
          <p:cNvCxnSpPr/>
          <p:nvPr/>
        </p:nvCxnSpPr>
        <p:spPr>
          <a:xfrm flipV="1">
            <a:off x="4551808" y="2116116"/>
            <a:ext cx="29181" cy="1101850"/>
          </a:xfrm>
          <a:prstGeom prst="line">
            <a:avLst/>
          </a:prstGeom>
          <a:ln>
            <a:solidFill>
              <a:srgbClr val="F5A733"/>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590326" y="1705798"/>
            <a:ext cx="3925890" cy="338554"/>
          </a:xfrm>
          <a:prstGeom prst="rect">
            <a:avLst/>
          </a:prstGeom>
          <a:noFill/>
        </p:spPr>
        <p:txBody>
          <a:bodyPr wrap="square" rtlCol="0">
            <a:spAutoFit/>
          </a:bodyPr>
          <a:lstStyle/>
          <a:p>
            <a:pPr algn="ctr"/>
            <a:r>
              <a:rPr lang="en-US" sz="1600" dirty="0" smtClean="0">
                <a:latin typeface="Helvetica LT Std Light"/>
              </a:rPr>
              <a:t>Students do science experiment</a:t>
            </a:r>
            <a:endParaRPr lang="en-US" sz="1600" dirty="0">
              <a:latin typeface="Helvetica LT Std Light"/>
            </a:endParaRPr>
          </a:p>
        </p:txBody>
      </p:sp>
      <p:sp>
        <p:nvSpPr>
          <p:cNvPr id="10" name="TextBox 9"/>
          <p:cNvSpPr txBox="1"/>
          <p:nvPr/>
        </p:nvSpPr>
        <p:spPr>
          <a:xfrm>
            <a:off x="6835792" y="3733432"/>
            <a:ext cx="2163058" cy="338554"/>
          </a:xfrm>
          <a:prstGeom prst="rect">
            <a:avLst/>
          </a:prstGeom>
          <a:noFill/>
        </p:spPr>
        <p:txBody>
          <a:bodyPr wrap="square" rtlCol="0">
            <a:spAutoFit/>
          </a:bodyPr>
          <a:lstStyle/>
          <a:p>
            <a:r>
              <a:rPr lang="en-US" sz="1600" dirty="0" smtClean="0">
                <a:latin typeface="Helvetica LT Std Light"/>
              </a:rPr>
              <a:t>Workers goes to work</a:t>
            </a:r>
            <a:endParaRPr lang="en-US" sz="1600" dirty="0">
              <a:latin typeface="Helvetica LT Std Light"/>
            </a:endParaRPr>
          </a:p>
        </p:txBody>
      </p:sp>
      <p:sp>
        <p:nvSpPr>
          <p:cNvPr id="11" name="TextBox 10"/>
          <p:cNvSpPr txBox="1"/>
          <p:nvPr/>
        </p:nvSpPr>
        <p:spPr>
          <a:xfrm>
            <a:off x="6406473" y="5355539"/>
            <a:ext cx="2111475" cy="338554"/>
          </a:xfrm>
          <a:prstGeom prst="rect">
            <a:avLst/>
          </a:prstGeom>
          <a:noFill/>
        </p:spPr>
        <p:txBody>
          <a:bodyPr wrap="none" rtlCol="0">
            <a:spAutoFit/>
          </a:bodyPr>
          <a:lstStyle/>
          <a:p>
            <a:r>
              <a:rPr lang="en-US" sz="1600" dirty="0" smtClean="0">
                <a:latin typeface="Helvetica LT Std Light"/>
              </a:rPr>
              <a:t>Kids want eat sweets</a:t>
            </a:r>
            <a:endParaRPr lang="en-US" sz="1600" dirty="0">
              <a:latin typeface="Helvetica LT Std Light"/>
            </a:endParaRPr>
          </a:p>
        </p:txBody>
      </p:sp>
      <p:sp>
        <p:nvSpPr>
          <p:cNvPr id="12" name="TextBox 11"/>
          <p:cNvSpPr txBox="1"/>
          <p:nvPr/>
        </p:nvSpPr>
        <p:spPr>
          <a:xfrm>
            <a:off x="11738" y="5375315"/>
            <a:ext cx="2499402" cy="338554"/>
          </a:xfrm>
          <a:prstGeom prst="rect">
            <a:avLst/>
          </a:prstGeom>
          <a:noFill/>
        </p:spPr>
        <p:txBody>
          <a:bodyPr wrap="none" rtlCol="0">
            <a:spAutoFit/>
          </a:bodyPr>
          <a:lstStyle/>
          <a:p>
            <a:r>
              <a:rPr lang="en-US" sz="1600" dirty="0" smtClean="0">
                <a:latin typeface="Helvetica LT Std Light"/>
              </a:rPr>
              <a:t>Doctors find new bacteria</a:t>
            </a:r>
            <a:endParaRPr lang="en-US" sz="1600" dirty="0">
              <a:latin typeface="Helvetica LT Std Light"/>
            </a:endParaRPr>
          </a:p>
        </p:txBody>
      </p:sp>
      <p:sp>
        <p:nvSpPr>
          <p:cNvPr id="13" name="TextBox 12"/>
          <p:cNvSpPr txBox="1"/>
          <p:nvPr/>
        </p:nvSpPr>
        <p:spPr>
          <a:xfrm>
            <a:off x="213101" y="3505998"/>
            <a:ext cx="2144403" cy="584775"/>
          </a:xfrm>
          <a:prstGeom prst="rect">
            <a:avLst/>
          </a:prstGeom>
          <a:noFill/>
        </p:spPr>
        <p:txBody>
          <a:bodyPr wrap="square" rtlCol="0">
            <a:spAutoFit/>
          </a:bodyPr>
          <a:lstStyle/>
          <a:p>
            <a:r>
              <a:rPr lang="en-US" sz="1600" dirty="0" smtClean="0">
                <a:latin typeface="Helvetica LT Std Light"/>
              </a:rPr>
              <a:t>Mechanics repair a broken car</a:t>
            </a:r>
            <a:endParaRPr lang="en-US" sz="1600" dirty="0">
              <a:latin typeface="Helvetica LT Std Light"/>
            </a:endParaRPr>
          </a:p>
        </p:txBody>
      </p:sp>
      <p:cxnSp>
        <p:nvCxnSpPr>
          <p:cNvPr id="14" name="Straight Connector 13"/>
          <p:cNvCxnSpPr/>
          <p:nvPr/>
        </p:nvCxnSpPr>
        <p:spPr>
          <a:xfrm>
            <a:off x="5811760" y="4104758"/>
            <a:ext cx="2467301" cy="0"/>
          </a:xfrm>
          <a:prstGeom prst="line">
            <a:avLst/>
          </a:prstGeom>
          <a:ln>
            <a:solidFill>
              <a:srgbClr val="F5A733"/>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755576" y="4104758"/>
            <a:ext cx="2586358" cy="0"/>
          </a:xfrm>
          <a:prstGeom prst="line">
            <a:avLst/>
          </a:prstGeom>
          <a:ln>
            <a:solidFill>
              <a:srgbClr val="F5A733"/>
            </a:solidFill>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5324559" y="5029854"/>
            <a:ext cx="2536495" cy="671639"/>
          </a:xfrm>
          <a:custGeom>
            <a:avLst/>
            <a:gdLst>
              <a:gd name="connsiteX0" fmla="*/ 0 w 1958273"/>
              <a:gd name="connsiteY0" fmla="*/ 0 h 671639"/>
              <a:gd name="connsiteX1" fmla="*/ 436970 w 1958273"/>
              <a:gd name="connsiteY1" fmla="*/ 655455 h 671639"/>
              <a:gd name="connsiteX2" fmla="*/ 1958273 w 1958273"/>
              <a:gd name="connsiteY2" fmla="*/ 671639 h 671639"/>
            </a:gdLst>
            <a:ahLst/>
            <a:cxnLst>
              <a:cxn ang="0">
                <a:pos x="connsiteX0" y="connsiteY0"/>
              </a:cxn>
              <a:cxn ang="0">
                <a:pos x="connsiteX1" y="connsiteY1"/>
              </a:cxn>
              <a:cxn ang="0">
                <a:pos x="connsiteX2" y="connsiteY2"/>
              </a:cxn>
            </a:cxnLst>
            <a:rect l="l" t="t" r="r" b="b"/>
            <a:pathLst>
              <a:path w="1958273" h="671639">
                <a:moveTo>
                  <a:pt x="0" y="0"/>
                </a:moveTo>
                <a:lnTo>
                  <a:pt x="436970" y="655455"/>
                </a:lnTo>
                <a:lnTo>
                  <a:pt x="1958273" y="671639"/>
                </a:lnTo>
              </a:path>
            </a:pathLst>
          </a:custGeom>
          <a:noFill/>
          <a:ln w="25400">
            <a:solidFill>
              <a:srgbClr val="F5A7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17" name="Freeform 16"/>
          <p:cNvSpPr/>
          <p:nvPr/>
        </p:nvSpPr>
        <p:spPr>
          <a:xfrm flipH="1">
            <a:off x="1259631" y="5038333"/>
            <a:ext cx="2553691" cy="671639"/>
          </a:xfrm>
          <a:custGeom>
            <a:avLst/>
            <a:gdLst>
              <a:gd name="connsiteX0" fmla="*/ 0 w 1958273"/>
              <a:gd name="connsiteY0" fmla="*/ 0 h 671639"/>
              <a:gd name="connsiteX1" fmla="*/ 436970 w 1958273"/>
              <a:gd name="connsiteY1" fmla="*/ 655455 h 671639"/>
              <a:gd name="connsiteX2" fmla="*/ 1958273 w 1958273"/>
              <a:gd name="connsiteY2" fmla="*/ 671639 h 671639"/>
            </a:gdLst>
            <a:ahLst/>
            <a:cxnLst>
              <a:cxn ang="0">
                <a:pos x="connsiteX0" y="connsiteY0"/>
              </a:cxn>
              <a:cxn ang="0">
                <a:pos x="connsiteX1" y="connsiteY1"/>
              </a:cxn>
              <a:cxn ang="0">
                <a:pos x="connsiteX2" y="connsiteY2"/>
              </a:cxn>
            </a:cxnLst>
            <a:rect l="l" t="t" r="r" b="b"/>
            <a:pathLst>
              <a:path w="1958273" h="671639">
                <a:moveTo>
                  <a:pt x="0" y="0"/>
                </a:moveTo>
                <a:lnTo>
                  <a:pt x="436970" y="655455"/>
                </a:lnTo>
                <a:lnTo>
                  <a:pt x="1958273" y="671639"/>
                </a:lnTo>
              </a:path>
            </a:pathLst>
          </a:custGeom>
          <a:noFill/>
          <a:ln w="25400">
            <a:solidFill>
              <a:srgbClr val="F5A7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4842" y="5229280"/>
            <a:ext cx="720000" cy="720000"/>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7505" y="3697784"/>
            <a:ext cx="720000" cy="720000"/>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8941" y="2065838"/>
            <a:ext cx="720000" cy="720000"/>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6473" y="3697784"/>
            <a:ext cx="720000" cy="720000"/>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55751" y="5222110"/>
            <a:ext cx="720000" cy="720000"/>
          </a:xfrm>
          <a:prstGeom prst="rect">
            <a:avLst/>
          </a:prstGeom>
        </p:spPr>
      </p:pic>
      <p:sp>
        <p:nvSpPr>
          <p:cNvPr id="28"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kern="1200">
                <a:solidFill>
                  <a:schemeClr val="bg1"/>
                </a:solidFill>
                <a:latin typeface="Helvetica" panose="020B0604020202020204" pitchFamily="34" charset="0"/>
                <a:ea typeface="+mj-ea"/>
                <a:cs typeface="Helvetica" panose="020B0604020202020204" pitchFamily="34" charset="0"/>
              </a:defRPr>
            </a:lvl1pPr>
          </a:lstStyle>
          <a:p>
            <a:r>
              <a:rPr lang="en-US" altLang="en-US" dirty="0" smtClean="0"/>
              <a:t>Example problem</a:t>
            </a:r>
            <a:r>
              <a:rPr lang="en-US" altLang="en-US" dirty="0"/>
              <a:t> </a:t>
            </a:r>
            <a:r>
              <a:rPr lang="en-US" altLang="en-US" dirty="0" smtClean="0"/>
              <a:t>in daily life</a:t>
            </a:r>
            <a:endParaRPr lang="en-GB" dirty="0"/>
          </a:p>
        </p:txBody>
      </p:sp>
    </p:spTree>
    <p:extLst>
      <p:ext uri="{BB962C8B-B14F-4D97-AF65-F5344CB8AC3E}">
        <p14:creationId xmlns:p14="http://schemas.microsoft.com/office/powerpoint/2010/main" val="333598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1000"/>
                                        <p:tgtEl>
                                          <p:spTgt spid="26"/>
                                        </p:tgtEl>
                                      </p:cBhvr>
                                    </p:animEffect>
                                    <p:anim calcmode="lin" valueType="num">
                                      <p:cBhvr>
                                        <p:cTn id="20" dur="1000" fill="hold"/>
                                        <p:tgtEl>
                                          <p:spTgt spid="26"/>
                                        </p:tgtEl>
                                        <p:attrNameLst>
                                          <p:attrName>ppt_x</p:attrName>
                                        </p:attrNameLst>
                                      </p:cBhvr>
                                      <p:tavLst>
                                        <p:tav tm="0">
                                          <p:val>
                                            <p:strVal val="#ppt_x"/>
                                          </p:val>
                                        </p:tav>
                                        <p:tav tm="100000">
                                          <p:val>
                                            <p:strVal val="#ppt_x"/>
                                          </p:val>
                                        </p:tav>
                                      </p:tavLst>
                                    </p:anim>
                                    <p:anim calcmode="lin" valueType="num">
                                      <p:cBhvr>
                                        <p:cTn id="21" dur="1000" fill="hold"/>
                                        <p:tgtEl>
                                          <p:spTgt spid="2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1000"/>
                                        <p:tgtEl>
                                          <p:spTgt spid="27"/>
                                        </p:tgtEl>
                                      </p:cBhvr>
                                    </p:animEffect>
                                    <p:anim calcmode="lin" valueType="num">
                                      <p:cBhvr>
                                        <p:cTn id="32" dur="1000" fill="hold"/>
                                        <p:tgtEl>
                                          <p:spTgt spid="27"/>
                                        </p:tgtEl>
                                        <p:attrNameLst>
                                          <p:attrName>ppt_x</p:attrName>
                                        </p:attrNameLst>
                                      </p:cBhvr>
                                      <p:tavLst>
                                        <p:tav tm="0">
                                          <p:val>
                                            <p:strVal val="#ppt_x"/>
                                          </p:val>
                                        </p:tav>
                                        <p:tav tm="100000">
                                          <p:val>
                                            <p:strVal val="#ppt_x"/>
                                          </p:val>
                                        </p:tav>
                                      </p:tavLst>
                                    </p:anim>
                                    <p:anim calcmode="lin" valueType="num">
                                      <p:cBhvr>
                                        <p:cTn id="33" dur="1000" fill="hold"/>
                                        <p:tgtEl>
                                          <p:spTgt spid="2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anim calcmode="lin" valueType="num">
                                      <p:cBhvr>
                                        <p:cTn id="44" dur="1000" fill="hold"/>
                                        <p:tgtEl>
                                          <p:spTgt spid="23"/>
                                        </p:tgtEl>
                                        <p:attrNameLst>
                                          <p:attrName>ppt_x</p:attrName>
                                        </p:attrNameLst>
                                      </p:cBhvr>
                                      <p:tavLst>
                                        <p:tav tm="0">
                                          <p:val>
                                            <p:strVal val="#ppt_x"/>
                                          </p:val>
                                        </p:tav>
                                        <p:tav tm="100000">
                                          <p:val>
                                            <p:strVal val="#ppt_x"/>
                                          </p:val>
                                        </p:tav>
                                      </p:tavLst>
                                    </p:anim>
                                    <p:anim calcmode="lin" valueType="num">
                                      <p:cBhvr>
                                        <p:cTn id="45" dur="1000" fill="hold"/>
                                        <p:tgtEl>
                                          <p:spTgt spid="23"/>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1000"/>
                                        <p:tgtEl>
                                          <p:spTgt spid="24"/>
                                        </p:tgtEl>
                                      </p:cBhvr>
                                    </p:animEffect>
                                    <p:anim calcmode="lin" valueType="num">
                                      <p:cBhvr>
                                        <p:cTn id="56" dur="1000" fill="hold"/>
                                        <p:tgtEl>
                                          <p:spTgt spid="24"/>
                                        </p:tgtEl>
                                        <p:attrNameLst>
                                          <p:attrName>ppt_x</p:attrName>
                                        </p:attrNameLst>
                                      </p:cBhvr>
                                      <p:tavLst>
                                        <p:tav tm="0">
                                          <p:val>
                                            <p:strVal val="#ppt_x"/>
                                          </p:val>
                                        </p:tav>
                                        <p:tav tm="100000">
                                          <p:val>
                                            <p:strVal val="#ppt_x"/>
                                          </p:val>
                                        </p:tav>
                                      </p:tavLst>
                                    </p:anim>
                                    <p:anim calcmode="lin" valueType="num">
                                      <p:cBhvr>
                                        <p:cTn id="57" dur="1000" fill="hold"/>
                                        <p:tgtEl>
                                          <p:spTgt spid="24"/>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ink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009148"/>
            <a:ext cx="4439543" cy="3135428"/>
          </a:xfrm>
          <a:prstGeom prst="rect">
            <a:avLst/>
          </a:prstGeom>
          <a:noFill/>
          <a:extLst>
            <a:ext uri="{909E8E84-426E-40DD-AFC4-6F175D3DCCD1}">
              <a14:hiddenFill xmlns:a14="http://schemas.microsoft.com/office/drawing/2010/main">
                <a:solidFill>
                  <a:srgbClr val="FFFFFF"/>
                </a:solidFill>
              </a14:hiddenFill>
            </a:ext>
          </a:extLst>
        </p:spPr>
      </p:pic>
      <p:sp>
        <p:nvSpPr>
          <p:cNvPr id="4" name="Cloud Callout 3"/>
          <p:cNvSpPr/>
          <p:nvPr/>
        </p:nvSpPr>
        <p:spPr>
          <a:xfrm>
            <a:off x="498376" y="1417638"/>
            <a:ext cx="3394720" cy="2016224"/>
          </a:xfrm>
          <a:prstGeom prst="cloudCallout">
            <a:avLst>
              <a:gd name="adj1" fmla="val 40521"/>
              <a:gd name="adj2" fmla="val 6690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n-US" sz="2600" b="1" dirty="0">
                <a:solidFill>
                  <a:schemeClr val="tx1"/>
                </a:solidFill>
              </a:rPr>
              <a:t>How to solve the problem?</a:t>
            </a:r>
            <a:endParaRPr lang="en-US" sz="2600"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685032"/>
            <a:ext cx="1266358" cy="12770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6759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Problem Solving in Everyday Life</a:t>
            </a:r>
            <a:endParaRPr lang="en-GB" dirty="0"/>
          </a:p>
        </p:txBody>
      </p:sp>
      <p:pic>
        <p:nvPicPr>
          <p:cNvPr id="6" name="Diagram 6"/>
          <p:cNvPicPr>
            <a:picLocks noChangeArrowheads="1"/>
          </p:cNvPicPr>
          <p:nvPr/>
        </p:nvPicPr>
        <p:blipFill>
          <a:blip r:embed="rId2">
            <a:extLst>
              <a:ext uri="{28A0092B-C50C-407E-A947-70E740481C1C}">
                <a14:useLocalDpi xmlns:a14="http://schemas.microsoft.com/office/drawing/2010/main" val="0"/>
              </a:ext>
            </a:extLst>
          </a:blip>
          <a:srcRect t="-1642" r="82906" b="2"/>
          <a:stretch>
            <a:fillRect/>
          </a:stretch>
        </p:blipFill>
        <p:spPr bwMode="auto">
          <a:xfrm>
            <a:off x="76200" y="2362200"/>
            <a:ext cx="152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Diagram 6"/>
          <p:cNvPicPr>
            <a:picLocks noChangeArrowheads="1"/>
          </p:cNvPicPr>
          <p:nvPr/>
        </p:nvPicPr>
        <p:blipFill>
          <a:blip r:embed="rId2">
            <a:extLst>
              <a:ext uri="{28A0092B-C50C-407E-A947-70E740481C1C}">
                <a14:useLocalDpi xmlns:a14="http://schemas.microsoft.com/office/drawing/2010/main" val="0"/>
              </a:ext>
            </a:extLst>
          </a:blip>
          <a:srcRect l="17723" t="-1642" r="66893" b="2"/>
          <a:stretch>
            <a:fillRect/>
          </a:stretch>
        </p:blipFill>
        <p:spPr bwMode="auto">
          <a:xfrm>
            <a:off x="1617663" y="2362200"/>
            <a:ext cx="1371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iagram 6"/>
          <p:cNvPicPr>
            <a:picLocks noChangeArrowheads="1"/>
          </p:cNvPicPr>
          <p:nvPr/>
        </p:nvPicPr>
        <p:blipFill>
          <a:blip r:embed="rId2">
            <a:extLst>
              <a:ext uri="{28A0092B-C50C-407E-A947-70E740481C1C}">
                <a14:useLocalDpi xmlns:a14="http://schemas.microsoft.com/office/drawing/2010/main" val="0"/>
              </a:ext>
            </a:extLst>
          </a:blip>
          <a:srcRect l="33769" t="-1642" r="49992" b="2"/>
          <a:stretch>
            <a:fillRect/>
          </a:stretch>
        </p:blipFill>
        <p:spPr bwMode="auto">
          <a:xfrm>
            <a:off x="3048000" y="2387600"/>
            <a:ext cx="1447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Diagram 6"/>
          <p:cNvPicPr>
            <a:picLocks noChangeArrowheads="1"/>
          </p:cNvPicPr>
          <p:nvPr/>
        </p:nvPicPr>
        <p:blipFill>
          <a:blip r:embed="rId2">
            <a:extLst>
              <a:ext uri="{28A0092B-C50C-407E-A947-70E740481C1C}">
                <a14:useLocalDpi xmlns:a14="http://schemas.microsoft.com/office/drawing/2010/main" val="0"/>
              </a:ext>
            </a:extLst>
          </a:blip>
          <a:srcRect l="50000" t="-1642" r="33762" b="2"/>
          <a:stretch>
            <a:fillRect/>
          </a:stretch>
        </p:blipFill>
        <p:spPr bwMode="auto">
          <a:xfrm>
            <a:off x="4495800" y="2386013"/>
            <a:ext cx="1447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Diagram 6"/>
          <p:cNvPicPr>
            <a:picLocks noChangeArrowheads="1"/>
          </p:cNvPicPr>
          <p:nvPr/>
        </p:nvPicPr>
        <p:blipFill>
          <a:blip r:embed="rId2">
            <a:extLst>
              <a:ext uri="{28A0092B-C50C-407E-A947-70E740481C1C}">
                <a14:useLocalDpi xmlns:a14="http://schemas.microsoft.com/office/drawing/2010/main" val="0"/>
              </a:ext>
            </a:extLst>
          </a:blip>
          <a:srcRect l="66263" t="-1642" r="17497" b="2"/>
          <a:stretch>
            <a:fillRect/>
          </a:stretch>
        </p:blipFill>
        <p:spPr bwMode="auto">
          <a:xfrm>
            <a:off x="5961063" y="2362200"/>
            <a:ext cx="1447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Diagram 6"/>
          <p:cNvPicPr>
            <a:picLocks noChangeArrowheads="1"/>
          </p:cNvPicPr>
          <p:nvPr/>
        </p:nvPicPr>
        <p:blipFill>
          <a:blip r:embed="rId2">
            <a:extLst>
              <a:ext uri="{28A0092B-C50C-407E-A947-70E740481C1C}">
                <a14:useLocalDpi xmlns:a14="http://schemas.microsoft.com/office/drawing/2010/main" val="0"/>
              </a:ext>
            </a:extLst>
          </a:blip>
          <a:srcRect l="82640" t="-1642" b="2"/>
          <a:stretch>
            <a:fillRect/>
          </a:stretch>
        </p:blipFill>
        <p:spPr bwMode="auto">
          <a:xfrm>
            <a:off x="7408863" y="2362200"/>
            <a:ext cx="1547812"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2"/>
          <p:cNvSpPr>
            <a:spLocks noGrp="1"/>
          </p:cNvSpPr>
          <p:nvPr>
            <p:ph idx="1"/>
          </p:nvPr>
        </p:nvSpPr>
        <p:spPr>
          <a:xfrm>
            <a:off x="481360" y="1556792"/>
            <a:ext cx="8229600" cy="1296144"/>
          </a:xfrm>
        </p:spPr>
        <p:txBody>
          <a:bodyPr>
            <a:normAutofit/>
          </a:bodyPr>
          <a:lstStyle/>
          <a:p>
            <a:pPr marL="0" indent="0">
              <a:buFont typeface="Times" panose="02020603050405020304" pitchFamily="18" charset="0"/>
              <a:buNone/>
            </a:pPr>
            <a:r>
              <a:rPr lang="en-US" altLang="en-US" sz="2400" dirty="0" smtClean="0"/>
              <a:t>According to </a:t>
            </a:r>
            <a:r>
              <a:rPr lang="en-US" altLang="en-US" sz="2400" dirty="0" err="1" smtClean="0"/>
              <a:t>Sprankle</a:t>
            </a:r>
            <a:r>
              <a:rPr lang="en-US" altLang="en-US" sz="2400" dirty="0" smtClean="0"/>
              <a:t> and Hubbard (2012), there are six step in problem solving:</a:t>
            </a:r>
            <a:endParaRPr lang="en-US" altLang="en-US" sz="2400" dirty="0"/>
          </a:p>
        </p:txBody>
      </p:sp>
    </p:spTree>
    <p:extLst>
      <p:ext uri="{BB962C8B-B14F-4D97-AF65-F5344CB8AC3E}">
        <p14:creationId xmlns:p14="http://schemas.microsoft.com/office/powerpoint/2010/main" val="122848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ircle(in)">
                                      <p:cBhvr>
                                        <p:cTn id="3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Problem Solving in Everyday Life</a:t>
            </a:r>
            <a:endParaRPr lang="en-GB" dirty="0"/>
          </a:p>
        </p:txBody>
      </p:sp>
      <p:grpSp>
        <p:nvGrpSpPr>
          <p:cNvPr id="5" name="Group 4"/>
          <p:cNvGrpSpPr/>
          <p:nvPr/>
        </p:nvGrpSpPr>
        <p:grpSpPr>
          <a:xfrm>
            <a:off x="2195736" y="1556792"/>
            <a:ext cx="6616923" cy="2065288"/>
            <a:chOff x="76200" y="2362200"/>
            <a:chExt cx="8880475" cy="3073400"/>
          </a:xfrm>
        </p:grpSpPr>
        <p:pic>
          <p:nvPicPr>
            <p:cNvPr id="6" name="Diagram 6"/>
            <p:cNvPicPr>
              <a:picLocks noChangeArrowheads="1"/>
            </p:cNvPicPr>
            <p:nvPr/>
          </p:nvPicPr>
          <p:blipFill>
            <a:blip r:embed="rId2">
              <a:extLst>
                <a:ext uri="{28A0092B-C50C-407E-A947-70E740481C1C}">
                  <a14:useLocalDpi xmlns:a14="http://schemas.microsoft.com/office/drawing/2010/main" val="0"/>
                </a:ext>
              </a:extLst>
            </a:blip>
            <a:srcRect t="-1642" r="82906" b="2"/>
            <a:stretch>
              <a:fillRect/>
            </a:stretch>
          </p:blipFill>
          <p:spPr bwMode="auto">
            <a:xfrm>
              <a:off x="76200" y="2362200"/>
              <a:ext cx="152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Diagram 6"/>
            <p:cNvPicPr>
              <a:picLocks noChangeArrowheads="1"/>
            </p:cNvPicPr>
            <p:nvPr/>
          </p:nvPicPr>
          <p:blipFill>
            <a:blip r:embed="rId2">
              <a:extLst>
                <a:ext uri="{28A0092B-C50C-407E-A947-70E740481C1C}">
                  <a14:useLocalDpi xmlns:a14="http://schemas.microsoft.com/office/drawing/2010/main" val="0"/>
                </a:ext>
              </a:extLst>
            </a:blip>
            <a:srcRect l="17723" t="-1642" r="66893" b="2"/>
            <a:stretch>
              <a:fillRect/>
            </a:stretch>
          </p:blipFill>
          <p:spPr bwMode="auto">
            <a:xfrm>
              <a:off x="1617663" y="2362200"/>
              <a:ext cx="1371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iagram 6"/>
            <p:cNvPicPr>
              <a:picLocks noChangeArrowheads="1"/>
            </p:cNvPicPr>
            <p:nvPr/>
          </p:nvPicPr>
          <p:blipFill>
            <a:blip r:embed="rId2">
              <a:extLst>
                <a:ext uri="{28A0092B-C50C-407E-A947-70E740481C1C}">
                  <a14:useLocalDpi xmlns:a14="http://schemas.microsoft.com/office/drawing/2010/main" val="0"/>
                </a:ext>
              </a:extLst>
            </a:blip>
            <a:srcRect l="33769" t="-1642" r="49992" b="2"/>
            <a:stretch>
              <a:fillRect/>
            </a:stretch>
          </p:blipFill>
          <p:spPr bwMode="auto">
            <a:xfrm>
              <a:off x="3048000" y="2387600"/>
              <a:ext cx="1447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Diagram 6"/>
            <p:cNvPicPr>
              <a:picLocks noChangeArrowheads="1"/>
            </p:cNvPicPr>
            <p:nvPr/>
          </p:nvPicPr>
          <p:blipFill>
            <a:blip r:embed="rId2">
              <a:extLst>
                <a:ext uri="{28A0092B-C50C-407E-A947-70E740481C1C}">
                  <a14:useLocalDpi xmlns:a14="http://schemas.microsoft.com/office/drawing/2010/main" val="0"/>
                </a:ext>
              </a:extLst>
            </a:blip>
            <a:srcRect l="50000" t="-1642" r="33762" b="2"/>
            <a:stretch>
              <a:fillRect/>
            </a:stretch>
          </p:blipFill>
          <p:spPr bwMode="auto">
            <a:xfrm>
              <a:off x="4495800" y="2386013"/>
              <a:ext cx="1447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Diagram 6"/>
            <p:cNvPicPr>
              <a:picLocks noChangeArrowheads="1"/>
            </p:cNvPicPr>
            <p:nvPr/>
          </p:nvPicPr>
          <p:blipFill>
            <a:blip r:embed="rId2">
              <a:extLst>
                <a:ext uri="{28A0092B-C50C-407E-A947-70E740481C1C}">
                  <a14:useLocalDpi xmlns:a14="http://schemas.microsoft.com/office/drawing/2010/main" val="0"/>
                </a:ext>
              </a:extLst>
            </a:blip>
            <a:srcRect l="66263" t="-1642" r="17497" b="2"/>
            <a:stretch>
              <a:fillRect/>
            </a:stretch>
          </p:blipFill>
          <p:spPr bwMode="auto">
            <a:xfrm>
              <a:off x="5961063" y="2362200"/>
              <a:ext cx="1447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Diagram 6"/>
            <p:cNvPicPr>
              <a:picLocks noChangeArrowheads="1"/>
            </p:cNvPicPr>
            <p:nvPr/>
          </p:nvPicPr>
          <p:blipFill>
            <a:blip r:embed="rId2">
              <a:extLst>
                <a:ext uri="{28A0092B-C50C-407E-A947-70E740481C1C}">
                  <a14:useLocalDpi xmlns:a14="http://schemas.microsoft.com/office/drawing/2010/main" val="0"/>
                </a:ext>
              </a:extLst>
            </a:blip>
            <a:srcRect l="82640" t="-1642" b="2"/>
            <a:stretch>
              <a:fillRect/>
            </a:stretch>
          </p:blipFill>
          <p:spPr bwMode="auto">
            <a:xfrm>
              <a:off x="7408863" y="2362200"/>
              <a:ext cx="1547812"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4" name="Picture 2" descr="Image result for question mark"/>
          <p:cNvPicPr>
            <a:picLocks noChangeAspect="1" noChangeArrowheads="1"/>
          </p:cNvPicPr>
          <p:nvPr/>
        </p:nvPicPr>
        <p:blipFill rotWithShape="1">
          <a:blip r:embed="rId3">
            <a:extLst>
              <a:ext uri="{28A0092B-C50C-407E-A947-70E740481C1C}">
                <a14:useLocalDpi xmlns:a14="http://schemas.microsoft.com/office/drawing/2010/main" val="0"/>
              </a:ext>
            </a:extLst>
          </a:blip>
          <a:srcRect l="22075" t="7275" r="29426" b="10276"/>
          <a:stretch/>
        </p:blipFill>
        <p:spPr bwMode="auto">
          <a:xfrm>
            <a:off x="286545" y="3535493"/>
            <a:ext cx="1440160" cy="2448272"/>
          </a:xfrm>
          <a:prstGeom prst="rect">
            <a:avLst/>
          </a:prstGeom>
          <a:noFill/>
          <a:extLst>
            <a:ext uri="{909E8E84-426E-40DD-AFC4-6F175D3DCCD1}">
              <a14:hiddenFill xmlns:a14="http://schemas.microsoft.com/office/drawing/2010/main">
                <a:solidFill>
                  <a:srgbClr val="FFFFFF"/>
                </a:solidFill>
              </a14:hiddenFill>
            </a:ext>
          </a:extLst>
        </p:spPr>
      </p:pic>
      <p:sp>
        <p:nvSpPr>
          <p:cNvPr id="3" name="Cloud Callout 2"/>
          <p:cNvSpPr/>
          <p:nvPr/>
        </p:nvSpPr>
        <p:spPr>
          <a:xfrm>
            <a:off x="182213" y="1731446"/>
            <a:ext cx="2070300" cy="1490238"/>
          </a:xfrm>
          <a:prstGeom prst="cloudCallout">
            <a:avLst>
              <a:gd name="adj1" fmla="val 8731"/>
              <a:gd name="adj2" fmla="val 9994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tx1"/>
                </a:solidFill>
              </a:rPr>
              <a:t>Can I skip the step?</a:t>
            </a:r>
            <a:endParaRPr lang="en-US" sz="2200" b="1" dirty="0">
              <a:solidFill>
                <a:schemeClr val="tx1"/>
              </a:solidFill>
            </a:endParaRPr>
          </a:p>
        </p:txBody>
      </p:sp>
      <p:pic>
        <p:nvPicPr>
          <p:cNvPr id="3076" name="Picture 4" descr="Image result for teacher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4562" y="4659956"/>
            <a:ext cx="1110562" cy="1721372"/>
          </a:xfrm>
          <a:prstGeom prst="rect">
            <a:avLst/>
          </a:prstGeom>
          <a:noFill/>
          <a:extLst>
            <a:ext uri="{909E8E84-426E-40DD-AFC4-6F175D3DCCD1}">
              <a14:hiddenFill xmlns:a14="http://schemas.microsoft.com/office/drawing/2010/main">
                <a:solidFill>
                  <a:srgbClr val="FFFFFF"/>
                </a:solidFill>
              </a14:hiddenFill>
            </a:ext>
          </a:extLst>
        </p:spPr>
      </p:pic>
      <p:sp>
        <p:nvSpPr>
          <p:cNvPr id="14" name="Cloud Callout 13"/>
          <p:cNvSpPr/>
          <p:nvPr/>
        </p:nvSpPr>
        <p:spPr>
          <a:xfrm>
            <a:off x="2600209" y="3776170"/>
            <a:ext cx="4698452" cy="1490238"/>
          </a:xfrm>
          <a:prstGeom prst="cloudCallout">
            <a:avLst>
              <a:gd name="adj1" fmla="val 52928"/>
              <a:gd name="adj2" fmla="val 4780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According to </a:t>
            </a:r>
            <a:r>
              <a:rPr lang="en-US" altLang="en-US" b="1" dirty="0" err="1">
                <a:solidFill>
                  <a:schemeClr val="tx1"/>
                </a:solidFill>
              </a:rPr>
              <a:t>Sprankle</a:t>
            </a:r>
            <a:r>
              <a:rPr lang="en-US" altLang="en-US" b="1" dirty="0">
                <a:solidFill>
                  <a:schemeClr val="tx1"/>
                </a:solidFill>
              </a:rPr>
              <a:t> and Hubbard (2012</a:t>
            </a:r>
            <a:r>
              <a:rPr lang="en-US" altLang="en-US" b="1" dirty="0" smtClean="0">
                <a:solidFill>
                  <a:schemeClr val="tx1"/>
                </a:solidFill>
              </a:rPr>
              <a:t>), if the six step not completed well, the result may be less than desired</a:t>
            </a:r>
            <a:r>
              <a:rPr lang="en-US"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103431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Effect transition="in" filter="circle(in)">
                                      <p:cBhvr>
                                        <p:cTn id="19" dur="2000"/>
                                        <p:tgtEl>
                                          <p:spTgt spid="307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Example problems…</a:t>
            </a:r>
            <a:endParaRPr lang="en-GB" dirty="0"/>
          </a:p>
        </p:txBody>
      </p:sp>
      <p:sp>
        <p:nvSpPr>
          <p:cNvPr id="3" name="Content Placeholder 2"/>
          <p:cNvSpPr>
            <a:spLocks noGrp="1"/>
          </p:cNvSpPr>
          <p:nvPr>
            <p:ph idx="1"/>
          </p:nvPr>
        </p:nvSpPr>
        <p:spPr>
          <a:xfrm>
            <a:off x="464592" y="1628800"/>
            <a:ext cx="8229600" cy="2376264"/>
          </a:xfrm>
        </p:spPr>
        <p:txBody>
          <a:bodyPr>
            <a:normAutofit/>
          </a:bodyPr>
          <a:lstStyle/>
          <a:p>
            <a:pPr marL="0" indent="0">
              <a:buNone/>
            </a:pPr>
            <a:r>
              <a:rPr lang="en-US" altLang="en-US" sz="2400" dirty="0" smtClean="0"/>
              <a:t>Baking  </a:t>
            </a:r>
            <a:r>
              <a:rPr lang="en-US" altLang="en-US" sz="2400" dirty="0"/>
              <a:t>a cake according to certain specifications, input available are the ingredients (such as eggs, flour, milk …etc.), then followed by activities or procedures that should be done sequentially, taking into consideration that any mistake happens by doing any procedure before the other, results in an unsuitable and undesirable cake. </a:t>
            </a:r>
          </a:p>
          <a:p>
            <a:pPr marL="0" indent="0">
              <a:buFont typeface="Times" panose="02020603050405020304" pitchFamily="18" charset="0"/>
              <a:buNone/>
            </a:pPr>
            <a:endParaRPr lang="en-US" altLang="en-US" sz="2400" dirty="0"/>
          </a:p>
        </p:txBody>
      </p:sp>
      <p:graphicFrame>
        <p:nvGraphicFramePr>
          <p:cNvPr id="5" name="Diagram 4"/>
          <p:cNvGraphicFramePr/>
          <p:nvPr>
            <p:extLst>
              <p:ext uri="{D42A27DB-BD31-4B8C-83A1-F6EECF244321}">
                <p14:modId xmlns:p14="http://schemas.microsoft.com/office/powerpoint/2010/main" val="2311771067"/>
              </p:ext>
            </p:extLst>
          </p:nvPr>
        </p:nvGraphicFramePr>
        <p:xfrm>
          <a:off x="103312" y="4293096"/>
          <a:ext cx="8856984" cy="1440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009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Problems</a:t>
            </a:r>
            <a:endParaRPr lang="en-GB" dirty="0"/>
          </a:p>
        </p:txBody>
      </p:sp>
      <p:sp>
        <p:nvSpPr>
          <p:cNvPr id="5" name="Horizontal Scroll 4"/>
          <p:cNvSpPr/>
          <p:nvPr/>
        </p:nvSpPr>
        <p:spPr>
          <a:xfrm>
            <a:off x="899592" y="1700808"/>
            <a:ext cx="7344816" cy="1872208"/>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a:solidFill>
                  <a:srgbClr val="FF0000"/>
                </a:solidFill>
              </a:rPr>
              <a:t>Algorithmic </a:t>
            </a:r>
            <a:r>
              <a:rPr lang="en-US" sz="3000" b="1" dirty="0" smtClean="0">
                <a:solidFill>
                  <a:srgbClr val="FF0000"/>
                </a:solidFill>
              </a:rPr>
              <a:t>solutions: </a:t>
            </a:r>
          </a:p>
          <a:p>
            <a:pPr algn="ctr"/>
            <a:r>
              <a:rPr lang="en-US" sz="2200" b="1" dirty="0" smtClean="0">
                <a:solidFill>
                  <a:schemeClr val="tx1"/>
                </a:solidFill>
              </a:rPr>
              <a:t>series </a:t>
            </a:r>
            <a:r>
              <a:rPr lang="en-US" sz="2200" b="1" dirty="0">
                <a:solidFill>
                  <a:schemeClr val="tx1"/>
                </a:solidFill>
              </a:rPr>
              <a:t>of </a:t>
            </a:r>
            <a:r>
              <a:rPr lang="en-US" sz="2200" b="1" dirty="0" smtClean="0">
                <a:solidFill>
                  <a:schemeClr val="tx1"/>
                </a:solidFill>
              </a:rPr>
              <a:t>action. </a:t>
            </a:r>
          </a:p>
          <a:p>
            <a:pPr algn="ctr"/>
            <a:r>
              <a:rPr lang="en-US" sz="2200" b="1" dirty="0" smtClean="0">
                <a:solidFill>
                  <a:schemeClr val="tx1"/>
                </a:solidFill>
              </a:rPr>
              <a:t>Example</a:t>
            </a:r>
            <a:r>
              <a:rPr lang="en-US" sz="2200" b="1" dirty="0">
                <a:solidFill>
                  <a:schemeClr val="tx1"/>
                </a:solidFill>
              </a:rPr>
              <a:t>: Make </a:t>
            </a:r>
            <a:r>
              <a:rPr lang="en-US" sz="2200" b="1" dirty="0" smtClean="0">
                <a:solidFill>
                  <a:schemeClr val="tx1"/>
                </a:solidFill>
              </a:rPr>
              <a:t>cookies, baking </a:t>
            </a:r>
            <a:r>
              <a:rPr lang="en-US" sz="2200" b="1" dirty="0">
                <a:solidFill>
                  <a:schemeClr val="tx1"/>
                </a:solidFill>
              </a:rPr>
              <a:t>a cake</a:t>
            </a:r>
          </a:p>
          <a:p>
            <a:pPr algn="ctr"/>
            <a:endParaRPr lang="en-US" sz="2200" b="1" dirty="0">
              <a:solidFill>
                <a:schemeClr val="tx1"/>
              </a:solidFill>
            </a:endParaRPr>
          </a:p>
        </p:txBody>
      </p:sp>
      <p:sp>
        <p:nvSpPr>
          <p:cNvPr id="6" name="Horizontal Scroll 5"/>
          <p:cNvSpPr/>
          <p:nvPr/>
        </p:nvSpPr>
        <p:spPr>
          <a:xfrm>
            <a:off x="904776" y="3789040"/>
            <a:ext cx="7336690" cy="1872208"/>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US" sz="3000" b="1" dirty="0">
                <a:solidFill>
                  <a:srgbClr val="FF0000"/>
                </a:solidFill>
              </a:rPr>
              <a:t>Heuristic </a:t>
            </a:r>
            <a:r>
              <a:rPr lang="en-US" sz="3000" b="1" dirty="0" smtClean="0">
                <a:solidFill>
                  <a:srgbClr val="FF0000"/>
                </a:solidFill>
              </a:rPr>
              <a:t>solutions: </a:t>
            </a:r>
          </a:p>
          <a:p>
            <a:pPr algn="ctr">
              <a:defRPr/>
            </a:pPr>
            <a:r>
              <a:rPr lang="en-US" sz="2200" b="1" dirty="0" smtClean="0">
                <a:solidFill>
                  <a:schemeClr val="tx1"/>
                </a:solidFill>
              </a:rPr>
              <a:t>require </a:t>
            </a:r>
            <a:r>
              <a:rPr lang="en-US" sz="2200" b="1" dirty="0">
                <a:solidFill>
                  <a:schemeClr val="tx1"/>
                </a:solidFill>
              </a:rPr>
              <a:t>reasoning built on knowledge and experience, and a process of trial an </a:t>
            </a:r>
            <a:r>
              <a:rPr lang="en-US" sz="2200" b="1" dirty="0" smtClean="0">
                <a:solidFill>
                  <a:schemeClr val="tx1"/>
                </a:solidFill>
              </a:rPr>
              <a:t>error. </a:t>
            </a:r>
          </a:p>
          <a:p>
            <a:pPr algn="ctr">
              <a:defRPr/>
            </a:pPr>
            <a:r>
              <a:rPr lang="en-US" sz="2200" b="1" dirty="0" smtClean="0">
                <a:solidFill>
                  <a:schemeClr val="tx1"/>
                </a:solidFill>
              </a:rPr>
              <a:t>Example: company open new branch,  buy the best car</a:t>
            </a:r>
            <a:endParaRPr lang="en-US" altLang="en-US" sz="2200" b="1" dirty="0">
              <a:solidFill>
                <a:schemeClr val="tx1"/>
              </a:solidFill>
            </a:endParaRPr>
          </a:p>
        </p:txBody>
      </p:sp>
    </p:spTree>
    <p:extLst>
      <p:ext uri="{BB962C8B-B14F-4D97-AF65-F5344CB8AC3E}">
        <p14:creationId xmlns:p14="http://schemas.microsoft.com/office/powerpoint/2010/main" val="424488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923678e78673762afb9b6d92d4d24e4a0201ac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575</Words>
  <Application>Microsoft Office PowerPoint</Application>
  <PresentationFormat>On-screen Show (4:3)</PresentationFormat>
  <Paragraphs>79</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Helvetica</vt:lpstr>
      <vt:lpstr>Helvetica LT Std Light</vt:lpstr>
      <vt:lpstr>Symbol</vt:lpstr>
      <vt:lpstr>Times</vt:lpstr>
      <vt:lpstr>Times New Roman</vt:lpstr>
      <vt:lpstr>ヒラギノ角ゴ Pro W3</vt:lpstr>
      <vt:lpstr>Office Theme</vt:lpstr>
      <vt:lpstr>Problem Solving  General Problem Solving Concepts</vt:lpstr>
      <vt:lpstr>Chapter Description</vt:lpstr>
      <vt:lpstr>What is problem?</vt:lpstr>
      <vt:lpstr>PowerPoint Presentation</vt:lpstr>
      <vt:lpstr>PowerPoint Presentation</vt:lpstr>
      <vt:lpstr>Problem Solving in Everyday Life</vt:lpstr>
      <vt:lpstr>Problem Solving in Everyday Life</vt:lpstr>
      <vt:lpstr>Example problems…</vt:lpstr>
      <vt:lpstr>Types of Problems</vt:lpstr>
      <vt:lpstr>Algorithmic and Heuristic</vt:lpstr>
      <vt:lpstr>Problem Solving with Computers</vt:lpstr>
      <vt:lpstr>Difficulties with Problem Solving</vt:lpstr>
      <vt:lpstr>Group Activities</vt:lpstr>
      <vt:lpstr>Conclusion / What we have learn today?</vt:lpstr>
      <vt:lpstr>Author Information  NOOR AZIDA BINTI SAHABUDIN  Senior Lecturer Faculty of Computer Systems &amp; Software Engineering  Universiti Malaysia Pahang PhD in Educational Technology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azman</dc:creator>
  <cp:lastModifiedBy>UMP</cp:lastModifiedBy>
  <cp:revision>232</cp:revision>
  <cp:lastPrinted>2017-07-24T03:54:17Z</cp:lastPrinted>
  <dcterms:created xsi:type="dcterms:W3CDTF">2016-03-03T08:04:10Z</dcterms:created>
  <dcterms:modified xsi:type="dcterms:W3CDTF">2017-09-12T03:59:04Z</dcterms:modified>
</cp:coreProperties>
</file>