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70" r:id="rId4"/>
    <p:sldId id="36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61" d="100"/>
          <a:sy n="61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Op-Amp and BJT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 smtClean="0"/>
              <a:t>5B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BJT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contributes 2% 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</a:t>
            </a:r>
            <a:r>
              <a:rPr lang="en-US" dirty="0" smtClean="0"/>
              <a:t>5B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BJT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90962" cy="4525963"/>
          </a:xfrm>
        </p:spPr>
        <p:txBody>
          <a:bodyPr/>
          <a:lstStyle/>
          <a:p>
            <a:r>
              <a:rPr lang="en-US" dirty="0"/>
              <a:t>QUESTION 1:</a:t>
            </a:r>
          </a:p>
          <a:p>
            <a:pPr lvl="1"/>
            <a:r>
              <a:rPr lang="en-US" dirty="0" smtClean="0"/>
              <a:t>Calculate the followings:</a:t>
            </a:r>
          </a:p>
          <a:p>
            <a:pPr lvl="1"/>
            <a:r>
              <a:rPr lang="en-US" dirty="0"/>
              <a:t>Given: Gain, β = 100, V</a:t>
            </a:r>
            <a:r>
              <a:rPr lang="en-US" baseline="-25000" dirty="0"/>
              <a:t>B</a:t>
            </a:r>
            <a:r>
              <a:rPr lang="en-US" dirty="0"/>
              <a:t> = 8V, V</a:t>
            </a:r>
            <a:r>
              <a:rPr lang="en-US" baseline="-25000" dirty="0"/>
              <a:t>E</a:t>
            </a:r>
            <a:r>
              <a:rPr lang="en-US" dirty="0"/>
              <a:t> = 7.5V, Find I</a:t>
            </a:r>
            <a:r>
              <a:rPr lang="en-US" baseline="-25000" dirty="0"/>
              <a:t>C</a:t>
            </a:r>
            <a:r>
              <a:rPr lang="en-US" dirty="0"/>
              <a:t>, V</a:t>
            </a:r>
            <a:r>
              <a:rPr lang="en-US" baseline="-25000" dirty="0"/>
              <a:t>C </a:t>
            </a:r>
            <a:r>
              <a:rPr lang="en-US" dirty="0"/>
              <a:t>and V</a:t>
            </a:r>
            <a:r>
              <a:rPr lang="en-US" baseline="-25000" dirty="0"/>
              <a:t>CE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(10 Marks)</a:t>
            </a:r>
            <a:endParaRPr lang="en-US" dirty="0"/>
          </a:p>
        </p:txBody>
      </p:sp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16832"/>
            <a:ext cx="4795838" cy="451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44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60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and Electronic Technology  Chapter 5 – Op-Amp and BJT</vt:lpstr>
      <vt:lpstr>QUIZ 5B – BJT</vt:lpstr>
      <vt:lpstr>QUIZ 5B – BJT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210</cp:revision>
  <cp:lastPrinted>2017-07-24T03:54:17Z</cp:lastPrinted>
  <dcterms:created xsi:type="dcterms:W3CDTF">2016-03-03T08:04:10Z</dcterms:created>
  <dcterms:modified xsi:type="dcterms:W3CDTF">2017-08-19T03:13:55Z</dcterms:modified>
</cp:coreProperties>
</file>