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63" r:id="rId2"/>
    <p:sldId id="364" r:id="rId3"/>
    <p:sldId id="370" r:id="rId4"/>
    <p:sldId id="365" r:id="rId5"/>
  </p:sldIdLst>
  <p:sldSz cx="9144000" cy="6858000" type="screen4x3"/>
  <p:notesSz cx="6797675" cy="9926638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 varScale="1">
        <p:scale>
          <a:sx n="61" d="100"/>
          <a:sy n="61" d="100"/>
        </p:scale>
        <p:origin x="-84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19-Aug-17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Electric and Electronic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Op-Amp and BJT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Razali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FKM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312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 </a:t>
            </a:r>
            <a:r>
              <a:rPr lang="en-US" dirty="0" smtClean="0"/>
              <a:t>5B</a:t>
            </a:r>
            <a:r>
              <a:rPr lang="en-US" dirty="0" smtClean="0"/>
              <a:t> </a:t>
            </a:r>
            <a:r>
              <a:rPr lang="en-US" dirty="0" smtClean="0"/>
              <a:t>– </a:t>
            </a:r>
            <a:r>
              <a:rPr lang="en-US" dirty="0" smtClean="0"/>
              <a:t>BJT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quiz contributes 2% of the total marks.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288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</a:t>
            </a:r>
            <a:r>
              <a:rPr lang="en-US" dirty="0" smtClean="0"/>
              <a:t>5B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BJT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90962" cy="4525963"/>
          </a:xfrm>
        </p:spPr>
        <p:txBody>
          <a:bodyPr/>
          <a:lstStyle/>
          <a:p>
            <a:r>
              <a:rPr lang="en-US" dirty="0"/>
              <a:t>QUESTION 1:</a:t>
            </a:r>
          </a:p>
          <a:p>
            <a:pPr lvl="1"/>
            <a:r>
              <a:rPr lang="en-US" dirty="0" smtClean="0"/>
              <a:t>Calculate the followings:</a:t>
            </a:r>
          </a:p>
          <a:p>
            <a:pPr lvl="1"/>
            <a:r>
              <a:rPr lang="en-US" dirty="0"/>
              <a:t>Given: Gain, β = 100, V</a:t>
            </a:r>
            <a:r>
              <a:rPr lang="en-US" baseline="-25000" dirty="0"/>
              <a:t>B</a:t>
            </a:r>
            <a:r>
              <a:rPr lang="en-US" dirty="0"/>
              <a:t> = 8V, V</a:t>
            </a:r>
            <a:r>
              <a:rPr lang="en-US" baseline="-25000" dirty="0"/>
              <a:t>E</a:t>
            </a:r>
            <a:r>
              <a:rPr lang="en-US" dirty="0"/>
              <a:t> = 7.5V, Find I</a:t>
            </a:r>
            <a:r>
              <a:rPr lang="en-US" baseline="-25000" dirty="0"/>
              <a:t>C</a:t>
            </a:r>
            <a:r>
              <a:rPr lang="en-US" dirty="0"/>
              <a:t>, V</a:t>
            </a:r>
            <a:r>
              <a:rPr lang="en-US" baseline="-25000" dirty="0"/>
              <a:t>C </a:t>
            </a:r>
            <a:r>
              <a:rPr lang="en-US" dirty="0"/>
              <a:t>and V</a:t>
            </a:r>
            <a:r>
              <a:rPr lang="en-US" baseline="-25000" dirty="0"/>
              <a:t>CE</a:t>
            </a: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(10 Marks)</a:t>
            </a:r>
            <a:endParaRPr lang="en-US" dirty="0"/>
          </a:p>
        </p:txBody>
      </p:sp>
      <p:pic>
        <p:nvPicPr>
          <p:cNvPr id="102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916832"/>
            <a:ext cx="4795838" cy="4513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2440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dirty="0" smtClean="0"/>
              <a:t>Akhtar </a:t>
            </a:r>
            <a:r>
              <a:rPr lang="en-GB" dirty="0" err="1" smtClean="0"/>
              <a:t>Razali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/>
              <a:t/>
            </a:r>
            <a:br>
              <a:rPr lang="en-GB"/>
            </a:br>
            <a:r>
              <a:rPr lang="en-GB" smtClean="0"/>
              <a:t>FKM, UMP.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6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1244</TotalTime>
  <Words>60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Electric and Electronic Technology  Chapter 5 – Op-Amp and BJT</vt:lpstr>
      <vt:lpstr>QUIZ 5B – BJT</vt:lpstr>
      <vt:lpstr>QUIZ 5B – BJT</vt:lpstr>
      <vt:lpstr>Akhtar Razali  FKM, UMP.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Admin</cp:lastModifiedBy>
  <cp:revision>210</cp:revision>
  <cp:lastPrinted>2017-07-24T03:54:17Z</cp:lastPrinted>
  <dcterms:created xsi:type="dcterms:W3CDTF">2016-03-03T08:04:10Z</dcterms:created>
  <dcterms:modified xsi:type="dcterms:W3CDTF">2017-08-19T03:13:55Z</dcterms:modified>
</cp:coreProperties>
</file>