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sdx" ContentType="application/vnd.ms-visio.drawing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95" r:id="rId4"/>
    <p:sldId id="27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emf"/><Relationship Id="rId4" Type="http://schemas.openxmlformats.org/officeDocument/2006/relationships/package" Target="../embeddings/Microsoft_Visio_Drawing1.vsdx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1435" y="2226485"/>
            <a:ext cx="8016240" cy="147218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Engineering Surveying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Introduction to Survey Engineering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35" y="6662382"/>
            <a:ext cx="685801" cy="19561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04335" y="6652991"/>
            <a:ext cx="2362201" cy="346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Introduction To Survey Engineering, by </a:t>
            </a:r>
            <a:r>
              <a:rPr lang="en-GB" sz="800" dirty="0" err="1"/>
              <a:t>Mohd</a:t>
            </a:r>
            <a:r>
              <a:rPr lang="en-GB" sz="800" dirty="0"/>
              <a:t> </a:t>
            </a:r>
            <a:r>
              <a:rPr lang="en-GB" sz="800" dirty="0" smtClean="0"/>
              <a:t>Arif</a:t>
            </a:r>
            <a:endParaRPr lang="en-MY" dirty="0"/>
          </a:p>
        </p:txBody>
      </p:sp>
      <p:sp>
        <p:nvSpPr>
          <p:cNvPr id="7" name="TextBox 6"/>
          <p:cNvSpPr txBox="1"/>
          <p:nvPr/>
        </p:nvSpPr>
        <p:spPr>
          <a:xfrm>
            <a:off x="2057400" y="4191000"/>
            <a:ext cx="4876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By</a:t>
            </a:r>
          </a:p>
          <a:p>
            <a:pPr algn="ctr"/>
            <a:r>
              <a:rPr lang="en-US" dirty="0" err="1" smtClean="0">
                <a:solidFill>
                  <a:schemeClr val="bg1"/>
                </a:solidFill>
              </a:rPr>
              <a:t>Mohd</a:t>
            </a:r>
            <a:r>
              <a:rPr lang="en-US" dirty="0" smtClean="0">
                <a:solidFill>
                  <a:schemeClr val="bg1"/>
                </a:solidFill>
              </a:rPr>
              <a:t> Arif </a:t>
            </a:r>
            <a:r>
              <a:rPr lang="en-US" dirty="0" err="1" smtClean="0">
                <a:solidFill>
                  <a:schemeClr val="bg1"/>
                </a:solidFill>
              </a:rPr>
              <a:t>Sulaiman</a:t>
            </a:r>
            <a:endParaRPr lang="en-US" dirty="0" smtClean="0">
              <a:solidFill>
                <a:schemeClr val="bg1"/>
              </a:solidFill>
            </a:endParaRPr>
          </a:p>
          <a:p>
            <a:pPr algn="ctr"/>
            <a:endParaRPr lang="en-US" dirty="0" smtClean="0">
              <a:solidFill>
                <a:schemeClr val="bg1"/>
              </a:solidFill>
            </a:endParaRP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Faculty of Civil Engineering &amp; Earth Resources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mdarif@ump.edu</a:t>
            </a:r>
            <a:endParaRPr lang="en-MY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356" y="299473"/>
            <a:ext cx="749808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Assignment #1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61356" y="1646097"/>
            <a:ext cx="8225444" cy="1973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MY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Figure shows the longitudinal section of proposed road with formation width of 12 m which is rise at a slope if 1 : 300. The side slope are to be 1 in 1 for cut and 1 in 2 for fill. At </a:t>
            </a:r>
            <a:r>
              <a:rPr lang="en-MY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chainage</a:t>
            </a:r>
            <a:r>
              <a:rPr lang="en-MY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40, the reduce level for proposed road is remain as existing reduce level. By considering the existing ground surface is horizontal, Calculate the 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MY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Volume of </a:t>
            </a:r>
            <a:r>
              <a:rPr lang="en-MY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material to be fill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MY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Volume of </a:t>
            </a:r>
            <a:r>
              <a:rPr lang="en-MY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material to be cut </a:t>
            </a:r>
            <a:endParaRPr lang="en-MY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752600" y="382282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1880438"/>
              </p:ext>
            </p:extLst>
          </p:nvPr>
        </p:nvGraphicFramePr>
        <p:xfrm>
          <a:off x="1743500" y="3593042"/>
          <a:ext cx="4935135" cy="36459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Visio" r:id="rId4" imgW="4667278" imgH="3448132" progId="Visio.Drawing.15">
                  <p:embed/>
                </p:oleObj>
              </mc:Choice>
              <mc:Fallback>
                <p:oleObj name="Visio" r:id="rId4" imgW="4667278" imgH="3448132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3500" y="3593042"/>
                        <a:ext cx="4935135" cy="364595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476488" cy="1143000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Conclusion of </a:t>
            </a:r>
            <a:r>
              <a:rPr lang="en-GB" dirty="0">
                <a:solidFill>
                  <a:schemeClr val="bg1"/>
                </a:solidFill>
              </a:rPr>
              <a:t>The Chapter</a:t>
            </a:r>
            <a:endParaRPr lang="en-MY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3618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85800" y="2130425"/>
            <a:ext cx="7772400" cy="3386807"/>
          </a:xfrm>
          <a:prstGeom prst="rect">
            <a:avLst/>
          </a:prstGeom>
        </p:spPr>
        <p:txBody>
          <a:bodyPr anchor="ctr"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GB" dirty="0" smtClean="0">
                <a:solidFill>
                  <a:schemeClr val="bg1"/>
                </a:solidFill>
              </a:rPr>
              <a:t>Author Information</a:t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/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>Dr Idris bin Ali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Dr Cheng Hock Tian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1580</TotalTime>
  <Words>114</Words>
  <Application>Microsoft Office PowerPoint</Application>
  <PresentationFormat>On-screen Show (4:3)</PresentationFormat>
  <Paragraphs>14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Calibri</vt:lpstr>
      <vt:lpstr>Gill Sans MT</vt:lpstr>
      <vt:lpstr>Times New Roman</vt:lpstr>
      <vt:lpstr>Verdana</vt:lpstr>
      <vt:lpstr>Wingdings 2</vt:lpstr>
      <vt:lpstr>Solstice</vt:lpstr>
      <vt:lpstr>Visio</vt:lpstr>
      <vt:lpstr>Engineering Surveying  Introduction to Survey Engineering</vt:lpstr>
      <vt:lpstr>Assignment #1</vt:lpstr>
      <vt:lpstr>Conclusion of The Chapter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One : Introduction to Surveying Engineering</dc:title>
  <dc:creator>User</dc:creator>
  <cp:lastModifiedBy>Arif</cp:lastModifiedBy>
  <cp:revision>47</cp:revision>
  <dcterms:created xsi:type="dcterms:W3CDTF">2009-12-28T08:35:34Z</dcterms:created>
  <dcterms:modified xsi:type="dcterms:W3CDTF">2017-09-05T09:31:09Z</dcterms:modified>
</cp:coreProperties>
</file>