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5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1.vsd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Assignment #1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356" y="1646097"/>
            <a:ext cx="8225444" cy="197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MY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shows the longitudinal section of proposed road with formation width of 12 m which is rise at a slope if 1 : 300. The side slope are to be 1 in 1 for cut and 1 in 2 for fill. At </a:t>
            </a:r>
            <a:r>
              <a:rPr lang="en-MY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chainage</a:t>
            </a:r>
            <a:r>
              <a:rPr lang="en-MY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40, the reduce level for proposed road is remain as existing reduce level. By considering the existing ground surface is horizontal, Calculate the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</a:t>
            </a:r>
            <a:r>
              <a:rPr lang="en-MY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to be fill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MY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</a:t>
            </a:r>
            <a:r>
              <a:rPr lang="en-MY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to be cut </a:t>
            </a:r>
            <a:endParaRPr lang="en-MY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52600" y="38228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880438"/>
              </p:ext>
            </p:extLst>
          </p:nvPr>
        </p:nvGraphicFramePr>
        <p:xfrm>
          <a:off x="1743500" y="3593042"/>
          <a:ext cx="4935135" cy="3645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4667278" imgH="3448132" progId="Visio.Drawing.15">
                  <p:embed/>
                </p:oleObj>
              </mc:Choice>
              <mc:Fallback>
                <p:oleObj name="Visio" r:id="rId4" imgW="4667278" imgH="344813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500" y="3593042"/>
                        <a:ext cx="4935135" cy="36459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76488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Conclusion of </a:t>
            </a:r>
            <a:r>
              <a:rPr lang="en-GB" dirty="0">
                <a:solidFill>
                  <a:schemeClr val="bg1"/>
                </a:solidFill>
              </a:rPr>
              <a:t>The Chapter</a:t>
            </a:r>
            <a:endParaRPr lang="en-M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1580</TotalTime>
  <Words>114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Gill Sans MT</vt:lpstr>
      <vt:lpstr>Times New Roman</vt:lpstr>
      <vt:lpstr>Verdana</vt:lpstr>
      <vt:lpstr>Wingdings 2</vt:lpstr>
      <vt:lpstr>Solstice</vt:lpstr>
      <vt:lpstr>Visio</vt:lpstr>
      <vt:lpstr>Engineering Surveying  Introduction to Survey Engineering</vt:lpstr>
      <vt:lpstr>Assignment #1</vt:lpstr>
      <vt:lpstr>Conclusion of The Chapter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47</cp:revision>
  <dcterms:created xsi:type="dcterms:W3CDTF">2009-12-28T08:35:34Z</dcterms:created>
  <dcterms:modified xsi:type="dcterms:W3CDTF">2017-09-05T09:31:09Z</dcterms:modified>
</cp:coreProperties>
</file>