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76" r:id="rId2"/>
    <p:sldId id="281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73" r:id="rId11"/>
    <p:sldId id="263" r:id="rId12"/>
    <p:sldId id="267" r:id="rId13"/>
    <p:sldId id="268" r:id="rId14"/>
    <p:sldId id="269" r:id="rId15"/>
    <p:sldId id="270" r:id="rId16"/>
    <p:sldId id="272" r:id="rId17"/>
    <p:sldId id="265" r:id="rId18"/>
    <p:sldId id="266" r:id="rId19"/>
    <p:sldId id="280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23" autoAdjust="0"/>
    <p:restoredTop sz="94660"/>
  </p:normalViewPr>
  <p:slideViewPr>
    <p:cSldViewPr>
      <p:cViewPr varScale="1">
        <p:scale>
          <a:sx n="70" d="100"/>
          <a:sy n="70" d="100"/>
        </p:scale>
        <p:origin x="4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719A34-699B-4A21-B529-AF5E141E169A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Y"/>
        </a:p>
      </dgm:t>
    </dgm:pt>
    <dgm:pt modelId="{321C60A6-A686-4827-9432-881D74787ABE}">
      <dgm:prSet phldrT="[Text]"/>
      <dgm:spPr/>
      <dgm:t>
        <a:bodyPr/>
        <a:lstStyle/>
        <a:p>
          <a:r>
            <a:rPr lang="en-US" dirty="0" smtClean="0"/>
            <a:t>METHOD USED TO MEASURED ELEVATION</a:t>
          </a:r>
          <a:endParaRPr lang="en-MY" dirty="0"/>
        </a:p>
      </dgm:t>
    </dgm:pt>
    <dgm:pt modelId="{07594911-607D-4C6B-9905-CF59F677A13A}" type="parTrans" cxnId="{7A1B876E-1306-4E2D-959C-B171DD9AB589}">
      <dgm:prSet/>
      <dgm:spPr/>
      <dgm:t>
        <a:bodyPr/>
        <a:lstStyle/>
        <a:p>
          <a:endParaRPr lang="en-MY"/>
        </a:p>
      </dgm:t>
    </dgm:pt>
    <dgm:pt modelId="{2A7162A4-A85E-43EF-9F87-CAC4006948EC}" type="sibTrans" cxnId="{7A1B876E-1306-4E2D-959C-B171DD9AB589}">
      <dgm:prSet/>
      <dgm:spPr/>
      <dgm:t>
        <a:bodyPr/>
        <a:lstStyle/>
        <a:p>
          <a:endParaRPr lang="en-MY"/>
        </a:p>
      </dgm:t>
    </dgm:pt>
    <dgm:pt modelId="{8013FB36-7FFF-41D7-83E4-548505FBAECB}">
      <dgm:prSet phldrT="[Text]"/>
      <dgm:spPr/>
      <dgm:t>
        <a:bodyPr/>
        <a:lstStyle/>
        <a:p>
          <a:r>
            <a:rPr lang="en-US" dirty="0" smtClean="0"/>
            <a:t>Taping Method</a:t>
          </a:r>
          <a:endParaRPr lang="en-MY" dirty="0"/>
        </a:p>
      </dgm:t>
    </dgm:pt>
    <dgm:pt modelId="{5BBF3B02-037D-4D42-84F4-B1A70583FAA5}" type="parTrans" cxnId="{588B6F5B-4FFE-49FD-98E3-1A68A11D25F7}">
      <dgm:prSet/>
      <dgm:spPr/>
      <dgm:t>
        <a:bodyPr/>
        <a:lstStyle/>
        <a:p>
          <a:endParaRPr lang="en-MY"/>
        </a:p>
      </dgm:t>
    </dgm:pt>
    <dgm:pt modelId="{F4F582F0-E759-4991-A24B-16B0E33ADF9B}" type="sibTrans" cxnId="{588B6F5B-4FFE-49FD-98E3-1A68A11D25F7}">
      <dgm:prSet/>
      <dgm:spPr/>
      <dgm:t>
        <a:bodyPr/>
        <a:lstStyle/>
        <a:p>
          <a:endParaRPr lang="en-MY"/>
        </a:p>
      </dgm:t>
    </dgm:pt>
    <dgm:pt modelId="{ED52D68E-8CD7-40C8-BC1D-D8CB61BFE8E9}">
      <dgm:prSet phldrT="[Text]"/>
      <dgm:spPr/>
      <dgm:t>
        <a:bodyPr/>
        <a:lstStyle/>
        <a:p>
          <a:r>
            <a:rPr lang="en-US" dirty="0" smtClean="0"/>
            <a:t>Barometric Leveling</a:t>
          </a:r>
          <a:endParaRPr lang="en-MY" dirty="0"/>
        </a:p>
      </dgm:t>
    </dgm:pt>
    <dgm:pt modelId="{5CA2994B-5CF0-4EEA-AF5D-7A1F294F4895}" type="parTrans" cxnId="{5C60F5B1-5864-4329-8C43-893BD7066331}">
      <dgm:prSet/>
      <dgm:spPr/>
      <dgm:t>
        <a:bodyPr/>
        <a:lstStyle/>
        <a:p>
          <a:endParaRPr lang="en-MY"/>
        </a:p>
      </dgm:t>
    </dgm:pt>
    <dgm:pt modelId="{6D4CDB5C-4544-477E-9822-BE61CFA1D1DB}" type="sibTrans" cxnId="{5C60F5B1-5864-4329-8C43-893BD7066331}">
      <dgm:prSet/>
      <dgm:spPr/>
      <dgm:t>
        <a:bodyPr/>
        <a:lstStyle/>
        <a:p>
          <a:endParaRPr lang="en-MY"/>
        </a:p>
      </dgm:t>
    </dgm:pt>
    <dgm:pt modelId="{502AD490-29C1-4B00-B117-C523484FDB0C}">
      <dgm:prSet phldrT="[Text]"/>
      <dgm:spPr/>
      <dgm:t>
        <a:bodyPr/>
        <a:lstStyle/>
        <a:p>
          <a:r>
            <a:rPr lang="en-US" dirty="0" smtClean="0"/>
            <a:t>Trigonometric</a:t>
          </a:r>
          <a:endParaRPr lang="en-MY" dirty="0"/>
        </a:p>
      </dgm:t>
    </dgm:pt>
    <dgm:pt modelId="{59D22230-48DD-42B6-9D7A-32CD05A9AC25}" type="parTrans" cxnId="{F281355E-6FDE-4BC3-81D1-6B81847808E8}">
      <dgm:prSet/>
      <dgm:spPr/>
      <dgm:t>
        <a:bodyPr/>
        <a:lstStyle/>
        <a:p>
          <a:endParaRPr lang="en-MY"/>
        </a:p>
      </dgm:t>
    </dgm:pt>
    <dgm:pt modelId="{1EA56595-681D-4E8B-BC88-757B2A7B5BE3}" type="sibTrans" cxnId="{F281355E-6FDE-4BC3-81D1-6B81847808E8}">
      <dgm:prSet/>
      <dgm:spPr/>
      <dgm:t>
        <a:bodyPr/>
        <a:lstStyle/>
        <a:p>
          <a:endParaRPr lang="en-MY"/>
        </a:p>
      </dgm:t>
    </dgm:pt>
    <dgm:pt modelId="{2C279313-05FA-4814-A0D6-4F1E6A3F9D9F}">
      <dgm:prSet phldrT="[Text]"/>
      <dgm:spPr/>
      <dgm:t>
        <a:bodyPr/>
        <a:lstStyle/>
        <a:p>
          <a:r>
            <a:rPr lang="en-US" dirty="0" err="1" smtClean="0"/>
            <a:t>Tacheometry</a:t>
          </a:r>
          <a:r>
            <a:rPr lang="en-US" dirty="0" smtClean="0"/>
            <a:t> Leveling</a:t>
          </a:r>
          <a:endParaRPr lang="en-MY" dirty="0"/>
        </a:p>
      </dgm:t>
    </dgm:pt>
    <dgm:pt modelId="{68A0F0DB-D1B7-43D4-B574-0901D1B6242C}" type="parTrans" cxnId="{381DFB3B-5CCF-4C8D-9056-67D63CB4CFE2}">
      <dgm:prSet/>
      <dgm:spPr/>
      <dgm:t>
        <a:bodyPr/>
        <a:lstStyle/>
        <a:p>
          <a:endParaRPr lang="en-MY"/>
        </a:p>
      </dgm:t>
    </dgm:pt>
    <dgm:pt modelId="{9AB2DB3C-AC54-407D-BF45-6FDD00D233DF}" type="sibTrans" cxnId="{381DFB3B-5CCF-4C8D-9056-67D63CB4CFE2}">
      <dgm:prSet/>
      <dgm:spPr/>
      <dgm:t>
        <a:bodyPr/>
        <a:lstStyle/>
        <a:p>
          <a:endParaRPr lang="en-MY"/>
        </a:p>
      </dgm:t>
    </dgm:pt>
    <dgm:pt modelId="{599BC5C2-86AD-4819-95CD-6D4260CE6F70}">
      <dgm:prSet phldrT="[Text]"/>
      <dgm:spPr/>
      <dgm:t>
        <a:bodyPr/>
        <a:lstStyle/>
        <a:p>
          <a:r>
            <a:rPr lang="en-US" dirty="0" smtClean="0"/>
            <a:t>Differential Leveling</a:t>
          </a:r>
          <a:endParaRPr lang="en-MY" dirty="0"/>
        </a:p>
      </dgm:t>
    </dgm:pt>
    <dgm:pt modelId="{D1575228-0B3F-4BC6-8AFF-E02D6BBBE507}" type="parTrans" cxnId="{ACFC8B57-CE60-45E1-812B-2D45C1A905A7}">
      <dgm:prSet/>
      <dgm:spPr/>
      <dgm:t>
        <a:bodyPr/>
        <a:lstStyle/>
        <a:p>
          <a:endParaRPr lang="en-MY"/>
        </a:p>
      </dgm:t>
    </dgm:pt>
    <dgm:pt modelId="{7DF0E8ED-0FB6-40D2-8239-4E7773D23678}" type="sibTrans" cxnId="{ACFC8B57-CE60-45E1-812B-2D45C1A905A7}">
      <dgm:prSet/>
      <dgm:spPr/>
      <dgm:t>
        <a:bodyPr/>
        <a:lstStyle/>
        <a:p>
          <a:endParaRPr lang="en-MY"/>
        </a:p>
      </dgm:t>
    </dgm:pt>
    <dgm:pt modelId="{DFC1AA32-8FA6-47A0-99BA-DF653BB8837F}">
      <dgm:prSet phldrT="[Text]"/>
      <dgm:spPr/>
      <dgm:t>
        <a:bodyPr/>
        <a:lstStyle/>
        <a:p>
          <a:r>
            <a:rPr lang="en-US" dirty="0" smtClean="0"/>
            <a:t>GPS</a:t>
          </a:r>
          <a:endParaRPr lang="en-MY" dirty="0"/>
        </a:p>
      </dgm:t>
    </dgm:pt>
    <dgm:pt modelId="{3904A961-8DF9-4675-87AF-301527B4D077}" type="parTrans" cxnId="{DDF030F7-936E-4937-ACE2-A391BE28F7B3}">
      <dgm:prSet/>
      <dgm:spPr/>
      <dgm:t>
        <a:bodyPr/>
        <a:lstStyle/>
        <a:p>
          <a:endParaRPr lang="en-MY"/>
        </a:p>
      </dgm:t>
    </dgm:pt>
    <dgm:pt modelId="{4C1A89A7-C48F-4761-B6CE-AE142AF218C5}" type="sibTrans" cxnId="{DDF030F7-936E-4937-ACE2-A391BE28F7B3}">
      <dgm:prSet/>
      <dgm:spPr/>
      <dgm:t>
        <a:bodyPr/>
        <a:lstStyle/>
        <a:p>
          <a:endParaRPr lang="en-MY"/>
        </a:p>
      </dgm:t>
    </dgm:pt>
    <dgm:pt modelId="{3F0C1D1E-0FEF-4E32-A2DD-33A4E2ABBFF8}" type="pres">
      <dgm:prSet presAssocID="{00719A34-699B-4A21-B529-AF5E141E169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MY"/>
        </a:p>
      </dgm:t>
    </dgm:pt>
    <dgm:pt modelId="{862AD1C6-80DF-4198-B115-E247425FDB4F}" type="pres">
      <dgm:prSet presAssocID="{321C60A6-A686-4827-9432-881D74787ABE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MY"/>
        </a:p>
      </dgm:t>
    </dgm:pt>
    <dgm:pt modelId="{8A7F17C3-784A-4302-97E1-9E60C3097A17}" type="pres">
      <dgm:prSet presAssocID="{8013FB36-7FFF-41D7-83E4-548505FBAECB}" presName="Accent1" presStyleCnt="0"/>
      <dgm:spPr/>
    </dgm:pt>
    <dgm:pt modelId="{28C4A3E9-F62B-4F1A-B82E-9D84DDA35F5D}" type="pres">
      <dgm:prSet presAssocID="{8013FB36-7FFF-41D7-83E4-548505FBAECB}" presName="Accent" presStyleLbl="bgShp" presStyleIdx="0" presStyleCnt="6"/>
      <dgm:spPr/>
    </dgm:pt>
    <dgm:pt modelId="{3B671F0B-16D7-4CD6-9E45-46C0A9BAD215}" type="pres">
      <dgm:prSet presAssocID="{8013FB36-7FFF-41D7-83E4-548505FBAECB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B013792-6853-4105-880D-0BB9671CC465}" type="pres">
      <dgm:prSet presAssocID="{ED52D68E-8CD7-40C8-BC1D-D8CB61BFE8E9}" presName="Accent2" presStyleCnt="0"/>
      <dgm:spPr/>
    </dgm:pt>
    <dgm:pt modelId="{6F3D140A-7134-4E64-BBC2-358E03C1A792}" type="pres">
      <dgm:prSet presAssocID="{ED52D68E-8CD7-40C8-BC1D-D8CB61BFE8E9}" presName="Accent" presStyleLbl="bgShp" presStyleIdx="1" presStyleCnt="6"/>
      <dgm:spPr/>
    </dgm:pt>
    <dgm:pt modelId="{BBA2E791-A856-4845-AB14-9ECD12703A61}" type="pres">
      <dgm:prSet presAssocID="{ED52D68E-8CD7-40C8-BC1D-D8CB61BFE8E9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6F64ACA8-8199-424F-97CE-1F073AF8B38A}" type="pres">
      <dgm:prSet presAssocID="{502AD490-29C1-4B00-B117-C523484FDB0C}" presName="Accent3" presStyleCnt="0"/>
      <dgm:spPr/>
    </dgm:pt>
    <dgm:pt modelId="{EEE44B75-07B1-4793-B5DB-483DA377BD4F}" type="pres">
      <dgm:prSet presAssocID="{502AD490-29C1-4B00-B117-C523484FDB0C}" presName="Accent" presStyleLbl="bgShp" presStyleIdx="2" presStyleCnt="6"/>
      <dgm:spPr/>
    </dgm:pt>
    <dgm:pt modelId="{3D434270-5CC0-45C3-83CF-594F3B59A97B}" type="pres">
      <dgm:prSet presAssocID="{502AD490-29C1-4B00-B117-C523484FDB0C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A269C56-BE86-4E5F-A80C-6513ECE0C452}" type="pres">
      <dgm:prSet presAssocID="{2C279313-05FA-4814-A0D6-4F1E6A3F9D9F}" presName="Accent4" presStyleCnt="0"/>
      <dgm:spPr/>
    </dgm:pt>
    <dgm:pt modelId="{271FCF72-61AA-4563-A08B-C44DB75DF1A0}" type="pres">
      <dgm:prSet presAssocID="{2C279313-05FA-4814-A0D6-4F1E6A3F9D9F}" presName="Accent" presStyleLbl="bgShp" presStyleIdx="3" presStyleCnt="6"/>
      <dgm:spPr/>
    </dgm:pt>
    <dgm:pt modelId="{CBB2EC33-D5C0-4C96-8F6E-3FF4934EBF3B}" type="pres">
      <dgm:prSet presAssocID="{2C279313-05FA-4814-A0D6-4F1E6A3F9D9F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C915FE0-6047-425A-838D-950B722377C6}" type="pres">
      <dgm:prSet presAssocID="{599BC5C2-86AD-4819-95CD-6D4260CE6F70}" presName="Accent5" presStyleCnt="0"/>
      <dgm:spPr/>
    </dgm:pt>
    <dgm:pt modelId="{55A42F3F-7A98-4EBF-A5C2-BCB7FF24B909}" type="pres">
      <dgm:prSet presAssocID="{599BC5C2-86AD-4819-95CD-6D4260CE6F70}" presName="Accent" presStyleLbl="bgShp" presStyleIdx="4" presStyleCnt="6"/>
      <dgm:spPr/>
    </dgm:pt>
    <dgm:pt modelId="{E2D7F26C-8ED8-426E-8637-929B582FEB3A}" type="pres">
      <dgm:prSet presAssocID="{599BC5C2-86AD-4819-95CD-6D4260CE6F70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F7D24A5D-107C-4BEE-9CFA-0FE058509876}" type="pres">
      <dgm:prSet presAssocID="{DFC1AA32-8FA6-47A0-99BA-DF653BB8837F}" presName="Accent6" presStyleCnt="0"/>
      <dgm:spPr/>
    </dgm:pt>
    <dgm:pt modelId="{CF84C979-0FE1-4869-8635-EDBB59C9DA0C}" type="pres">
      <dgm:prSet presAssocID="{DFC1AA32-8FA6-47A0-99BA-DF653BB8837F}" presName="Accent" presStyleLbl="bgShp" presStyleIdx="5" presStyleCnt="6"/>
      <dgm:spPr/>
    </dgm:pt>
    <dgm:pt modelId="{21DE8F48-9167-4935-81CE-923E507CD317}" type="pres">
      <dgm:prSet presAssocID="{DFC1AA32-8FA6-47A0-99BA-DF653BB8837F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ACFC8B57-CE60-45E1-812B-2D45C1A905A7}" srcId="{321C60A6-A686-4827-9432-881D74787ABE}" destId="{599BC5C2-86AD-4819-95CD-6D4260CE6F70}" srcOrd="4" destOrd="0" parTransId="{D1575228-0B3F-4BC6-8AFF-E02D6BBBE507}" sibTransId="{7DF0E8ED-0FB6-40D2-8239-4E7773D23678}"/>
    <dgm:cxn modelId="{C56955A6-7079-4795-9DEA-0BF3D2A12A8B}" type="presOf" srcId="{321C60A6-A686-4827-9432-881D74787ABE}" destId="{862AD1C6-80DF-4198-B115-E247425FDB4F}" srcOrd="0" destOrd="0" presId="urn:microsoft.com/office/officeart/2011/layout/HexagonRadial"/>
    <dgm:cxn modelId="{0E75875A-D439-47B9-8F1C-C237E7595AC5}" type="presOf" srcId="{2C279313-05FA-4814-A0D6-4F1E6A3F9D9F}" destId="{CBB2EC33-D5C0-4C96-8F6E-3FF4934EBF3B}" srcOrd="0" destOrd="0" presId="urn:microsoft.com/office/officeart/2011/layout/HexagonRadial"/>
    <dgm:cxn modelId="{7A1B876E-1306-4E2D-959C-B171DD9AB589}" srcId="{00719A34-699B-4A21-B529-AF5E141E169A}" destId="{321C60A6-A686-4827-9432-881D74787ABE}" srcOrd="0" destOrd="0" parTransId="{07594911-607D-4C6B-9905-CF59F677A13A}" sibTransId="{2A7162A4-A85E-43EF-9F87-CAC4006948EC}"/>
    <dgm:cxn modelId="{2C9D8454-492F-4B57-B53A-ACC7087FDD71}" type="presOf" srcId="{502AD490-29C1-4B00-B117-C523484FDB0C}" destId="{3D434270-5CC0-45C3-83CF-594F3B59A97B}" srcOrd="0" destOrd="0" presId="urn:microsoft.com/office/officeart/2011/layout/HexagonRadial"/>
    <dgm:cxn modelId="{756233EC-F271-41D0-9B3A-DD8E5CF1A5AB}" type="presOf" srcId="{ED52D68E-8CD7-40C8-BC1D-D8CB61BFE8E9}" destId="{BBA2E791-A856-4845-AB14-9ECD12703A61}" srcOrd="0" destOrd="0" presId="urn:microsoft.com/office/officeart/2011/layout/HexagonRadial"/>
    <dgm:cxn modelId="{588B6F5B-4FFE-49FD-98E3-1A68A11D25F7}" srcId="{321C60A6-A686-4827-9432-881D74787ABE}" destId="{8013FB36-7FFF-41D7-83E4-548505FBAECB}" srcOrd="0" destOrd="0" parTransId="{5BBF3B02-037D-4D42-84F4-B1A70583FAA5}" sibTransId="{F4F582F0-E759-4991-A24B-16B0E33ADF9B}"/>
    <dgm:cxn modelId="{5C60F5B1-5864-4329-8C43-893BD7066331}" srcId="{321C60A6-A686-4827-9432-881D74787ABE}" destId="{ED52D68E-8CD7-40C8-BC1D-D8CB61BFE8E9}" srcOrd="1" destOrd="0" parTransId="{5CA2994B-5CF0-4EEA-AF5D-7A1F294F4895}" sibTransId="{6D4CDB5C-4544-477E-9822-BE61CFA1D1DB}"/>
    <dgm:cxn modelId="{57437BE2-874E-453B-A64F-FD2550D0CC5A}" type="presOf" srcId="{599BC5C2-86AD-4819-95CD-6D4260CE6F70}" destId="{E2D7F26C-8ED8-426E-8637-929B582FEB3A}" srcOrd="0" destOrd="0" presId="urn:microsoft.com/office/officeart/2011/layout/HexagonRadial"/>
    <dgm:cxn modelId="{F281355E-6FDE-4BC3-81D1-6B81847808E8}" srcId="{321C60A6-A686-4827-9432-881D74787ABE}" destId="{502AD490-29C1-4B00-B117-C523484FDB0C}" srcOrd="2" destOrd="0" parTransId="{59D22230-48DD-42B6-9D7A-32CD05A9AC25}" sibTransId="{1EA56595-681D-4E8B-BC88-757B2A7B5BE3}"/>
    <dgm:cxn modelId="{DDF030F7-936E-4937-ACE2-A391BE28F7B3}" srcId="{321C60A6-A686-4827-9432-881D74787ABE}" destId="{DFC1AA32-8FA6-47A0-99BA-DF653BB8837F}" srcOrd="5" destOrd="0" parTransId="{3904A961-8DF9-4675-87AF-301527B4D077}" sibTransId="{4C1A89A7-C48F-4761-B6CE-AE142AF218C5}"/>
    <dgm:cxn modelId="{643890FB-9EB4-4170-89E9-391790995A4C}" type="presOf" srcId="{DFC1AA32-8FA6-47A0-99BA-DF653BB8837F}" destId="{21DE8F48-9167-4935-81CE-923E507CD317}" srcOrd="0" destOrd="0" presId="urn:microsoft.com/office/officeart/2011/layout/HexagonRadial"/>
    <dgm:cxn modelId="{DAFD70D7-7DFB-4FA6-9D1B-3E89CFB0F59A}" type="presOf" srcId="{8013FB36-7FFF-41D7-83E4-548505FBAECB}" destId="{3B671F0B-16D7-4CD6-9E45-46C0A9BAD215}" srcOrd="0" destOrd="0" presId="urn:microsoft.com/office/officeart/2011/layout/HexagonRadial"/>
    <dgm:cxn modelId="{8EEDFF5E-7E5A-4333-ACCD-88603038E2C4}" type="presOf" srcId="{00719A34-699B-4A21-B529-AF5E141E169A}" destId="{3F0C1D1E-0FEF-4E32-A2DD-33A4E2ABBFF8}" srcOrd="0" destOrd="0" presId="urn:microsoft.com/office/officeart/2011/layout/HexagonRadial"/>
    <dgm:cxn modelId="{381DFB3B-5CCF-4C8D-9056-67D63CB4CFE2}" srcId="{321C60A6-A686-4827-9432-881D74787ABE}" destId="{2C279313-05FA-4814-A0D6-4F1E6A3F9D9F}" srcOrd="3" destOrd="0" parTransId="{68A0F0DB-D1B7-43D4-B574-0901D1B6242C}" sibTransId="{9AB2DB3C-AC54-407D-BF45-6FDD00D233DF}"/>
    <dgm:cxn modelId="{1063FF6C-89AB-4425-A2D4-F38330C3B222}" type="presParOf" srcId="{3F0C1D1E-0FEF-4E32-A2DD-33A4E2ABBFF8}" destId="{862AD1C6-80DF-4198-B115-E247425FDB4F}" srcOrd="0" destOrd="0" presId="urn:microsoft.com/office/officeart/2011/layout/HexagonRadial"/>
    <dgm:cxn modelId="{07D19AAC-BB0F-4B84-B1BF-9B72A08A0922}" type="presParOf" srcId="{3F0C1D1E-0FEF-4E32-A2DD-33A4E2ABBFF8}" destId="{8A7F17C3-784A-4302-97E1-9E60C3097A17}" srcOrd="1" destOrd="0" presId="urn:microsoft.com/office/officeart/2011/layout/HexagonRadial"/>
    <dgm:cxn modelId="{1F4481B4-2542-4C9B-8964-5A4EDD56AD48}" type="presParOf" srcId="{8A7F17C3-784A-4302-97E1-9E60C3097A17}" destId="{28C4A3E9-F62B-4F1A-B82E-9D84DDA35F5D}" srcOrd="0" destOrd="0" presId="urn:microsoft.com/office/officeart/2011/layout/HexagonRadial"/>
    <dgm:cxn modelId="{505DF54D-8033-4BEC-8824-B7B37E482A29}" type="presParOf" srcId="{3F0C1D1E-0FEF-4E32-A2DD-33A4E2ABBFF8}" destId="{3B671F0B-16D7-4CD6-9E45-46C0A9BAD215}" srcOrd="2" destOrd="0" presId="urn:microsoft.com/office/officeart/2011/layout/HexagonRadial"/>
    <dgm:cxn modelId="{A0948531-926F-4F73-A927-B7B2CA8EE69A}" type="presParOf" srcId="{3F0C1D1E-0FEF-4E32-A2DD-33A4E2ABBFF8}" destId="{7B013792-6853-4105-880D-0BB9671CC465}" srcOrd="3" destOrd="0" presId="urn:microsoft.com/office/officeart/2011/layout/HexagonRadial"/>
    <dgm:cxn modelId="{14761DBD-EF3D-4097-9DB9-14CB2DC68701}" type="presParOf" srcId="{7B013792-6853-4105-880D-0BB9671CC465}" destId="{6F3D140A-7134-4E64-BBC2-358E03C1A792}" srcOrd="0" destOrd="0" presId="urn:microsoft.com/office/officeart/2011/layout/HexagonRadial"/>
    <dgm:cxn modelId="{C0E81CE1-2C31-47D5-8608-A3F4FC8C9400}" type="presParOf" srcId="{3F0C1D1E-0FEF-4E32-A2DD-33A4E2ABBFF8}" destId="{BBA2E791-A856-4845-AB14-9ECD12703A61}" srcOrd="4" destOrd="0" presId="urn:microsoft.com/office/officeart/2011/layout/HexagonRadial"/>
    <dgm:cxn modelId="{36D2694A-FF32-4EDE-83F1-8314B67298DC}" type="presParOf" srcId="{3F0C1D1E-0FEF-4E32-A2DD-33A4E2ABBFF8}" destId="{6F64ACA8-8199-424F-97CE-1F073AF8B38A}" srcOrd="5" destOrd="0" presId="urn:microsoft.com/office/officeart/2011/layout/HexagonRadial"/>
    <dgm:cxn modelId="{6B99768E-E761-40A8-ADC3-5319EB4A6291}" type="presParOf" srcId="{6F64ACA8-8199-424F-97CE-1F073AF8B38A}" destId="{EEE44B75-07B1-4793-B5DB-483DA377BD4F}" srcOrd="0" destOrd="0" presId="urn:microsoft.com/office/officeart/2011/layout/HexagonRadial"/>
    <dgm:cxn modelId="{A25FEEC7-E920-4669-8DEC-1E300FF53F5C}" type="presParOf" srcId="{3F0C1D1E-0FEF-4E32-A2DD-33A4E2ABBFF8}" destId="{3D434270-5CC0-45C3-83CF-594F3B59A97B}" srcOrd="6" destOrd="0" presId="urn:microsoft.com/office/officeart/2011/layout/HexagonRadial"/>
    <dgm:cxn modelId="{66D664B6-3F68-4183-9A23-486588FDAEEB}" type="presParOf" srcId="{3F0C1D1E-0FEF-4E32-A2DD-33A4E2ABBFF8}" destId="{EA269C56-BE86-4E5F-A80C-6513ECE0C452}" srcOrd="7" destOrd="0" presId="urn:microsoft.com/office/officeart/2011/layout/HexagonRadial"/>
    <dgm:cxn modelId="{CF7CA0AA-6DDA-4047-9EC1-AD4DF8E9BCE5}" type="presParOf" srcId="{EA269C56-BE86-4E5F-A80C-6513ECE0C452}" destId="{271FCF72-61AA-4563-A08B-C44DB75DF1A0}" srcOrd="0" destOrd="0" presId="urn:microsoft.com/office/officeart/2011/layout/HexagonRadial"/>
    <dgm:cxn modelId="{55C3925F-46D2-46B7-8D33-82BF960828DA}" type="presParOf" srcId="{3F0C1D1E-0FEF-4E32-A2DD-33A4E2ABBFF8}" destId="{CBB2EC33-D5C0-4C96-8F6E-3FF4934EBF3B}" srcOrd="8" destOrd="0" presId="urn:microsoft.com/office/officeart/2011/layout/HexagonRadial"/>
    <dgm:cxn modelId="{CCEBB1E0-3E27-42AA-8772-D9B4473C1722}" type="presParOf" srcId="{3F0C1D1E-0FEF-4E32-A2DD-33A4E2ABBFF8}" destId="{7C915FE0-6047-425A-838D-950B722377C6}" srcOrd="9" destOrd="0" presId="urn:microsoft.com/office/officeart/2011/layout/HexagonRadial"/>
    <dgm:cxn modelId="{E04FA711-660F-40F2-97B8-0E2869B80793}" type="presParOf" srcId="{7C915FE0-6047-425A-838D-950B722377C6}" destId="{55A42F3F-7A98-4EBF-A5C2-BCB7FF24B909}" srcOrd="0" destOrd="0" presId="urn:microsoft.com/office/officeart/2011/layout/HexagonRadial"/>
    <dgm:cxn modelId="{64287343-FCC4-4B2B-AE28-0156CFE2FFCB}" type="presParOf" srcId="{3F0C1D1E-0FEF-4E32-A2DD-33A4E2ABBFF8}" destId="{E2D7F26C-8ED8-426E-8637-929B582FEB3A}" srcOrd="10" destOrd="0" presId="urn:microsoft.com/office/officeart/2011/layout/HexagonRadial"/>
    <dgm:cxn modelId="{A621FDC5-1C17-4BD1-B699-9722C8AC93A3}" type="presParOf" srcId="{3F0C1D1E-0FEF-4E32-A2DD-33A4E2ABBFF8}" destId="{F7D24A5D-107C-4BEE-9CFA-0FE058509876}" srcOrd="11" destOrd="0" presId="urn:microsoft.com/office/officeart/2011/layout/HexagonRadial"/>
    <dgm:cxn modelId="{1AC5642F-72D9-4405-86AE-830A774A9A17}" type="presParOf" srcId="{F7D24A5D-107C-4BEE-9CFA-0FE058509876}" destId="{CF84C979-0FE1-4869-8635-EDBB59C9DA0C}" srcOrd="0" destOrd="0" presId="urn:microsoft.com/office/officeart/2011/layout/HexagonRadial"/>
    <dgm:cxn modelId="{0D53195B-0777-40D8-921D-5049CD19F0AB}" type="presParOf" srcId="{3F0C1D1E-0FEF-4E32-A2DD-33A4E2ABBFF8}" destId="{21DE8F48-9167-4935-81CE-923E507CD317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B24555-C85B-4448-B066-84A6CC2621D7}" type="doc">
      <dgm:prSet loTypeId="urn:microsoft.com/office/officeart/2005/8/layout/hierarchy2" loCatId="hierarchy" qsTypeId="urn:microsoft.com/office/officeart/2005/8/quickstyle/simple2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66E236AF-809D-435B-BC94-70670BAD39A7}">
      <dgm:prSet phldrT="[Text]"/>
      <dgm:spPr/>
      <dgm:t>
        <a:bodyPr/>
        <a:lstStyle/>
        <a:p>
          <a:r>
            <a:rPr lang="en-US" dirty="0" smtClean="0"/>
            <a:t>Method of booking</a:t>
          </a:r>
          <a:endParaRPr lang="en-US" dirty="0"/>
        </a:p>
      </dgm:t>
    </dgm:pt>
    <dgm:pt modelId="{7E52CE69-98AD-4FF8-BAE4-914EF09D5309}" type="parTrans" cxnId="{0CC89200-3CD3-42AB-82E1-A2A1E378D714}">
      <dgm:prSet/>
      <dgm:spPr/>
      <dgm:t>
        <a:bodyPr/>
        <a:lstStyle/>
        <a:p>
          <a:endParaRPr lang="en-US"/>
        </a:p>
      </dgm:t>
    </dgm:pt>
    <dgm:pt modelId="{31315B09-BC1D-47BE-94B3-CCAFB4803BD8}" type="sibTrans" cxnId="{0CC89200-3CD3-42AB-82E1-A2A1E378D714}">
      <dgm:prSet/>
      <dgm:spPr/>
      <dgm:t>
        <a:bodyPr/>
        <a:lstStyle/>
        <a:p>
          <a:endParaRPr lang="en-US"/>
        </a:p>
      </dgm:t>
    </dgm:pt>
    <dgm:pt modelId="{19648D3D-0B74-4B71-94DE-93AFBCD0E9A7}">
      <dgm:prSet phldrT="[Text]"/>
      <dgm:spPr/>
      <dgm:t>
        <a:bodyPr/>
        <a:lstStyle/>
        <a:p>
          <a:r>
            <a:rPr lang="en-US" dirty="0" smtClean="0"/>
            <a:t>Rise and fall </a:t>
          </a:r>
          <a:endParaRPr lang="en-US" dirty="0"/>
        </a:p>
      </dgm:t>
    </dgm:pt>
    <dgm:pt modelId="{CE0918E5-46C6-4F14-9DF6-5EB2A82C2FFF}" type="parTrans" cxnId="{64454A91-56AD-4FF7-AE41-B570554FF5DE}">
      <dgm:prSet/>
      <dgm:spPr/>
      <dgm:t>
        <a:bodyPr/>
        <a:lstStyle/>
        <a:p>
          <a:endParaRPr lang="en-US"/>
        </a:p>
      </dgm:t>
    </dgm:pt>
    <dgm:pt modelId="{3F3722C0-6CB6-44C8-9CC7-F0CBD0F3E58A}" type="sibTrans" cxnId="{64454A91-56AD-4FF7-AE41-B570554FF5DE}">
      <dgm:prSet/>
      <dgm:spPr/>
      <dgm:t>
        <a:bodyPr/>
        <a:lstStyle/>
        <a:p>
          <a:endParaRPr lang="en-US"/>
        </a:p>
      </dgm:t>
    </dgm:pt>
    <dgm:pt modelId="{4F4FC10B-F4DD-4659-82FE-74F55E7B8ED8}">
      <dgm:prSet phldrT="[Text]"/>
      <dgm:spPr/>
      <dgm:t>
        <a:bodyPr/>
        <a:lstStyle/>
        <a:p>
          <a:r>
            <a:rPr lang="en-US" dirty="0" smtClean="0"/>
            <a:t>HOC</a:t>
          </a:r>
          <a:endParaRPr lang="en-US" dirty="0"/>
        </a:p>
      </dgm:t>
    </dgm:pt>
    <dgm:pt modelId="{76DD3F38-F629-4D27-867A-610B019B9B03}" type="parTrans" cxnId="{2EDFD89F-1767-40A0-B11A-964D2A8F52C0}">
      <dgm:prSet/>
      <dgm:spPr/>
      <dgm:t>
        <a:bodyPr/>
        <a:lstStyle/>
        <a:p>
          <a:endParaRPr lang="en-US"/>
        </a:p>
      </dgm:t>
    </dgm:pt>
    <dgm:pt modelId="{B512B198-9253-4FF6-BAB3-83DFF39F9A09}" type="sibTrans" cxnId="{2EDFD89F-1767-40A0-B11A-964D2A8F52C0}">
      <dgm:prSet/>
      <dgm:spPr/>
      <dgm:t>
        <a:bodyPr/>
        <a:lstStyle/>
        <a:p>
          <a:endParaRPr lang="en-US"/>
        </a:p>
      </dgm:t>
    </dgm:pt>
    <dgm:pt modelId="{5B76CD3F-43FF-475B-B276-DF33DE905294}" type="pres">
      <dgm:prSet presAssocID="{94B24555-C85B-4448-B066-84A6CC2621D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8B3D79-76A1-4950-9D34-B6C0FD504E16}" type="pres">
      <dgm:prSet presAssocID="{66E236AF-809D-435B-BC94-70670BAD39A7}" presName="root1" presStyleCnt="0"/>
      <dgm:spPr/>
    </dgm:pt>
    <dgm:pt modelId="{AC21CD47-67EA-48D3-86C2-C8C2474F2A88}" type="pres">
      <dgm:prSet presAssocID="{66E236AF-809D-435B-BC94-70670BAD39A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CF9F15-144F-4A59-8419-3D51E2FE8159}" type="pres">
      <dgm:prSet presAssocID="{66E236AF-809D-435B-BC94-70670BAD39A7}" presName="level2hierChild" presStyleCnt="0"/>
      <dgm:spPr/>
    </dgm:pt>
    <dgm:pt modelId="{5DF41873-AC80-4C2A-AC7A-54AD8BC6A2F4}" type="pres">
      <dgm:prSet presAssocID="{CE0918E5-46C6-4F14-9DF6-5EB2A82C2FFF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3CBAB9D3-C9D7-48AC-A706-386AE7B97BA9}" type="pres">
      <dgm:prSet presAssocID="{CE0918E5-46C6-4F14-9DF6-5EB2A82C2FFF}" presName="connTx" presStyleLbl="parChTrans1D2" presStyleIdx="0" presStyleCnt="2"/>
      <dgm:spPr/>
      <dgm:t>
        <a:bodyPr/>
        <a:lstStyle/>
        <a:p>
          <a:endParaRPr lang="en-US"/>
        </a:p>
      </dgm:t>
    </dgm:pt>
    <dgm:pt modelId="{F7E68E6E-2531-4919-B3BA-EDA57D8DFCC3}" type="pres">
      <dgm:prSet presAssocID="{19648D3D-0B74-4B71-94DE-93AFBCD0E9A7}" presName="root2" presStyleCnt="0"/>
      <dgm:spPr/>
    </dgm:pt>
    <dgm:pt modelId="{CD09C0FF-3E55-4034-A4EA-2A8CD7DDC6A8}" type="pres">
      <dgm:prSet presAssocID="{19648D3D-0B74-4B71-94DE-93AFBCD0E9A7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260F42-5368-4A65-B850-581BD4109119}" type="pres">
      <dgm:prSet presAssocID="{19648D3D-0B74-4B71-94DE-93AFBCD0E9A7}" presName="level3hierChild" presStyleCnt="0"/>
      <dgm:spPr/>
    </dgm:pt>
    <dgm:pt modelId="{77DAED47-9808-442A-8DF1-4DE089453109}" type="pres">
      <dgm:prSet presAssocID="{76DD3F38-F629-4D27-867A-610B019B9B03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C76C76B4-AE59-4618-B9A9-5D752D059191}" type="pres">
      <dgm:prSet presAssocID="{76DD3F38-F629-4D27-867A-610B019B9B03}" presName="connTx" presStyleLbl="parChTrans1D2" presStyleIdx="1" presStyleCnt="2"/>
      <dgm:spPr/>
      <dgm:t>
        <a:bodyPr/>
        <a:lstStyle/>
        <a:p>
          <a:endParaRPr lang="en-US"/>
        </a:p>
      </dgm:t>
    </dgm:pt>
    <dgm:pt modelId="{294E5680-7E26-4F52-BF60-717753AE143A}" type="pres">
      <dgm:prSet presAssocID="{4F4FC10B-F4DD-4659-82FE-74F55E7B8ED8}" presName="root2" presStyleCnt="0"/>
      <dgm:spPr/>
    </dgm:pt>
    <dgm:pt modelId="{98E9A176-BA5F-42FF-8EBF-7DA76E5DEFAB}" type="pres">
      <dgm:prSet presAssocID="{4F4FC10B-F4DD-4659-82FE-74F55E7B8ED8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69E991-14AA-4528-B866-683CE61CAF81}" type="pres">
      <dgm:prSet presAssocID="{4F4FC10B-F4DD-4659-82FE-74F55E7B8ED8}" presName="level3hierChild" presStyleCnt="0"/>
      <dgm:spPr/>
    </dgm:pt>
  </dgm:ptLst>
  <dgm:cxnLst>
    <dgm:cxn modelId="{5D863CA1-728A-4191-8DF5-21DA9E642583}" type="presOf" srcId="{CE0918E5-46C6-4F14-9DF6-5EB2A82C2FFF}" destId="{5DF41873-AC80-4C2A-AC7A-54AD8BC6A2F4}" srcOrd="0" destOrd="0" presId="urn:microsoft.com/office/officeart/2005/8/layout/hierarchy2"/>
    <dgm:cxn modelId="{1E5A61D1-CE68-48BA-BA5D-EC33BCEFF80A}" type="presOf" srcId="{66E236AF-809D-435B-BC94-70670BAD39A7}" destId="{AC21CD47-67EA-48D3-86C2-C8C2474F2A88}" srcOrd="0" destOrd="0" presId="urn:microsoft.com/office/officeart/2005/8/layout/hierarchy2"/>
    <dgm:cxn modelId="{B6385962-DBE2-45C7-BE29-F1ECE27D4EB3}" type="presOf" srcId="{76DD3F38-F629-4D27-867A-610B019B9B03}" destId="{77DAED47-9808-442A-8DF1-4DE089453109}" srcOrd="0" destOrd="0" presId="urn:microsoft.com/office/officeart/2005/8/layout/hierarchy2"/>
    <dgm:cxn modelId="{80494F8D-5F7A-4E01-A49B-E11D1653E72B}" type="presOf" srcId="{76DD3F38-F629-4D27-867A-610B019B9B03}" destId="{C76C76B4-AE59-4618-B9A9-5D752D059191}" srcOrd="1" destOrd="0" presId="urn:microsoft.com/office/officeart/2005/8/layout/hierarchy2"/>
    <dgm:cxn modelId="{0CC89200-3CD3-42AB-82E1-A2A1E378D714}" srcId="{94B24555-C85B-4448-B066-84A6CC2621D7}" destId="{66E236AF-809D-435B-BC94-70670BAD39A7}" srcOrd="0" destOrd="0" parTransId="{7E52CE69-98AD-4FF8-BAE4-914EF09D5309}" sibTransId="{31315B09-BC1D-47BE-94B3-CCAFB4803BD8}"/>
    <dgm:cxn modelId="{0B9B5059-F0F0-437F-8420-83BF3499C16C}" type="presOf" srcId="{CE0918E5-46C6-4F14-9DF6-5EB2A82C2FFF}" destId="{3CBAB9D3-C9D7-48AC-A706-386AE7B97BA9}" srcOrd="1" destOrd="0" presId="urn:microsoft.com/office/officeart/2005/8/layout/hierarchy2"/>
    <dgm:cxn modelId="{64454A91-56AD-4FF7-AE41-B570554FF5DE}" srcId="{66E236AF-809D-435B-BC94-70670BAD39A7}" destId="{19648D3D-0B74-4B71-94DE-93AFBCD0E9A7}" srcOrd="0" destOrd="0" parTransId="{CE0918E5-46C6-4F14-9DF6-5EB2A82C2FFF}" sibTransId="{3F3722C0-6CB6-44C8-9CC7-F0CBD0F3E58A}"/>
    <dgm:cxn modelId="{D318748A-92B3-4984-8B66-671BE8B5F78C}" type="presOf" srcId="{4F4FC10B-F4DD-4659-82FE-74F55E7B8ED8}" destId="{98E9A176-BA5F-42FF-8EBF-7DA76E5DEFAB}" srcOrd="0" destOrd="0" presId="urn:microsoft.com/office/officeart/2005/8/layout/hierarchy2"/>
    <dgm:cxn modelId="{2EDFD89F-1767-40A0-B11A-964D2A8F52C0}" srcId="{66E236AF-809D-435B-BC94-70670BAD39A7}" destId="{4F4FC10B-F4DD-4659-82FE-74F55E7B8ED8}" srcOrd="1" destOrd="0" parTransId="{76DD3F38-F629-4D27-867A-610B019B9B03}" sibTransId="{B512B198-9253-4FF6-BAB3-83DFF39F9A09}"/>
    <dgm:cxn modelId="{9E2B07F0-62CD-4A45-BE1C-C65AF5A15604}" type="presOf" srcId="{19648D3D-0B74-4B71-94DE-93AFBCD0E9A7}" destId="{CD09C0FF-3E55-4034-A4EA-2A8CD7DDC6A8}" srcOrd="0" destOrd="0" presId="urn:microsoft.com/office/officeart/2005/8/layout/hierarchy2"/>
    <dgm:cxn modelId="{75D4366A-3346-4D5E-9B39-4E71043BE24F}" type="presOf" srcId="{94B24555-C85B-4448-B066-84A6CC2621D7}" destId="{5B76CD3F-43FF-475B-B276-DF33DE905294}" srcOrd="0" destOrd="0" presId="urn:microsoft.com/office/officeart/2005/8/layout/hierarchy2"/>
    <dgm:cxn modelId="{81C29033-895C-4D11-9DA7-36E1C2F7EA09}" type="presParOf" srcId="{5B76CD3F-43FF-475B-B276-DF33DE905294}" destId="{308B3D79-76A1-4950-9D34-B6C0FD504E16}" srcOrd="0" destOrd="0" presId="urn:microsoft.com/office/officeart/2005/8/layout/hierarchy2"/>
    <dgm:cxn modelId="{FB37003A-FDF7-4013-B2B4-E9A05EB3382E}" type="presParOf" srcId="{308B3D79-76A1-4950-9D34-B6C0FD504E16}" destId="{AC21CD47-67EA-48D3-86C2-C8C2474F2A88}" srcOrd="0" destOrd="0" presId="urn:microsoft.com/office/officeart/2005/8/layout/hierarchy2"/>
    <dgm:cxn modelId="{FFBC2BA8-D72F-43F1-94E3-7F6B39B379BA}" type="presParOf" srcId="{308B3D79-76A1-4950-9D34-B6C0FD504E16}" destId="{EACF9F15-144F-4A59-8419-3D51E2FE8159}" srcOrd="1" destOrd="0" presId="urn:microsoft.com/office/officeart/2005/8/layout/hierarchy2"/>
    <dgm:cxn modelId="{5DA28C51-65A6-4449-A99D-1E03D162C865}" type="presParOf" srcId="{EACF9F15-144F-4A59-8419-3D51E2FE8159}" destId="{5DF41873-AC80-4C2A-AC7A-54AD8BC6A2F4}" srcOrd="0" destOrd="0" presId="urn:microsoft.com/office/officeart/2005/8/layout/hierarchy2"/>
    <dgm:cxn modelId="{9D305A8C-65FC-4B64-8042-86E2269BD7AD}" type="presParOf" srcId="{5DF41873-AC80-4C2A-AC7A-54AD8BC6A2F4}" destId="{3CBAB9D3-C9D7-48AC-A706-386AE7B97BA9}" srcOrd="0" destOrd="0" presId="urn:microsoft.com/office/officeart/2005/8/layout/hierarchy2"/>
    <dgm:cxn modelId="{5D420845-1AF5-4B33-BB52-E51146936803}" type="presParOf" srcId="{EACF9F15-144F-4A59-8419-3D51E2FE8159}" destId="{F7E68E6E-2531-4919-B3BA-EDA57D8DFCC3}" srcOrd="1" destOrd="0" presId="urn:microsoft.com/office/officeart/2005/8/layout/hierarchy2"/>
    <dgm:cxn modelId="{FEB5769A-7351-4B7E-9822-CADEBE19CEBD}" type="presParOf" srcId="{F7E68E6E-2531-4919-B3BA-EDA57D8DFCC3}" destId="{CD09C0FF-3E55-4034-A4EA-2A8CD7DDC6A8}" srcOrd="0" destOrd="0" presId="urn:microsoft.com/office/officeart/2005/8/layout/hierarchy2"/>
    <dgm:cxn modelId="{D7573B5F-A323-4015-B135-94392CE2DA98}" type="presParOf" srcId="{F7E68E6E-2531-4919-B3BA-EDA57D8DFCC3}" destId="{AB260F42-5368-4A65-B850-581BD4109119}" srcOrd="1" destOrd="0" presId="urn:microsoft.com/office/officeart/2005/8/layout/hierarchy2"/>
    <dgm:cxn modelId="{36650BF9-A99D-4E38-931A-89A739FA627B}" type="presParOf" srcId="{EACF9F15-144F-4A59-8419-3D51E2FE8159}" destId="{77DAED47-9808-442A-8DF1-4DE089453109}" srcOrd="2" destOrd="0" presId="urn:microsoft.com/office/officeart/2005/8/layout/hierarchy2"/>
    <dgm:cxn modelId="{2E2E2EB3-FF75-4450-9709-8AA9F7A63198}" type="presParOf" srcId="{77DAED47-9808-442A-8DF1-4DE089453109}" destId="{C76C76B4-AE59-4618-B9A9-5D752D059191}" srcOrd="0" destOrd="0" presId="urn:microsoft.com/office/officeart/2005/8/layout/hierarchy2"/>
    <dgm:cxn modelId="{3FFC6D85-D17F-488D-85F1-BA745DAD7E6F}" type="presParOf" srcId="{EACF9F15-144F-4A59-8419-3D51E2FE8159}" destId="{294E5680-7E26-4F52-BF60-717753AE143A}" srcOrd="3" destOrd="0" presId="urn:microsoft.com/office/officeart/2005/8/layout/hierarchy2"/>
    <dgm:cxn modelId="{99E2FDAA-77AE-4F05-953A-539254FF1FA6}" type="presParOf" srcId="{294E5680-7E26-4F52-BF60-717753AE143A}" destId="{98E9A176-BA5F-42FF-8EBF-7DA76E5DEFAB}" srcOrd="0" destOrd="0" presId="urn:microsoft.com/office/officeart/2005/8/layout/hierarchy2"/>
    <dgm:cxn modelId="{171FF6CE-D21A-481A-9C10-A66272EDF864}" type="presParOf" srcId="{294E5680-7E26-4F52-BF60-717753AE143A}" destId="{6B69E991-14AA-4528-B866-683CE61CAF8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2AD1C6-80DF-4198-B115-E247425FDB4F}">
      <dsp:nvSpPr>
        <dsp:cNvPr id="0" name=""/>
        <dsp:cNvSpPr/>
      </dsp:nvSpPr>
      <dsp:spPr>
        <a:xfrm>
          <a:off x="3244963" y="1608125"/>
          <a:ext cx="2043997" cy="1768140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METHOD USED TO MEASURED ELEVATION</a:t>
          </a:r>
          <a:endParaRPr lang="en-MY" sz="1600" kern="1200" dirty="0"/>
        </a:p>
      </dsp:txBody>
      <dsp:txXfrm>
        <a:off x="3583682" y="1901131"/>
        <a:ext cx="1366559" cy="1182128"/>
      </dsp:txXfrm>
    </dsp:sp>
    <dsp:sp modelId="{6F3D140A-7134-4E64-BBC2-358E03C1A792}">
      <dsp:nvSpPr>
        <dsp:cNvPr id="0" name=""/>
        <dsp:cNvSpPr/>
      </dsp:nvSpPr>
      <dsp:spPr>
        <a:xfrm>
          <a:off x="4524898" y="762189"/>
          <a:ext cx="771194" cy="664485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671F0B-16D7-4CD6-9E45-46C0A9BAD215}">
      <dsp:nvSpPr>
        <dsp:cNvPr id="0" name=""/>
        <dsp:cNvSpPr/>
      </dsp:nvSpPr>
      <dsp:spPr>
        <a:xfrm>
          <a:off x="3433245" y="0"/>
          <a:ext cx="1675041" cy="144910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Taping Method</a:t>
          </a:r>
          <a:endParaRPr lang="en-MY" sz="1600" kern="1200" dirty="0"/>
        </a:p>
      </dsp:txBody>
      <dsp:txXfrm>
        <a:off x="3710835" y="240148"/>
        <a:ext cx="1119861" cy="968811"/>
      </dsp:txXfrm>
    </dsp:sp>
    <dsp:sp modelId="{EEE44B75-07B1-4793-B5DB-483DA377BD4F}">
      <dsp:nvSpPr>
        <dsp:cNvPr id="0" name=""/>
        <dsp:cNvSpPr/>
      </dsp:nvSpPr>
      <dsp:spPr>
        <a:xfrm>
          <a:off x="5424942" y="2004424"/>
          <a:ext cx="771194" cy="664485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A2E791-A856-4845-AB14-9ECD12703A61}">
      <dsp:nvSpPr>
        <dsp:cNvPr id="0" name=""/>
        <dsp:cNvSpPr/>
      </dsp:nvSpPr>
      <dsp:spPr>
        <a:xfrm>
          <a:off x="4969452" y="891298"/>
          <a:ext cx="1675041" cy="144910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Barometric Leveling</a:t>
          </a:r>
          <a:endParaRPr lang="en-MY" sz="1600" kern="1200" dirty="0"/>
        </a:p>
      </dsp:txBody>
      <dsp:txXfrm>
        <a:off x="5247042" y="1131446"/>
        <a:ext cx="1119861" cy="968811"/>
      </dsp:txXfrm>
    </dsp:sp>
    <dsp:sp modelId="{271FCF72-61AA-4563-A08B-C44DB75DF1A0}">
      <dsp:nvSpPr>
        <dsp:cNvPr id="0" name=""/>
        <dsp:cNvSpPr/>
      </dsp:nvSpPr>
      <dsp:spPr>
        <a:xfrm>
          <a:off x="4799713" y="3406674"/>
          <a:ext cx="771194" cy="664485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434270-5CC0-45C3-83CF-594F3B59A97B}">
      <dsp:nvSpPr>
        <dsp:cNvPr id="0" name=""/>
        <dsp:cNvSpPr/>
      </dsp:nvSpPr>
      <dsp:spPr>
        <a:xfrm>
          <a:off x="4969452" y="2643487"/>
          <a:ext cx="1675041" cy="144910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Trigonometric</a:t>
          </a:r>
          <a:endParaRPr lang="en-MY" sz="1600" kern="1200" dirty="0"/>
        </a:p>
      </dsp:txBody>
      <dsp:txXfrm>
        <a:off x="5247042" y="2883635"/>
        <a:ext cx="1119861" cy="968811"/>
      </dsp:txXfrm>
    </dsp:sp>
    <dsp:sp modelId="{55A42F3F-7A98-4EBF-A5C2-BCB7FF24B909}">
      <dsp:nvSpPr>
        <dsp:cNvPr id="0" name=""/>
        <dsp:cNvSpPr/>
      </dsp:nvSpPr>
      <dsp:spPr>
        <a:xfrm>
          <a:off x="3248767" y="3552233"/>
          <a:ext cx="771194" cy="664485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B2EC33-D5C0-4C96-8F6E-3FF4934EBF3B}">
      <dsp:nvSpPr>
        <dsp:cNvPr id="0" name=""/>
        <dsp:cNvSpPr/>
      </dsp:nvSpPr>
      <dsp:spPr>
        <a:xfrm>
          <a:off x="3433245" y="3535783"/>
          <a:ext cx="1675041" cy="144910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Tacheometry</a:t>
          </a:r>
          <a:r>
            <a:rPr lang="en-US" sz="1600" kern="1200" dirty="0" smtClean="0"/>
            <a:t> Leveling</a:t>
          </a:r>
          <a:endParaRPr lang="en-MY" sz="1600" kern="1200" dirty="0"/>
        </a:p>
      </dsp:txBody>
      <dsp:txXfrm>
        <a:off x="3710835" y="3775931"/>
        <a:ext cx="1119861" cy="968811"/>
      </dsp:txXfrm>
    </dsp:sp>
    <dsp:sp modelId="{CF84C979-0FE1-4869-8635-EDBB59C9DA0C}">
      <dsp:nvSpPr>
        <dsp:cNvPr id="0" name=""/>
        <dsp:cNvSpPr/>
      </dsp:nvSpPr>
      <dsp:spPr>
        <a:xfrm>
          <a:off x="2333984" y="2310496"/>
          <a:ext cx="771194" cy="664485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D7F26C-8ED8-426E-8637-929B582FEB3A}">
      <dsp:nvSpPr>
        <dsp:cNvPr id="0" name=""/>
        <dsp:cNvSpPr/>
      </dsp:nvSpPr>
      <dsp:spPr>
        <a:xfrm>
          <a:off x="1889905" y="2644484"/>
          <a:ext cx="1675041" cy="144910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Differential Leveling</a:t>
          </a:r>
          <a:endParaRPr lang="en-MY" sz="1600" kern="1200" dirty="0"/>
        </a:p>
      </dsp:txBody>
      <dsp:txXfrm>
        <a:off x="2167495" y="2884632"/>
        <a:ext cx="1119861" cy="968811"/>
      </dsp:txXfrm>
    </dsp:sp>
    <dsp:sp modelId="{21DE8F48-9167-4935-81CE-923E507CD317}">
      <dsp:nvSpPr>
        <dsp:cNvPr id="0" name=""/>
        <dsp:cNvSpPr/>
      </dsp:nvSpPr>
      <dsp:spPr>
        <a:xfrm>
          <a:off x="1889905" y="889304"/>
          <a:ext cx="1675041" cy="144910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GPS</a:t>
          </a:r>
          <a:endParaRPr lang="en-MY" sz="1600" kern="1200" dirty="0"/>
        </a:p>
      </dsp:txBody>
      <dsp:txXfrm>
        <a:off x="2167495" y="1129452"/>
        <a:ext cx="1119861" cy="9688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21CD47-67EA-48D3-86C2-C8C2474F2A88}">
      <dsp:nvSpPr>
        <dsp:cNvPr id="0" name=""/>
        <dsp:cNvSpPr/>
      </dsp:nvSpPr>
      <dsp:spPr>
        <a:xfrm>
          <a:off x="1785" y="1476747"/>
          <a:ext cx="3237011" cy="1618505"/>
        </a:xfrm>
        <a:prstGeom prst="roundRect">
          <a:avLst>
            <a:gd name="adj" fmla="val 10000"/>
          </a:avLst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Method of booking</a:t>
          </a:r>
          <a:endParaRPr lang="en-US" sz="5400" kern="1200" dirty="0"/>
        </a:p>
      </dsp:txBody>
      <dsp:txXfrm>
        <a:off x="49189" y="1524151"/>
        <a:ext cx="3142203" cy="1523697"/>
      </dsp:txXfrm>
    </dsp:sp>
    <dsp:sp modelId="{5DF41873-AC80-4C2A-AC7A-54AD8BC6A2F4}">
      <dsp:nvSpPr>
        <dsp:cNvPr id="0" name=""/>
        <dsp:cNvSpPr/>
      </dsp:nvSpPr>
      <dsp:spPr>
        <a:xfrm rot="19457599">
          <a:off x="3088921" y="1788819"/>
          <a:ext cx="1594556" cy="63720"/>
        </a:xfrm>
        <a:custGeom>
          <a:avLst/>
          <a:gdLst/>
          <a:ahLst/>
          <a:cxnLst/>
          <a:rect l="0" t="0" r="0" b="0"/>
          <a:pathLst>
            <a:path>
              <a:moveTo>
                <a:pt x="0" y="31860"/>
              </a:moveTo>
              <a:lnTo>
                <a:pt x="1594556" y="31860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46336" y="1780815"/>
        <a:ext cx="79727" cy="79727"/>
      </dsp:txXfrm>
    </dsp:sp>
    <dsp:sp modelId="{CD09C0FF-3E55-4034-A4EA-2A8CD7DDC6A8}">
      <dsp:nvSpPr>
        <dsp:cNvPr id="0" name=""/>
        <dsp:cNvSpPr/>
      </dsp:nvSpPr>
      <dsp:spPr>
        <a:xfrm>
          <a:off x="4533602" y="546106"/>
          <a:ext cx="3237011" cy="1618505"/>
        </a:xfrm>
        <a:prstGeom prst="roundRect">
          <a:avLst>
            <a:gd name="adj" fmla="val 10000"/>
          </a:avLst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Rise and fall </a:t>
          </a:r>
          <a:endParaRPr lang="en-US" sz="5400" kern="1200" dirty="0"/>
        </a:p>
      </dsp:txBody>
      <dsp:txXfrm>
        <a:off x="4581006" y="593510"/>
        <a:ext cx="3142203" cy="1523697"/>
      </dsp:txXfrm>
    </dsp:sp>
    <dsp:sp modelId="{77DAED47-9808-442A-8DF1-4DE089453109}">
      <dsp:nvSpPr>
        <dsp:cNvPr id="0" name=""/>
        <dsp:cNvSpPr/>
      </dsp:nvSpPr>
      <dsp:spPr>
        <a:xfrm rot="2142401">
          <a:off x="3088921" y="2719460"/>
          <a:ext cx="1594556" cy="63720"/>
        </a:xfrm>
        <a:custGeom>
          <a:avLst/>
          <a:gdLst/>
          <a:ahLst/>
          <a:cxnLst/>
          <a:rect l="0" t="0" r="0" b="0"/>
          <a:pathLst>
            <a:path>
              <a:moveTo>
                <a:pt x="0" y="31860"/>
              </a:moveTo>
              <a:lnTo>
                <a:pt x="1594556" y="31860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46336" y="2711456"/>
        <a:ext cx="79727" cy="79727"/>
      </dsp:txXfrm>
    </dsp:sp>
    <dsp:sp modelId="{98E9A176-BA5F-42FF-8EBF-7DA76E5DEFAB}">
      <dsp:nvSpPr>
        <dsp:cNvPr id="0" name=""/>
        <dsp:cNvSpPr/>
      </dsp:nvSpPr>
      <dsp:spPr>
        <a:xfrm>
          <a:off x="4533602" y="2407387"/>
          <a:ext cx="3237011" cy="1618505"/>
        </a:xfrm>
        <a:prstGeom prst="roundRect">
          <a:avLst>
            <a:gd name="adj" fmla="val 10000"/>
          </a:avLst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HOC</a:t>
          </a:r>
          <a:endParaRPr lang="en-US" sz="5400" kern="1200" dirty="0"/>
        </a:p>
      </dsp:txBody>
      <dsp:txXfrm>
        <a:off x="4581006" y="2454791"/>
        <a:ext cx="3142203" cy="15236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179F3-D48F-4213-BAAD-ABE752316951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C79CE-B0F6-4E5E-9C8D-78016F2A1C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0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C79CE-B0F6-4E5E-9C8D-78016F2A1C4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32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C2BC-E4D7-4B34-A9B4-0777D75DB22C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C2BC-E4D7-4B34-A9B4-0777D75DB22C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FA925-70FE-4A16-B033-CB5E96B583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C2BC-E4D7-4B34-A9B4-0777D75DB22C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FA925-70FE-4A16-B033-CB5E96B583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C2BC-E4D7-4B34-A9B4-0777D75DB22C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FA925-70FE-4A16-B033-CB5E96B583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C2BC-E4D7-4B34-A9B4-0777D75DB22C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ECFA925-70FE-4A16-B033-CB5E96B583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C2BC-E4D7-4B34-A9B4-0777D75DB22C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FA925-70FE-4A16-B033-CB5E96B583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C2BC-E4D7-4B34-A9B4-0777D75DB22C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FA925-70FE-4A16-B033-CB5E96B583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C2BC-E4D7-4B34-A9B4-0777D75DB22C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FA925-70FE-4A16-B033-CB5E96B583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C2BC-E4D7-4B34-A9B4-0777D75DB22C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FA925-70FE-4A16-B033-CB5E96B583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C2BC-E4D7-4B34-A9B4-0777D75DB22C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FA925-70FE-4A16-B033-CB5E96B583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C2BC-E4D7-4B34-A9B4-0777D75DB22C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ECFA925-70FE-4A16-B033-CB5E96B583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5FDC2BC-E4D7-4B34-A9B4-0777D75DB22C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ECFA925-70FE-4A16-B033-CB5E96B583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435" y="2226485"/>
            <a:ext cx="80162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Engineering Surveying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Levelling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5" y="6662382"/>
            <a:ext cx="685801" cy="1956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4335" y="6652991"/>
            <a:ext cx="2362201" cy="346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Introduction To Survey Engineering, by </a:t>
            </a:r>
            <a:r>
              <a:rPr lang="en-GB" sz="800" dirty="0" err="1"/>
              <a:t>Mohd</a:t>
            </a:r>
            <a:r>
              <a:rPr lang="en-GB" sz="800" dirty="0"/>
              <a:t> </a:t>
            </a:r>
            <a:r>
              <a:rPr lang="en-GB" sz="800" dirty="0" smtClean="0"/>
              <a:t>Arif</a:t>
            </a:r>
            <a:endParaRPr lang="en-MY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4191000"/>
            <a:ext cx="487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By</a:t>
            </a:r>
          </a:p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Mohd</a:t>
            </a:r>
            <a:r>
              <a:rPr lang="en-US" dirty="0" smtClean="0">
                <a:solidFill>
                  <a:schemeClr val="bg1"/>
                </a:solidFill>
              </a:rPr>
              <a:t> Arif </a:t>
            </a:r>
            <a:r>
              <a:rPr lang="en-US" dirty="0" err="1" smtClean="0">
                <a:solidFill>
                  <a:schemeClr val="bg1"/>
                </a:solidFill>
              </a:rPr>
              <a:t>Sulaiman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Faculty of Civil Engineering &amp; Earth Resources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mdarif@ump.edu</a:t>
            </a:r>
            <a:endParaRPr lang="en-MY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12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57300"/>
            <a:ext cx="7772400" cy="1143000"/>
          </a:xfrm>
        </p:spPr>
        <p:txBody>
          <a:bodyPr/>
          <a:lstStyle/>
          <a:p>
            <a:r>
              <a:rPr lang="en-US" dirty="0" smtClean="0"/>
              <a:t>Setting up the instrument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2438400" y="2874275"/>
            <a:ext cx="5638800" cy="1676400"/>
          </a:xfrm>
        </p:spPr>
        <p:txBody>
          <a:bodyPr>
            <a:normAutofit/>
          </a:bodyPr>
          <a:lstStyle/>
          <a:p>
            <a:pPr lvl="0"/>
            <a:r>
              <a:rPr lang="en-US" sz="4000" dirty="0" smtClean="0"/>
              <a:t>Temporary</a:t>
            </a:r>
          </a:p>
          <a:p>
            <a:pPr lvl="0"/>
            <a:r>
              <a:rPr lang="en-US" sz="4000" dirty="0" smtClean="0"/>
              <a:t>Permanent (Two-peg test)</a:t>
            </a:r>
          </a:p>
          <a:p>
            <a:pPr>
              <a:buNone/>
            </a:pPr>
            <a:endParaRPr lang="en-US" sz="4000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53340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1905000" y="53340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10" name="Oval 9"/>
          <p:cNvSpPr/>
          <p:nvPr/>
        </p:nvSpPr>
        <p:spPr>
          <a:xfrm>
            <a:off x="1371600" y="4343400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3" name="Curved Right Arrow 12"/>
          <p:cNvSpPr/>
          <p:nvPr/>
        </p:nvSpPr>
        <p:spPr>
          <a:xfrm>
            <a:off x="457200" y="5181600"/>
            <a:ext cx="457200" cy="10668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urved Left Arrow 13"/>
          <p:cNvSpPr/>
          <p:nvPr/>
        </p:nvSpPr>
        <p:spPr>
          <a:xfrm>
            <a:off x="2438400" y="5105400"/>
            <a:ext cx="457200" cy="1143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urved Down Arrow 14"/>
          <p:cNvSpPr/>
          <p:nvPr/>
        </p:nvSpPr>
        <p:spPr>
          <a:xfrm>
            <a:off x="1219200" y="4038600"/>
            <a:ext cx="1066800" cy="4572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9060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Differential Leveling Method or Procedure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838200" y="1981200"/>
            <a:ext cx="7772400" cy="3886200"/>
          </a:xfrm>
        </p:spPr>
        <p:txBody>
          <a:bodyPr>
            <a:noAutofit/>
          </a:bodyPr>
          <a:lstStyle/>
          <a:p>
            <a:pPr lvl="0"/>
            <a:r>
              <a:rPr lang="en-US" sz="3200" dirty="0" smtClean="0"/>
              <a:t>leveling between two points</a:t>
            </a:r>
          </a:p>
          <a:p>
            <a:pPr lvl="0"/>
            <a:r>
              <a:rPr lang="en-US" sz="3200" dirty="0" smtClean="0"/>
              <a:t>flying leveling (for vertical control survey)</a:t>
            </a:r>
          </a:p>
          <a:p>
            <a:pPr lvl="0"/>
            <a:r>
              <a:rPr lang="en-US" sz="3200" dirty="0" smtClean="0"/>
              <a:t>series leveling (for profile/</a:t>
            </a:r>
            <a:r>
              <a:rPr lang="en-US" sz="3200" dirty="0" err="1" smtClean="0"/>
              <a:t>longitidul</a:t>
            </a:r>
            <a:r>
              <a:rPr lang="en-US" sz="3200" dirty="0" smtClean="0"/>
              <a:t> and cross-section leveling)</a:t>
            </a:r>
          </a:p>
          <a:p>
            <a:pPr lvl="0"/>
            <a:r>
              <a:rPr lang="en-US" sz="3200" dirty="0" smtClean="0"/>
              <a:t>inverted staff reading for determine the reduced levels of point above the height of the instrument (the soffit level of bridge or headroom bridge)</a:t>
            </a:r>
          </a:p>
          <a:p>
            <a:r>
              <a:rPr lang="en-US" sz="3200" dirty="0" smtClean="0"/>
              <a:t>Reciprocal leveling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2000"/>
            <a:ext cx="7772400" cy="792162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leveling between two points</a:t>
            </a:r>
            <a:endParaRPr lang="en-US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4577" name="Picture 1" descr="msoBED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905000"/>
            <a:ext cx="5303939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213" y="10668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>flying leveling (for vertical control survey)</a:t>
            </a:r>
            <a:endParaRPr lang="en-US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001" y="2514600"/>
            <a:ext cx="8205998" cy="35695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447800"/>
            <a:ext cx="77724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>series leveling (for profile/</a:t>
            </a:r>
            <a:r>
              <a:rPr lang="en-US" dirty="0" err="1" smtClean="0"/>
              <a:t>longitidunal</a:t>
            </a:r>
            <a:r>
              <a:rPr lang="en-US" dirty="0" smtClean="0"/>
              <a:t> and cross-section leveling)</a:t>
            </a:r>
            <a:endParaRPr lang="en-US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679" y="2743200"/>
            <a:ext cx="7494642" cy="34425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676400"/>
            <a:ext cx="7772400" cy="792162"/>
          </a:xfrm>
        </p:spPr>
        <p:txBody>
          <a:bodyPr/>
          <a:lstStyle/>
          <a:p>
            <a:r>
              <a:rPr lang="en-US" dirty="0" smtClean="0"/>
              <a:t>inverted staff reading</a:t>
            </a:r>
            <a:endParaRPr lang="en-US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71" y="2743200"/>
            <a:ext cx="8930057" cy="3493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838200" y="9906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681" y="1600200"/>
            <a:ext cx="88392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Method of booking</a:t>
            </a:r>
            <a:endParaRPr lang="en-US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531" y="2343458"/>
            <a:ext cx="9113412" cy="37655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8235"/>
            <a:ext cx="7772400" cy="792162"/>
          </a:xfrm>
        </p:spPr>
        <p:txBody>
          <a:bodyPr>
            <a:normAutofit/>
          </a:bodyPr>
          <a:lstStyle/>
          <a:p>
            <a:r>
              <a:rPr lang="en-US" dirty="0"/>
              <a:t>– Rise and fall method 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854227"/>
              </p:ext>
            </p:extLst>
          </p:nvPr>
        </p:nvGraphicFramePr>
        <p:xfrm>
          <a:off x="457200" y="1427481"/>
          <a:ext cx="8229599" cy="4607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285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RISE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FALL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REDUCE</a:t>
                      </a:r>
                      <a:r>
                        <a:rPr lang="en-US" sz="1600" baseline="0" dirty="0" smtClean="0"/>
                        <a:t> LEVEL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REMARKS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2.543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13.877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TBM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2.211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0.332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14.209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2.087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0.124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14.333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</a:t>
                      </a:r>
                      <a:endParaRPr lang="en-MY" sz="1600" dirty="0"/>
                    </a:p>
                  </a:txBody>
                  <a:tcPr/>
                </a:tc>
              </a:tr>
              <a:tr h="34035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2.976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1.988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0.099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14.432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2.143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2.562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0.414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14.846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4.223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2.888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0.745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14.101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4.230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0.007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14.094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5.332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1.102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12.992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0.922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4.410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17.402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11.885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8.360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5.379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1.854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17.402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- 8.360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-1.854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-13.877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3.525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3.525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3.525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457200" y="502920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57150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33400" y="60198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33400" y="5994162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038600" y="57150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038600" y="60198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038600" y="5994162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400800" y="57150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400800" y="60198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400800" y="5994162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r>
              <a:rPr lang="en-US" dirty="0" smtClean="0"/>
              <a:t>HOC method</a:t>
            </a:r>
            <a:endParaRPr lang="en-US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847236"/>
              </p:ext>
            </p:extLst>
          </p:nvPr>
        </p:nvGraphicFramePr>
        <p:xfrm>
          <a:off x="1045029" y="1524000"/>
          <a:ext cx="7053942" cy="4607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285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HOC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REDUCE</a:t>
                      </a:r>
                      <a:r>
                        <a:rPr lang="en-US" sz="1600" baseline="0" dirty="0" smtClean="0"/>
                        <a:t> LEVEL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REMARKS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2.543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16.420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13.877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TBM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2.211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14.209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2.087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14.333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</a:t>
                      </a:r>
                      <a:endParaRPr lang="en-MY" sz="1600" dirty="0"/>
                    </a:p>
                  </a:txBody>
                  <a:tcPr/>
                </a:tc>
              </a:tr>
              <a:tr h="34035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2.976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1.988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17.408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14.432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2.143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2.562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16.989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14.846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4.223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2.888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18.324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14.101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4.230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14.094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5.332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12.992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0.922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17.402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</a:t>
                      </a:r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11.885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8.360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17.402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- 8.360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-13.877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</a:tr>
              <a:tr h="3285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3.525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3.525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1045029" y="5105400"/>
            <a:ext cx="70539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143000" y="5822277"/>
            <a:ext cx="9220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43000" y="6127077"/>
            <a:ext cx="9220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143000" y="6101439"/>
            <a:ext cx="9220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791200" y="5818751"/>
            <a:ext cx="9220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91200" y="6123551"/>
            <a:ext cx="9220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791200" y="6097913"/>
            <a:ext cx="9220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81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Chapter Description</a:t>
            </a:r>
            <a:endParaRPr lang="en-MY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498080" cy="4495800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en-US" dirty="0" smtClean="0"/>
              <a:t>Expected Outcomes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Able to explain the </a:t>
            </a:r>
            <a:r>
              <a:rPr lang="en-US" dirty="0" smtClean="0"/>
              <a:t>theory of differential levelling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Able </a:t>
            </a:r>
            <a:r>
              <a:rPr lang="en-US" dirty="0"/>
              <a:t>to </a:t>
            </a:r>
            <a:r>
              <a:rPr lang="en-US" dirty="0" smtClean="0"/>
              <a:t>explain the techniques of levelling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Able to </a:t>
            </a:r>
            <a:r>
              <a:rPr lang="en-US" dirty="0" smtClean="0"/>
              <a:t>calculate the reduce level in profile and cross section levelling.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References</a:t>
            </a:r>
            <a:endParaRPr lang="en-US" dirty="0"/>
          </a:p>
          <a:p>
            <a:pPr lvl="0"/>
            <a:r>
              <a:rPr lang="en-US" dirty="0"/>
              <a:t>Barry F. Kavanagh, "Surveying with Construction Application", 0-13-048215-3 Pearson, Prentice </a:t>
            </a:r>
            <a:r>
              <a:rPr lang="en-US" dirty="0" err="1"/>
              <a:t>Halll</a:t>
            </a:r>
            <a:r>
              <a:rPr lang="en-US" dirty="0"/>
              <a:t>, 2004.</a:t>
            </a:r>
            <a:endParaRPr lang="en-MY" dirty="0"/>
          </a:p>
          <a:p>
            <a:pPr lvl="0"/>
            <a:r>
              <a:rPr lang="en-US" dirty="0"/>
              <a:t>Bannister, Raymond, Baker,"Surveying",0-582-30249-8, Prentice Hall 1998.</a:t>
            </a:r>
            <a:endParaRPr lang="en-MY" dirty="0"/>
          </a:p>
          <a:p>
            <a:pPr lvl="0"/>
            <a:r>
              <a:rPr lang="en-US" dirty="0"/>
              <a:t>William Irvine</a:t>
            </a:r>
            <a:r>
              <a:rPr lang="en-US" dirty="0" smtClean="0"/>
              <a:t>, "</a:t>
            </a:r>
            <a:r>
              <a:rPr lang="en-US" dirty="0"/>
              <a:t>Surveying for Construction", 4th  Ed.,0-07-707998-1, </a:t>
            </a:r>
            <a:r>
              <a:rPr lang="en-US" dirty="0" smtClean="0"/>
              <a:t>McGraw-Hill,1998.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1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2130425"/>
            <a:ext cx="7772400" cy="3386807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GB" dirty="0" smtClean="0">
                <a:solidFill>
                  <a:schemeClr val="bg1"/>
                </a:solidFill>
              </a:rPr>
              <a:t>Author Information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Dr Idris bin Ali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Dr Cheng Hock Tian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559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89892"/>
            <a:ext cx="77724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WHAT IS LEVELLING??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5438" y="2519669"/>
            <a:ext cx="83058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dirty="0"/>
              <a:t>is the procedure used when one is determining differences in elevation between points that are remote from each other.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438" y="3926834"/>
            <a:ext cx="830580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dirty="0" smtClean="0"/>
              <a:t>The </a:t>
            </a:r>
            <a:r>
              <a:rPr lang="en-US" sz="2800" dirty="0"/>
              <a:t>process of measuring the difference in elevation between two or more points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31125" y="5334000"/>
            <a:ext cx="83058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is </a:t>
            </a:r>
            <a:r>
              <a:rPr lang="en-US" sz="2800" dirty="0"/>
              <a:t>the operation required in the determination or, more strictly, the comparison, of heights of points on the surface of the earth</a:t>
            </a:r>
            <a:r>
              <a:rPr lang="en-US" sz="2800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0"/>
            <a:ext cx="7772400" cy="868362"/>
          </a:xfrm>
        </p:spPr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667000"/>
            <a:ext cx="8077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BACK SIGHT – The first reading taken by observer after setting out the instrument</a:t>
            </a:r>
          </a:p>
          <a:p>
            <a:endParaRPr lang="en-US" sz="2800" dirty="0"/>
          </a:p>
          <a:p>
            <a:r>
              <a:rPr lang="en-US" sz="2800" dirty="0" smtClean="0"/>
              <a:t>FORE SIGHT – the last reading taken by observer before move the instrument</a:t>
            </a:r>
          </a:p>
          <a:p>
            <a:endParaRPr lang="en-US" sz="2800" dirty="0"/>
          </a:p>
          <a:p>
            <a:r>
              <a:rPr lang="en-US" sz="2800" dirty="0" smtClean="0"/>
              <a:t>INTERMEDIATE SIGHT – the reading taken between back and foreword reading</a:t>
            </a:r>
            <a:endParaRPr lang="en-MY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67000" y="3316069"/>
            <a:ext cx="609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2"/>
          </p:cNvCxnSpPr>
          <p:nvPr/>
        </p:nvCxnSpPr>
        <p:spPr>
          <a:xfrm rot="16200000" flipH="1">
            <a:off x="2095500" y="4420969"/>
            <a:ext cx="220980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2"/>
          </p:cNvCxnSpPr>
          <p:nvPr/>
        </p:nvCxnSpPr>
        <p:spPr>
          <a:xfrm rot="5400000">
            <a:off x="1638300" y="4192369"/>
            <a:ext cx="1981200" cy="685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399245" y="4565320"/>
            <a:ext cx="8512935" cy="1363014"/>
          </a:xfrm>
          <a:custGeom>
            <a:avLst/>
            <a:gdLst>
              <a:gd name="connsiteX0" fmla="*/ 0 w 8512935"/>
              <a:gd name="connsiteY0" fmla="*/ 1363014 h 1363014"/>
              <a:gd name="connsiteX1" fmla="*/ 1043189 w 8512935"/>
              <a:gd name="connsiteY1" fmla="*/ 834980 h 1363014"/>
              <a:gd name="connsiteX2" fmla="*/ 3683358 w 8512935"/>
              <a:gd name="connsiteY2" fmla="*/ 1259983 h 1363014"/>
              <a:gd name="connsiteX3" fmla="*/ 5254580 w 8512935"/>
              <a:gd name="connsiteY3" fmla="*/ 1092557 h 1363014"/>
              <a:gd name="connsiteX4" fmla="*/ 6825803 w 8512935"/>
              <a:gd name="connsiteY4" fmla="*/ 139521 h 1363014"/>
              <a:gd name="connsiteX5" fmla="*/ 8512935 w 8512935"/>
              <a:gd name="connsiteY5" fmla="*/ 255431 h 1363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12935" h="1363014">
                <a:moveTo>
                  <a:pt x="0" y="1363014"/>
                </a:moveTo>
                <a:cubicBezTo>
                  <a:pt x="214648" y="1107583"/>
                  <a:pt x="429296" y="852152"/>
                  <a:pt x="1043189" y="834980"/>
                </a:cubicBezTo>
                <a:cubicBezTo>
                  <a:pt x="1657082" y="817808"/>
                  <a:pt x="2981460" y="1217054"/>
                  <a:pt x="3683358" y="1259983"/>
                </a:cubicBezTo>
                <a:cubicBezTo>
                  <a:pt x="4385257" y="1302913"/>
                  <a:pt x="4730839" y="1279301"/>
                  <a:pt x="5254580" y="1092557"/>
                </a:cubicBezTo>
                <a:cubicBezTo>
                  <a:pt x="5778321" y="905813"/>
                  <a:pt x="6282744" y="279042"/>
                  <a:pt x="6825803" y="139521"/>
                </a:cubicBezTo>
                <a:cubicBezTo>
                  <a:pt x="7368862" y="0"/>
                  <a:pt x="8253211" y="184597"/>
                  <a:pt x="8512935" y="25543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629400" y="3087469"/>
            <a:ext cx="609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2" idx="2"/>
            <a:endCxn id="10" idx="4"/>
          </p:cNvCxnSpPr>
          <p:nvPr/>
        </p:nvCxnSpPr>
        <p:spPr>
          <a:xfrm rot="16200000" flipH="1">
            <a:off x="6385238" y="3865030"/>
            <a:ext cx="1388772" cy="2908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2" idx="2"/>
          </p:cNvCxnSpPr>
          <p:nvPr/>
        </p:nvCxnSpPr>
        <p:spPr>
          <a:xfrm rot="5400000">
            <a:off x="5600700" y="3963769"/>
            <a:ext cx="1981200" cy="685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-1104900" y="4116169"/>
            <a:ext cx="3276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3162300" y="4192369"/>
            <a:ext cx="3276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38100" y="3811369"/>
            <a:ext cx="3276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7010400" y="3544669"/>
            <a:ext cx="2286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57200" y="3392269"/>
            <a:ext cx="4419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800600" y="3163669"/>
            <a:ext cx="3429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04800" y="567826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371600" y="537346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38" name="TextBox 37"/>
          <p:cNvSpPr txBox="1"/>
          <p:nvPr/>
        </p:nvSpPr>
        <p:spPr>
          <a:xfrm>
            <a:off x="2514600" y="552586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3600" dirty="0"/>
          </a:p>
        </p:txBody>
      </p:sp>
      <p:sp>
        <p:nvSpPr>
          <p:cNvPr id="39" name="TextBox 38"/>
          <p:cNvSpPr txBox="1"/>
          <p:nvPr/>
        </p:nvSpPr>
        <p:spPr>
          <a:xfrm>
            <a:off x="4572000" y="575446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</a:t>
            </a:r>
            <a:endParaRPr lang="en-US" sz="3600" dirty="0"/>
          </a:p>
        </p:txBody>
      </p:sp>
      <p:sp>
        <p:nvSpPr>
          <p:cNvPr id="40" name="TextBox 39"/>
          <p:cNvSpPr txBox="1"/>
          <p:nvPr/>
        </p:nvSpPr>
        <p:spPr>
          <a:xfrm>
            <a:off x="6553200" y="484006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E</a:t>
            </a:r>
            <a:endParaRPr lang="en-US" sz="3600" dirty="0"/>
          </a:p>
        </p:txBody>
      </p:sp>
      <p:sp>
        <p:nvSpPr>
          <p:cNvPr id="41" name="TextBox 40"/>
          <p:cNvSpPr txBox="1"/>
          <p:nvPr/>
        </p:nvSpPr>
        <p:spPr>
          <a:xfrm>
            <a:off x="7924800" y="461146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F</a:t>
            </a:r>
            <a:endParaRPr lang="en-US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519449" y="3087469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BS</a:t>
            </a:r>
            <a:endParaRPr lang="en-MY" dirty="0"/>
          </a:p>
        </p:txBody>
      </p:sp>
      <p:sp>
        <p:nvSpPr>
          <p:cNvPr id="22" name="TextBox 21"/>
          <p:cNvSpPr txBox="1"/>
          <p:nvPr/>
        </p:nvSpPr>
        <p:spPr>
          <a:xfrm>
            <a:off x="4800599" y="2858869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BS</a:t>
            </a:r>
            <a:endParaRPr lang="en-MY" dirty="0"/>
          </a:p>
        </p:txBody>
      </p:sp>
      <p:sp>
        <p:nvSpPr>
          <p:cNvPr id="23" name="TextBox 22"/>
          <p:cNvSpPr txBox="1"/>
          <p:nvPr/>
        </p:nvSpPr>
        <p:spPr>
          <a:xfrm>
            <a:off x="1700548" y="3087469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</a:t>
            </a:r>
            <a:endParaRPr lang="en-MY" dirty="0"/>
          </a:p>
        </p:txBody>
      </p:sp>
      <p:sp>
        <p:nvSpPr>
          <p:cNvPr id="24" name="TextBox 23"/>
          <p:cNvSpPr txBox="1"/>
          <p:nvPr/>
        </p:nvSpPr>
        <p:spPr>
          <a:xfrm>
            <a:off x="4372970" y="3057002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S</a:t>
            </a:r>
            <a:endParaRPr lang="en-MY" dirty="0"/>
          </a:p>
        </p:txBody>
      </p:sp>
      <p:sp>
        <p:nvSpPr>
          <p:cNvPr id="25" name="TextBox 24"/>
          <p:cNvSpPr txBox="1"/>
          <p:nvPr/>
        </p:nvSpPr>
        <p:spPr>
          <a:xfrm>
            <a:off x="7763869" y="2858869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S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4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4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4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4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4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12" grpId="0" animBg="1"/>
      <p:bldP spid="12" grpId="1" animBg="1"/>
      <p:bldP spid="36" grpId="0"/>
      <p:bldP spid="36" grpId="1"/>
      <p:bldP spid="36" grpId="2"/>
      <p:bldP spid="37" grpId="0"/>
      <p:bldP spid="37" grpId="1"/>
      <p:bldP spid="37" grpId="2"/>
      <p:bldP spid="38" grpId="0"/>
      <p:bldP spid="38" grpId="1"/>
      <p:bldP spid="38" grpId="2"/>
      <p:bldP spid="39" grpId="0"/>
      <p:bldP spid="39" grpId="1"/>
      <p:bldP spid="39" grpId="2"/>
      <p:bldP spid="40" grpId="0"/>
      <p:bldP spid="40" grpId="1"/>
      <p:bldP spid="41" grpId="0"/>
      <p:bldP spid="4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47534318"/>
              </p:ext>
            </p:extLst>
          </p:nvPr>
        </p:nvGraphicFramePr>
        <p:xfrm>
          <a:off x="304800" y="1447800"/>
          <a:ext cx="8534400" cy="4984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 </a:t>
            </a:r>
            <a:endParaRPr lang="en-US" dirty="0"/>
          </a:p>
        </p:txBody>
      </p:sp>
      <p:pic>
        <p:nvPicPr>
          <p:cNvPr id="1026" name="Picture 2" descr="IMAGE00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905000"/>
            <a:ext cx="7162800" cy="3542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7772400" cy="944562"/>
          </a:xfrm>
        </p:spPr>
        <p:txBody>
          <a:bodyPr/>
          <a:lstStyle/>
          <a:p>
            <a:r>
              <a:rPr lang="en-US" dirty="0" smtClean="0"/>
              <a:t>Actual </a:t>
            </a:r>
            <a:r>
              <a:rPr lang="en-US" dirty="0" err="1" smtClean="0"/>
              <a:t>levelling</a:t>
            </a:r>
            <a:endParaRPr lang="en-US" dirty="0"/>
          </a:p>
        </p:txBody>
      </p:sp>
      <p:pic>
        <p:nvPicPr>
          <p:cNvPr id="2050" name="Picture 2" descr="IMAGE00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00200"/>
            <a:ext cx="7856913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Levelling</a:t>
            </a:r>
            <a:r>
              <a:rPr lang="en-US" dirty="0" smtClean="0"/>
              <a:t> Instrument</a:t>
            </a:r>
            <a:endParaRPr lang="en-US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828800"/>
            <a:ext cx="1914143" cy="1981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1828800"/>
            <a:ext cx="1771650" cy="3705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1828800"/>
            <a:ext cx="1752600" cy="311573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1800" y="1828800"/>
            <a:ext cx="1981200" cy="187113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508</TotalTime>
  <Words>463</Words>
  <Application>Microsoft Office PowerPoint</Application>
  <PresentationFormat>On-screen Show (4:3)</PresentationFormat>
  <Paragraphs>177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Franklin Gothic Book</vt:lpstr>
      <vt:lpstr>Perpetua</vt:lpstr>
      <vt:lpstr>Wingdings 2</vt:lpstr>
      <vt:lpstr>Equity</vt:lpstr>
      <vt:lpstr>Engineering Surveying  Levelling</vt:lpstr>
      <vt:lpstr>Chapter Description</vt:lpstr>
      <vt:lpstr>WHAT IS LEVELLING??</vt:lpstr>
      <vt:lpstr>TERMINOLOGY</vt:lpstr>
      <vt:lpstr>PowerPoint Presentation</vt:lpstr>
      <vt:lpstr>PowerPoint Presentation</vt:lpstr>
      <vt:lpstr>Principle </vt:lpstr>
      <vt:lpstr>Actual levelling</vt:lpstr>
      <vt:lpstr>Levelling Instrument</vt:lpstr>
      <vt:lpstr>Setting up the instrument</vt:lpstr>
      <vt:lpstr>Differential Leveling Method or Procedure</vt:lpstr>
      <vt:lpstr>leveling between two points</vt:lpstr>
      <vt:lpstr>flying leveling (for vertical control survey)</vt:lpstr>
      <vt:lpstr>series leveling (for profile/longitidunal and cross-section leveling)</vt:lpstr>
      <vt:lpstr>inverted staff reading</vt:lpstr>
      <vt:lpstr>PowerPoint Presentation</vt:lpstr>
      <vt:lpstr>Method of booking</vt:lpstr>
      <vt:lpstr>– Rise and fall method </vt:lpstr>
      <vt:lpstr>HOC method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LEVELLING</dc:title>
  <dc:creator>User</dc:creator>
  <cp:lastModifiedBy>Arif</cp:lastModifiedBy>
  <cp:revision>31</cp:revision>
  <dcterms:created xsi:type="dcterms:W3CDTF">2010-02-09T03:01:30Z</dcterms:created>
  <dcterms:modified xsi:type="dcterms:W3CDTF">2018-07-23T01:54:59Z</dcterms:modified>
</cp:coreProperties>
</file>