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6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Assignment #1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52600" y="38228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437472" y="1600200"/>
            <a:ext cx="81492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Table (Q1) shows, the measurements of the closed traverse survey. As the Site Supervisor, </a:t>
            </a:r>
            <a:endParaRPr lang="en-MY" dirty="0" smtClean="0"/>
          </a:p>
          <a:p>
            <a:endParaRPr lang="en-MY" dirty="0"/>
          </a:p>
          <a:p>
            <a:r>
              <a:rPr lang="en-MY" dirty="0"/>
              <a:t>a.	calculate the values of  traverses external angle for each station,</a:t>
            </a:r>
          </a:p>
          <a:p>
            <a:endParaRPr lang="en-MY" dirty="0" smtClean="0"/>
          </a:p>
          <a:p>
            <a:r>
              <a:rPr lang="en-MY" dirty="0" smtClean="0"/>
              <a:t>b</a:t>
            </a:r>
            <a:r>
              <a:rPr lang="en-MY" dirty="0"/>
              <a:t>.	calculate the back bearing of the lines,</a:t>
            </a:r>
          </a:p>
          <a:p>
            <a:endParaRPr lang="en-MY" dirty="0" smtClean="0"/>
          </a:p>
          <a:p>
            <a:r>
              <a:rPr lang="en-MY" dirty="0" smtClean="0"/>
              <a:t>c</a:t>
            </a:r>
            <a:r>
              <a:rPr lang="en-MY" dirty="0"/>
              <a:t>.	convert the whole circle magnetic bearings into quadrant bearings,</a:t>
            </a:r>
          </a:p>
          <a:p>
            <a:endParaRPr lang="en-MY" dirty="0" smtClean="0"/>
          </a:p>
          <a:p>
            <a:pPr marL="342900" indent="-342900">
              <a:buAutoNum type="alphaLcPeriod" startAt="4"/>
            </a:pPr>
            <a:r>
              <a:rPr lang="en-MY" dirty="0" smtClean="0"/>
              <a:t>         Given </a:t>
            </a:r>
            <a:r>
              <a:rPr lang="en-MY" dirty="0"/>
              <a:t>that forward grid bearing of line 1-2 of the traverse 65o10’30”, </a:t>
            </a:r>
            <a:r>
              <a:rPr lang="en-MY" dirty="0" smtClean="0"/>
              <a:t>  </a:t>
            </a:r>
          </a:p>
          <a:p>
            <a:r>
              <a:rPr lang="en-MY" dirty="0"/>
              <a:t> </a:t>
            </a:r>
            <a:r>
              <a:rPr lang="en-MY" dirty="0" smtClean="0"/>
              <a:t>              calculate </a:t>
            </a:r>
            <a:r>
              <a:rPr lang="en-MY" dirty="0"/>
              <a:t>the forward grid bearings of all other lines of the traverse,</a:t>
            </a:r>
          </a:p>
          <a:p>
            <a:endParaRPr lang="en-MY" dirty="0" smtClean="0"/>
          </a:p>
          <a:p>
            <a:r>
              <a:rPr lang="en-MY" dirty="0" smtClean="0"/>
              <a:t>e</a:t>
            </a:r>
            <a:r>
              <a:rPr lang="en-MY" dirty="0"/>
              <a:t>.	calculate the deflection of line for each station,</a:t>
            </a:r>
          </a:p>
          <a:p>
            <a:endParaRPr lang="en-MY" dirty="0" smtClean="0"/>
          </a:p>
          <a:p>
            <a:r>
              <a:rPr lang="en-MY" dirty="0" smtClean="0"/>
              <a:t>f</a:t>
            </a:r>
            <a:r>
              <a:rPr lang="en-MY" dirty="0"/>
              <a:t>.	calculate the horizontal lengths all lines of the traverse, and</a:t>
            </a:r>
          </a:p>
          <a:p>
            <a:endParaRPr lang="en-MY" dirty="0" smtClean="0"/>
          </a:p>
          <a:p>
            <a:r>
              <a:rPr lang="en-MY" dirty="0" smtClean="0"/>
              <a:t>g</a:t>
            </a:r>
            <a:r>
              <a:rPr lang="en-MY" dirty="0"/>
              <a:t>.	determined the angle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82303"/>
              </p:ext>
            </p:extLst>
          </p:nvPr>
        </p:nvGraphicFramePr>
        <p:xfrm>
          <a:off x="685800" y="2590800"/>
          <a:ext cx="8077200" cy="2194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7698"/>
                <a:gridCol w="2790902"/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Lines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The forward 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magnetic bearings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Zenith angle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Slope Distance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1-2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85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15’30”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91</a:t>
                      </a:r>
                      <a:r>
                        <a:rPr lang="en-US" sz="1800" baseline="300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15’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55.721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2-3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87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25’20”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89</a:t>
                      </a:r>
                      <a:r>
                        <a:rPr lang="en-US" sz="1800" baseline="300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45’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64.550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3-4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95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05’30”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101</a:t>
                      </a:r>
                      <a:r>
                        <a:rPr lang="en-US" sz="1800" baseline="300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55’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70.112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4-5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185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15’30”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92</a:t>
                      </a:r>
                      <a:r>
                        <a:rPr lang="en-US" sz="1800" baseline="300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15’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85.012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5-6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281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25’20”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81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25’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101.301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6-1</a:t>
                      </a:r>
                      <a:endParaRPr lang="en-MY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338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26’20”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91</a:t>
                      </a:r>
                      <a:r>
                        <a:rPr lang="en-US" sz="1800" baseline="300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00’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</a:rPr>
                        <a:t>73.060</a:t>
                      </a:r>
                      <a:endParaRPr lang="en-MY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205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(Q1)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3526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1591</TotalTime>
  <Words>97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Century Gothic</vt:lpstr>
      <vt:lpstr>Gill Sans MT</vt:lpstr>
      <vt:lpstr>Times New Roman</vt:lpstr>
      <vt:lpstr>Verdana</vt:lpstr>
      <vt:lpstr>Wingdings 2</vt:lpstr>
      <vt:lpstr>Solstice</vt:lpstr>
      <vt:lpstr>Engineering Surveying  Introduction to Survey Engineering</vt:lpstr>
      <vt:lpstr>Assignment #1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48</cp:revision>
  <dcterms:created xsi:type="dcterms:W3CDTF">2009-12-28T08:35:34Z</dcterms:created>
  <dcterms:modified xsi:type="dcterms:W3CDTF">2017-09-05T09:31:55Z</dcterms:modified>
</cp:coreProperties>
</file>