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96" r:id="rId4"/>
    <p:sldId id="27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1435" y="2226485"/>
            <a:ext cx="8016240" cy="147218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Engineering Surveying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Introduction to Survey Engineering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35" y="6662382"/>
            <a:ext cx="685801" cy="19561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04335" y="6652991"/>
            <a:ext cx="2362201" cy="346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Introduction To Survey Engineering, by </a:t>
            </a:r>
            <a:r>
              <a:rPr lang="en-GB" sz="800" dirty="0" err="1"/>
              <a:t>Mohd</a:t>
            </a:r>
            <a:r>
              <a:rPr lang="en-GB" sz="800" dirty="0"/>
              <a:t> </a:t>
            </a:r>
            <a:r>
              <a:rPr lang="en-GB" sz="800" dirty="0" smtClean="0"/>
              <a:t>Arif</a:t>
            </a:r>
            <a:endParaRPr lang="en-MY" dirty="0"/>
          </a:p>
        </p:txBody>
      </p:sp>
      <p:sp>
        <p:nvSpPr>
          <p:cNvPr id="7" name="TextBox 6"/>
          <p:cNvSpPr txBox="1"/>
          <p:nvPr/>
        </p:nvSpPr>
        <p:spPr>
          <a:xfrm>
            <a:off x="2057400" y="4191000"/>
            <a:ext cx="4876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By</a:t>
            </a:r>
          </a:p>
          <a:p>
            <a:pPr algn="ctr"/>
            <a:r>
              <a:rPr lang="en-US" dirty="0" err="1" smtClean="0">
                <a:solidFill>
                  <a:schemeClr val="bg1"/>
                </a:solidFill>
              </a:rPr>
              <a:t>Mohd</a:t>
            </a:r>
            <a:r>
              <a:rPr lang="en-US" dirty="0" smtClean="0">
                <a:solidFill>
                  <a:schemeClr val="bg1"/>
                </a:solidFill>
              </a:rPr>
              <a:t> Arif </a:t>
            </a:r>
            <a:r>
              <a:rPr lang="en-US" dirty="0" err="1" smtClean="0">
                <a:solidFill>
                  <a:schemeClr val="bg1"/>
                </a:solidFill>
              </a:rPr>
              <a:t>Sulaiman</a:t>
            </a:r>
            <a:endParaRPr lang="en-US" dirty="0" smtClean="0">
              <a:solidFill>
                <a:schemeClr val="bg1"/>
              </a:solidFill>
            </a:endParaRPr>
          </a:p>
          <a:p>
            <a:pPr algn="ctr"/>
            <a:endParaRPr lang="en-US" dirty="0" smtClean="0">
              <a:solidFill>
                <a:schemeClr val="bg1"/>
              </a:solidFill>
            </a:endParaRP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Faculty of Civil Engineering &amp; Earth Resources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mdarif@ump.edu</a:t>
            </a:r>
            <a:endParaRPr lang="en-MY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356" y="299473"/>
            <a:ext cx="749808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Assignment #1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752600" y="382282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sp>
        <p:nvSpPr>
          <p:cNvPr id="6" name="Rectangle 5"/>
          <p:cNvSpPr/>
          <p:nvPr/>
        </p:nvSpPr>
        <p:spPr>
          <a:xfrm>
            <a:off x="437472" y="1600200"/>
            <a:ext cx="814924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dirty="0"/>
              <a:t>Table (Q1) shows, the measurements of the closed traverse survey. As the Site Supervisor, </a:t>
            </a:r>
            <a:endParaRPr lang="en-MY" dirty="0" smtClean="0"/>
          </a:p>
          <a:p>
            <a:endParaRPr lang="en-MY" dirty="0"/>
          </a:p>
          <a:p>
            <a:r>
              <a:rPr lang="en-MY" dirty="0"/>
              <a:t>a.	calculate the values of  traverses external angle for each station,</a:t>
            </a:r>
          </a:p>
          <a:p>
            <a:endParaRPr lang="en-MY" dirty="0" smtClean="0"/>
          </a:p>
          <a:p>
            <a:r>
              <a:rPr lang="en-MY" dirty="0" smtClean="0"/>
              <a:t>b</a:t>
            </a:r>
            <a:r>
              <a:rPr lang="en-MY" dirty="0"/>
              <a:t>.	calculate the back bearing of the lines,</a:t>
            </a:r>
          </a:p>
          <a:p>
            <a:endParaRPr lang="en-MY" dirty="0" smtClean="0"/>
          </a:p>
          <a:p>
            <a:r>
              <a:rPr lang="en-MY" dirty="0" smtClean="0"/>
              <a:t>c</a:t>
            </a:r>
            <a:r>
              <a:rPr lang="en-MY" dirty="0"/>
              <a:t>.	convert the whole circle magnetic bearings into quadrant bearings,</a:t>
            </a:r>
          </a:p>
          <a:p>
            <a:endParaRPr lang="en-MY" dirty="0" smtClean="0"/>
          </a:p>
          <a:p>
            <a:pPr marL="342900" indent="-342900">
              <a:buAutoNum type="alphaLcPeriod" startAt="4"/>
            </a:pPr>
            <a:r>
              <a:rPr lang="en-MY" dirty="0" smtClean="0"/>
              <a:t>         Given </a:t>
            </a:r>
            <a:r>
              <a:rPr lang="en-MY" dirty="0"/>
              <a:t>that forward grid bearing of line 1-2 of the traverse 65o10’30”, </a:t>
            </a:r>
            <a:r>
              <a:rPr lang="en-MY" dirty="0" smtClean="0"/>
              <a:t>  </a:t>
            </a:r>
          </a:p>
          <a:p>
            <a:r>
              <a:rPr lang="en-MY" dirty="0"/>
              <a:t> </a:t>
            </a:r>
            <a:r>
              <a:rPr lang="en-MY" dirty="0" smtClean="0"/>
              <a:t>              calculate </a:t>
            </a:r>
            <a:r>
              <a:rPr lang="en-MY" dirty="0"/>
              <a:t>the forward grid bearings of all other lines of the traverse,</a:t>
            </a:r>
          </a:p>
          <a:p>
            <a:endParaRPr lang="en-MY" dirty="0" smtClean="0"/>
          </a:p>
          <a:p>
            <a:r>
              <a:rPr lang="en-MY" dirty="0" smtClean="0"/>
              <a:t>e</a:t>
            </a:r>
            <a:r>
              <a:rPr lang="en-MY" dirty="0"/>
              <a:t>.	calculate the deflection of line for each station,</a:t>
            </a:r>
          </a:p>
          <a:p>
            <a:endParaRPr lang="en-MY" dirty="0" smtClean="0"/>
          </a:p>
          <a:p>
            <a:r>
              <a:rPr lang="en-MY" dirty="0" smtClean="0"/>
              <a:t>f</a:t>
            </a:r>
            <a:r>
              <a:rPr lang="en-MY" dirty="0"/>
              <a:t>.	calculate the horizontal lengths all lines of the traverse, and</a:t>
            </a:r>
          </a:p>
          <a:p>
            <a:endParaRPr lang="en-MY" dirty="0" smtClean="0"/>
          </a:p>
          <a:p>
            <a:r>
              <a:rPr lang="en-MY" dirty="0" smtClean="0"/>
              <a:t>g</a:t>
            </a:r>
            <a:r>
              <a:rPr lang="en-MY" dirty="0"/>
              <a:t>.	determined the angle error.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7982303"/>
              </p:ext>
            </p:extLst>
          </p:nvPr>
        </p:nvGraphicFramePr>
        <p:xfrm>
          <a:off x="685800" y="2590800"/>
          <a:ext cx="8077200" cy="219456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247698"/>
                <a:gridCol w="2790902"/>
                <a:gridCol w="2019300"/>
                <a:gridCol w="2019300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Lines</a:t>
                      </a:r>
                      <a:endParaRPr lang="en-MY" sz="18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The forward </a:t>
                      </a:r>
                      <a:endParaRPr lang="en-MY" sz="18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magnetic bearings</a:t>
                      </a:r>
                      <a:endParaRPr lang="en-MY" sz="18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Zenith angle</a:t>
                      </a:r>
                      <a:endParaRPr lang="en-MY" sz="1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Slope Distance</a:t>
                      </a:r>
                      <a:endParaRPr lang="en-MY" sz="1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1-2</a:t>
                      </a:r>
                      <a:endParaRPr lang="en-MY" sz="1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85</a:t>
                      </a:r>
                      <a:r>
                        <a:rPr lang="en-US" sz="1800" baseline="300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o</a:t>
                      </a:r>
                      <a:r>
                        <a:rPr lang="en-US" sz="18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15’30”</a:t>
                      </a:r>
                      <a:endParaRPr lang="en-MY" sz="18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91</a:t>
                      </a:r>
                      <a:r>
                        <a:rPr lang="en-US" sz="1800" baseline="300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o</a:t>
                      </a:r>
                      <a:r>
                        <a:rPr lang="en-US" sz="18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15’</a:t>
                      </a:r>
                      <a:endParaRPr lang="en-MY" sz="1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55.721</a:t>
                      </a:r>
                      <a:endParaRPr lang="en-MY" sz="1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2-3</a:t>
                      </a:r>
                      <a:endParaRPr lang="en-MY" sz="1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87</a:t>
                      </a:r>
                      <a:r>
                        <a:rPr lang="en-US" sz="1800" baseline="300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o</a:t>
                      </a:r>
                      <a:r>
                        <a:rPr lang="en-US" sz="18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25’20”</a:t>
                      </a:r>
                      <a:endParaRPr lang="en-MY" sz="18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89</a:t>
                      </a:r>
                      <a:r>
                        <a:rPr lang="en-US" sz="1800" baseline="300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o</a:t>
                      </a:r>
                      <a:r>
                        <a:rPr lang="en-US" sz="18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45’</a:t>
                      </a:r>
                      <a:endParaRPr lang="en-MY" sz="1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64.550</a:t>
                      </a:r>
                      <a:endParaRPr lang="en-MY" sz="1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3-4</a:t>
                      </a:r>
                      <a:endParaRPr lang="en-MY" sz="1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95</a:t>
                      </a:r>
                      <a:r>
                        <a:rPr lang="en-US" sz="1800" baseline="300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o</a:t>
                      </a:r>
                      <a:r>
                        <a:rPr lang="en-US" sz="18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05’30”</a:t>
                      </a:r>
                      <a:endParaRPr lang="en-MY" sz="18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101</a:t>
                      </a:r>
                      <a:r>
                        <a:rPr lang="en-US" sz="1800" baseline="300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o</a:t>
                      </a:r>
                      <a:r>
                        <a:rPr lang="en-US" sz="18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55’</a:t>
                      </a:r>
                      <a:endParaRPr lang="en-MY" sz="1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70.112</a:t>
                      </a:r>
                      <a:endParaRPr lang="en-MY" sz="1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4-5</a:t>
                      </a:r>
                      <a:endParaRPr lang="en-MY" sz="1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185</a:t>
                      </a:r>
                      <a:r>
                        <a:rPr lang="en-US" sz="1800" baseline="300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o</a:t>
                      </a:r>
                      <a:r>
                        <a:rPr lang="en-US" sz="18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15’30”</a:t>
                      </a:r>
                      <a:endParaRPr lang="en-MY" sz="18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92</a:t>
                      </a:r>
                      <a:r>
                        <a:rPr lang="en-US" sz="1800" baseline="300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o</a:t>
                      </a:r>
                      <a:r>
                        <a:rPr lang="en-US" sz="18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15’</a:t>
                      </a:r>
                      <a:endParaRPr lang="en-MY" sz="1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85.012</a:t>
                      </a:r>
                      <a:endParaRPr lang="en-MY" sz="1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5-6</a:t>
                      </a:r>
                      <a:endParaRPr lang="en-MY" sz="1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281</a:t>
                      </a:r>
                      <a:r>
                        <a:rPr lang="en-US" sz="1800" baseline="300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o</a:t>
                      </a:r>
                      <a:r>
                        <a:rPr lang="en-US" sz="18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25’20”</a:t>
                      </a:r>
                      <a:endParaRPr lang="en-MY" sz="18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81</a:t>
                      </a:r>
                      <a:r>
                        <a:rPr lang="en-US" sz="1800" baseline="300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o</a:t>
                      </a:r>
                      <a:r>
                        <a:rPr lang="en-US" sz="18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25’</a:t>
                      </a:r>
                      <a:endParaRPr lang="en-MY" sz="18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101.301</a:t>
                      </a:r>
                      <a:endParaRPr lang="en-MY" sz="18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6-1</a:t>
                      </a:r>
                      <a:endParaRPr lang="en-MY" sz="1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338</a:t>
                      </a:r>
                      <a:r>
                        <a:rPr lang="en-US" sz="1800" baseline="300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o</a:t>
                      </a:r>
                      <a:r>
                        <a:rPr lang="en-US" sz="18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26’20”</a:t>
                      </a:r>
                      <a:endParaRPr lang="en-MY" sz="18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91</a:t>
                      </a:r>
                      <a:r>
                        <a:rPr lang="en-US" sz="1800" baseline="300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o</a:t>
                      </a:r>
                      <a:r>
                        <a:rPr lang="en-US" sz="18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00’</a:t>
                      </a:r>
                      <a:endParaRPr lang="en-MY" sz="18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73.060</a:t>
                      </a:r>
                      <a:endParaRPr lang="en-MY" sz="18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114800" y="20574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Table (Q1)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935263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85800" y="2130425"/>
            <a:ext cx="7772400" cy="3386807"/>
          </a:xfrm>
          <a:prstGeom prst="rect">
            <a:avLst/>
          </a:prstGeom>
        </p:spPr>
        <p:txBody>
          <a:bodyPr anchor="ctr"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GB" dirty="0" smtClean="0">
                <a:solidFill>
                  <a:schemeClr val="bg1"/>
                </a:solidFill>
              </a:rPr>
              <a:t>Author Information</a:t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/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>Dr Idris bin Ali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Dr Cheng Hock Tian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1591</TotalTime>
  <Words>97</Words>
  <Application>Microsoft Office PowerPoint</Application>
  <PresentationFormat>On-screen Show (4:3)</PresentationFormat>
  <Paragraphs>56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SimSun</vt:lpstr>
      <vt:lpstr>Century Gothic</vt:lpstr>
      <vt:lpstr>Gill Sans MT</vt:lpstr>
      <vt:lpstr>Times New Roman</vt:lpstr>
      <vt:lpstr>Verdana</vt:lpstr>
      <vt:lpstr>Wingdings 2</vt:lpstr>
      <vt:lpstr>Solstice</vt:lpstr>
      <vt:lpstr>Engineering Surveying  Introduction to Survey Engineering</vt:lpstr>
      <vt:lpstr>Assignment #1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One : Introduction to Surveying Engineering</dc:title>
  <dc:creator>User</dc:creator>
  <cp:lastModifiedBy>Arif</cp:lastModifiedBy>
  <cp:revision>48</cp:revision>
  <dcterms:created xsi:type="dcterms:W3CDTF">2009-12-28T08:35:34Z</dcterms:created>
  <dcterms:modified xsi:type="dcterms:W3CDTF">2017-09-05T09:31:55Z</dcterms:modified>
</cp:coreProperties>
</file>