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359" r:id="rId3"/>
    <p:sldId id="361" r:id="rId4"/>
    <p:sldId id="345" r:id="rId5"/>
  </p:sldIdLst>
  <p:sldSz cx="9144000" cy="6858000" type="screen4x3"/>
  <p:notesSz cx="6797675" cy="9926638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FFCC"/>
    <a:srgbClr val="00AFA7"/>
    <a:srgbClr val="009999"/>
    <a:srgbClr val="CCFFFF"/>
    <a:srgbClr val="99FFCC"/>
    <a:srgbClr val="33CCCC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17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Stability 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(Learning activities)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5300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the method of slices, determine the factor of safety of the slope for a trial slip circle as shown </a:t>
            </a:r>
            <a:r>
              <a:rPr lang="en-US" sz="2400" smtClean="0"/>
              <a:t>in the figure. </a:t>
            </a:r>
            <a:r>
              <a:rPr lang="en-US" sz="2400" dirty="0" smtClean="0"/>
              <a:t>Calculate the depth of tension crack where the slip circle suppose to end.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Slope Stability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2" y="822367"/>
            <a:ext cx="7190942" cy="42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65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GEOTECHNICAL ENGINEERING  Slope Stability  (Learning activities)</vt:lpstr>
      <vt:lpstr>PowerPoint Presentation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276</cp:revision>
  <cp:lastPrinted>2017-07-24T03:54:17Z</cp:lastPrinted>
  <dcterms:created xsi:type="dcterms:W3CDTF">2016-03-03T08:04:10Z</dcterms:created>
  <dcterms:modified xsi:type="dcterms:W3CDTF">2017-09-04T06:22:46Z</dcterms:modified>
</cp:coreProperties>
</file>