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70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QUIZ </a:t>
            </a:r>
            <a:r>
              <a:rPr lang="en-US" smtClean="0"/>
              <a:t>4a</a:t>
            </a:r>
            <a:r>
              <a:rPr lang="en-US" smtClean="0"/>
              <a:t> </a:t>
            </a:r>
            <a:r>
              <a:rPr lang="en-US" dirty="0" smtClean="0"/>
              <a:t>– </a:t>
            </a:r>
            <a:r>
              <a:rPr lang="en-US" dirty="0" smtClean="0"/>
              <a:t>transformer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</a:t>
            </a:r>
            <a:r>
              <a:rPr lang="en-US" dirty="0" smtClean="0"/>
              <a:t>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</a:t>
            </a:r>
            <a:r>
              <a:rPr lang="en-US" dirty="0" smtClean="0"/>
              <a:t>4 </a:t>
            </a:r>
            <a:r>
              <a:rPr lang="en-US" dirty="0"/>
              <a:t>– </a:t>
            </a:r>
            <a:r>
              <a:rPr lang="en-US" dirty="0" smtClean="0"/>
              <a:t>Transformer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QUESTION 1:</a:t>
            </a:r>
          </a:p>
          <a:p>
            <a:pPr lvl="1"/>
            <a:r>
              <a:rPr lang="en-US" dirty="0"/>
              <a:t>How does a transformer works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4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36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4 – </vt:lpstr>
      <vt:lpstr>QUIZ 4a – transformer</vt:lpstr>
      <vt:lpstr>QUIZ 4 – Transformer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202</cp:revision>
  <cp:lastPrinted>2017-07-24T03:54:17Z</cp:lastPrinted>
  <dcterms:created xsi:type="dcterms:W3CDTF">2016-03-03T08:04:10Z</dcterms:created>
  <dcterms:modified xsi:type="dcterms:W3CDTF">2017-08-19T02:49:39Z</dcterms:modified>
</cp:coreProperties>
</file>