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469" r:id="rId2"/>
    <p:sldId id="464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00CC"/>
    <a:srgbClr val="FF00FF"/>
    <a:srgbClr val="66FFCC"/>
    <a:srgbClr val="FF33CC"/>
    <a:srgbClr val="FF6699"/>
    <a:srgbClr val="FF66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3" autoAdjust="0"/>
    <p:restoredTop sz="96271" autoAdjust="0"/>
  </p:normalViewPr>
  <p:slideViewPr>
    <p:cSldViewPr>
      <p:cViewPr varScale="1">
        <p:scale>
          <a:sx n="72" d="100"/>
          <a:sy n="72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88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B1E41-5C3E-4EAB-8F49-8FA69F245BEF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65F02-FCEA-48B3-A542-3263D84C8C3B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257860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62790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09512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115231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229308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807096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472421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06796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651611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441246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366944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155529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725484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820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Plant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Energy Conservation in Power Plants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(Lecture 1)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Mohamad Firdaus Basrawi, Dr. (Eng)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Mechanical Engineering Faculty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mfirdausb@ump.edu.my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2226" name="Picture 2" descr="Image result for CC non-commerci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710030"/>
            <a:ext cx="2123727" cy="7433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564177"/>
            <a:ext cx="93043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1" dirty="0" smtClean="0">
                <a:ea typeface="ＭＳ 明朝" pitchFamily="17" charset="-128"/>
                <a:cs typeface="Times New Roman" pitchFamily="18" charset="0"/>
              </a:rPr>
              <a:t>CL5B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838200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1" dirty="0" smtClean="0">
                <a:ea typeface="ＭＳ 明朝" pitchFamily="17" charset="-128"/>
                <a:cs typeface="Times New Roman" pitchFamily="18" charset="0"/>
              </a:rPr>
              <a:t>Calculate life-time profit (Net Profit) for all distributed generation types under Feed-in Tariff scheme. Use dollar currency for the calculation. Important parameters are shown below;</a:t>
            </a:r>
          </a:p>
          <a:p>
            <a:pPr marL="0" marR="0" lvl="0" indent="0" algn="l" defTabSz="914400" rtl="0" eaLnBrk="1" fontAlgn="base" latinLnBrk="0" hangingPunct="1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Maximum capacity: 300kW			Biogas price: 0.50 RM/m</a:t>
            </a:r>
            <a:r>
              <a:rPr kumimoji="1" lang="en-US" altLang="ja-JP" baseline="30000" dirty="0" smtClean="0">
                <a:ea typeface="ＭＳ 明朝" pitchFamily="17" charset="-128"/>
                <a:cs typeface="Times New Roman" pitchFamily="18" charset="0"/>
              </a:rPr>
              <a:t>3</a:t>
            </a:r>
          </a:p>
          <a:p>
            <a:pPr marL="0" marR="0" lvl="0" indent="0" algn="l" defTabSz="914400" rtl="0" eaLnBrk="1" fontAlgn="base" latinLnBrk="0" hangingPunct="1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Biogas heating value: 21.5 MJ/m</a:t>
            </a:r>
            <a:r>
              <a:rPr kumimoji="1" lang="en-US" altLang="ja-JP" baseline="30000" dirty="0" smtClean="0">
                <a:ea typeface="ＭＳ 明朝" pitchFamily="17" charset="-128"/>
                <a:cs typeface="Times New Roman" pitchFamily="18" charset="0"/>
              </a:rPr>
              <a:t>3</a:t>
            </a: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		Interest rate: 3.5%</a:t>
            </a:r>
          </a:p>
          <a:p>
            <a:pPr marL="0" marR="0" lvl="0" indent="0" algn="l" defTabSz="914400" rtl="0" eaLnBrk="1" fontAlgn="base" latinLnBrk="0" hangingPunct="1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Period: 21 years</a:t>
            </a:r>
          </a:p>
          <a:p>
            <a:pPr marL="0" marR="0" lvl="0" indent="0" algn="l" defTabSz="914400" rtl="0" eaLnBrk="1" fontAlgn="base" latinLnBrk="0" hangingPunct="1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Max demand: 300 kW (Load factor of 1.0, all are sold to grid)</a:t>
            </a:r>
          </a:p>
          <a:p>
            <a:pPr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Average solar availability: 0.18 (PV can only generate 30% of its maximum capacity)</a:t>
            </a:r>
          </a:p>
          <a:p>
            <a:pPr marL="0" marR="0" lvl="0" indent="0" algn="l" defTabSz="914400" rtl="0" eaLnBrk="1" fontAlgn="base" latinLnBrk="0" hangingPunct="1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Currency: 1$ = RM3.10</a:t>
            </a:r>
          </a:p>
          <a:p>
            <a:pPr marL="0" marR="0" lvl="0" indent="0" algn="l" defTabSz="914400" rtl="0" eaLnBrk="1" fontAlgn="base" latinLnBrk="0" hangingPunct="1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600" dirty="0" smtClean="0">
                <a:ea typeface="ＭＳ 明朝" pitchFamily="17" charset="-128"/>
                <a:cs typeface="Times New Roman" pitchFamily="18" charset="0"/>
              </a:rPr>
              <a:t>*Assume that the distributed generation running non-stop for 21years.</a:t>
            </a:r>
          </a:p>
          <a:p>
            <a:pPr marL="0" marR="0" lvl="0" indent="0" algn="l" defTabSz="914400" rtl="0" eaLnBrk="1" fontAlgn="base" latinLnBrk="0" hangingPunct="1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1" dirty="0" smtClean="0">
                <a:solidFill>
                  <a:srgbClr val="0070C0"/>
                </a:solidFill>
                <a:ea typeface="ＭＳ 明朝" pitchFamily="17" charset="-128"/>
                <a:cs typeface="Times New Roman" pitchFamily="18" charset="0"/>
              </a:rPr>
              <a:t>Net Present Value= </a:t>
            </a:r>
            <a:r>
              <a:rPr kumimoji="1" lang="en-US" altLang="ja-JP" b="1" dirty="0" smtClean="0">
                <a:solidFill>
                  <a:srgbClr val="00B050"/>
                </a:solidFill>
                <a:ea typeface="ＭＳ 明朝" pitchFamily="17" charset="-128"/>
                <a:cs typeface="Times New Roman" pitchFamily="18" charset="0"/>
              </a:rPr>
              <a:t>Electricity sold</a:t>
            </a:r>
            <a:r>
              <a:rPr kumimoji="1" lang="en-US" altLang="ja-JP" b="1" dirty="0" smtClean="0">
                <a:solidFill>
                  <a:srgbClr val="FF0000"/>
                </a:solidFill>
                <a:ea typeface="ＭＳ 明朝" pitchFamily="17" charset="-128"/>
                <a:cs typeface="Times New Roman" pitchFamily="18" charset="0"/>
              </a:rPr>
              <a:t>- capital cost-fuel cost- O&amp;M cost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dirty="0" smtClean="0">
              <a:ea typeface="ＭＳ 明朝" pitchFamily="17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dirty="0" smtClean="0">
              <a:ea typeface="ＭＳ 明朝" pitchFamily="17" charset="-128"/>
              <a:cs typeface="Times New Roman" pitchFamily="18" charset="0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81657178"/>
              </p:ext>
            </p:extLst>
          </p:nvPr>
        </p:nvGraphicFramePr>
        <p:xfrm>
          <a:off x="381000" y="3251200"/>
          <a:ext cx="8466665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4444"/>
                <a:gridCol w="917222"/>
                <a:gridCol w="1411111"/>
                <a:gridCol w="1481666"/>
                <a:gridCol w="1552222"/>
              </a:tblGrid>
              <a:tr h="82483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DG types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Capital cost [$/kW]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Power generation efficiency [-]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Operation &amp; Maintenance Cost</a:t>
                      </a:r>
                      <a:r>
                        <a:rPr kumimoji="1" lang="en-US" altLang="ja-JP" baseline="0" dirty="0" smtClean="0"/>
                        <a:t> ($/kWh)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FIT</a:t>
                      </a:r>
                      <a:r>
                        <a:rPr kumimoji="1" lang="en-US" altLang="ja-JP" baseline="0" dirty="0" smtClean="0"/>
                        <a:t> electricity price (RM/kWh)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490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>
                          <a:ea typeface="ＭＳ 明朝" pitchFamily="17" charset="-128"/>
                          <a:cs typeface="Times New Roman" pitchFamily="18" charset="0"/>
                        </a:rPr>
                        <a:t>Biogas-fuelled Diesel Engine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125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0.43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0.005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0.32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490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>
                          <a:ea typeface="ＭＳ 明朝" pitchFamily="17" charset="-128"/>
                          <a:cs typeface="Times New Roman" pitchFamily="18" charset="0"/>
                        </a:rPr>
                        <a:t>Biogas-fuelled</a:t>
                      </a:r>
                      <a:r>
                        <a:rPr kumimoji="1" lang="en-US" altLang="ja-JP" baseline="0" dirty="0" smtClean="0">
                          <a:ea typeface="ＭＳ 明朝" pitchFamily="17" charset="-128"/>
                          <a:cs typeface="Times New Roman" pitchFamily="18" charset="0"/>
                        </a:rPr>
                        <a:t> </a:t>
                      </a:r>
                      <a:r>
                        <a:rPr kumimoji="1" lang="en-US" altLang="ja-JP" dirty="0" smtClean="0">
                          <a:ea typeface="ＭＳ 明朝" pitchFamily="17" charset="-128"/>
                          <a:cs typeface="Times New Roman" pitchFamily="18" charset="0"/>
                        </a:rPr>
                        <a:t>Gas Engine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250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0.42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0.007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0.32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490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>
                          <a:ea typeface="ＭＳ 明朝" pitchFamily="17" charset="-128"/>
                          <a:cs typeface="Times New Roman" pitchFamily="18" charset="0"/>
                        </a:rPr>
                        <a:t>Biogas-fuelled</a:t>
                      </a:r>
                      <a:r>
                        <a:rPr kumimoji="1" lang="en-US" altLang="ja-JP" baseline="0" dirty="0" smtClean="0">
                          <a:ea typeface="ＭＳ 明朝" pitchFamily="17" charset="-128"/>
                          <a:cs typeface="Times New Roman" pitchFamily="18" charset="0"/>
                        </a:rPr>
                        <a:t> </a:t>
                      </a:r>
                      <a:r>
                        <a:rPr kumimoji="1" lang="en-US" altLang="ja-JP" dirty="0" smtClean="0">
                          <a:ea typeface="ＭＳ 明朝" pitchFamily="17" charset="-128"/>
                          <a:cs typeface="Times New Roman" pitchFamily="18" charset="0"/>
                        </a:rPr>
                        <a:t>Micro Gas Turbine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350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0.30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0.005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0.32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490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>
                          <a:ea typeface="ＭＳ 明朝" pitchFamily="17" charset="-128"/>
                          <a:cs typeface="Times New Roman" pitchFamily="18" charset="0"/>
                        </a:rPr>
                        <a:t>Biogas-fuelled</a:t>
                      </a:r>
                      <a:r>
                        <a:rPr kumimoji="1" lang="en-US" altLang="ja-JP" baseline="0" dirty="0" smtClean="0">
                          <a:ea typeface="ＭＳ 明朝" pitchFamily="17" charset="-128"/>
                          <a:cs typeface="Times New Roman" pitchFamily="18" charset="0"/>
                        </a:rPr>
                        <a:t> </a:t>
                      </a:r>
                      <a:r>
                        <a:rPr kumimoji="1" lang="en-US" altLang="ja-JP" dirty="0" smtClean="0">
                          <a:ea typeface="ＭＳ 明朝" pitchFamily="17" charset="-128"/>
                          <a:cs typeface="Times New Roman" pitchFamily="18" charset="0"/>
                        </a:rPr>
                        <a:t>Fuel Cell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1900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0.54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0.005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0.32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490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>
                          <a:ea typeface="ＭＳ 明朝" pitchFamily="17" charset="-128"/>
                          <a:cs typeface="Times New Roman" pitchFamily="18" charset="0"/>
                        </a:rPr>
                        <a:t>Photovoltaic 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3000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0.001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dirty="0" smtClean="0"/>
                        <a:t>1.23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24734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OCW Template</Template>
  <TotalTime>41626</TotalTime>
  <Words>105</Words>
  <Application>Microsoft Office PowerPoint</Application>
  <PresentationFormat>画面に合わせる (4:3)</PresentationFormat>
  <Paragraphs>43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OCW Template</vt:lpstr>
      <vt:lpstr>Power Plant Technology  Energy Conservation in Power Plants (Lecture 1)</vt:lpstr>
      <vt:lpstr>スライド 2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5AVE</cp:lastModifiedBy>
  <cp:revision>2190</cp:revision>
  <dcterms:created xsi:type="dcterms:W3CDTF">2010-07-05T07:50:24Z</dcterms:created>
  <dcterms:modified xsi:type="dcterms:W3CDTF">2017-08-27T02:45:52Z</dcterms:modified>
</cp:coreProperties>
</file>