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59" r:id="rId2"/>
    <p:sldId id="364" r:id="rId3"/>
    <p:sldId id="369" r:id="rId4"/>
    <p:sldId id="370" r:id="rId5"/>
    <p:sldId id="371" r:id="rId6"/>
    <p:sldId id="372" r:id="rId7"/>
    <p:sldId id="345" r:id="rId8"/>
  </p:sldIdLst>
  <p:sldSz cx="9144000" cy="6858000" type="screen4x3"/>
  <p:notesSz cx="6797675" cy="9926638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2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6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8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5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5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4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69FD85A-EBF6-4353-AA31-26D96E111899}"/>
              </a:ext>
            </a:extLst>
          </p:cNvPr>
          <p:cNvGrpSpPr/>
          <p:nvPr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877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SELAM</a:t>
            </a:r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LAŞMA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REETINGS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3600450"/>
            <a:ext cx="8136904" cy="2038350"/>
          </a:xfrm>
        </p:spPr>
        <p:txBody>
          <a:bodyPr>
            <a:normAutofit fontScale="92500" lnSpcReduction="10000"/>
          </a:bodyPr>
          <a:lstStyle/>
          <a:p>
            <a:endParaRPr lang="en-GB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for Modern Languages and Human Sciences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en-GB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Fatkhiddin </a:t>
            </a:r>
            <a:r>
              <a:rPr lang="en-GB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Mansurov</a:t>
            </a: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7380"/>
            <a:ext cx="4482703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SELAM</a:t>
            </a:r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LAŞMA</a:t>
            </a:r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G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ÜNAYDIN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MERHABA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SELAM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İYİ GÜN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İYİ AKŞAM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İYİ GECE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LER</a:t>
            </a:r>
            <a:endParaRPr lang="en-GB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SELAM</a:t>
            </a:r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LAŞMA</a:t>
            </a:r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HOŞ GELDİN</a:t>
            </a:r>
            <a:r>
              <a:rPr lang="tr-T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İZ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!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HOŞ BULDUK!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HOŞÇA KAL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!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GÜLE-GÜLE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GÖRÜŞÜRÜZ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GÖRÜŞMEK ÜZERE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ŞAHIS ZAMİRLERİ</a:t>
            </a:r>
            <a:b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BEN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SEN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BİZ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SİZ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ONLAR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ŞAHIS ZAMİRLERİ</a:t>
            </a:r>
            <a:b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BEN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endParaRPr lang="tr-T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SEN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  <a:endParaRPr lang="tr-T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NUN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SI</a:t>
            </a:r>
            <a:endParaRPr lang="tr-T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BİZ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MIZ</a:t>
            </a:r>
            <a:endParaRPr lang="tr-T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SİZ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NIZ</a:t>
            </a:r>
            <a:endParaRPr lang="tr-T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ONLAR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LARI</a:t>
            </a:r>
            <a:endParaRPr lang="en-GB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ALIŞTIRMALAR</a:t>
            </a:r>
            <a:br>
              <a:rPr lang="tr-TR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BEN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  <a:endParaRPr lang="tr-T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SEN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NUN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BİZ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SİZ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İN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ONLAR</a:t>
            </a:r>
            <a:r>
              <a:rPr lang="tr-T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endParaRPr lang="en-GB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TURKISH 1 CHAPTER 1</Template>
  <TotalTime>1395</TotalTime>
  <Words>68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Wingdings</vt:lpstr>
      <vt:lpstr>OCW Template_baru</vt:lpstr>
      <vt:lpstr>TURKISH 1 (UHF1271) SELAMLAŞMA GREETINGS </vt:lpstr>
      <vt:lpstr>SELAMLAŞMA GREETINGS</vt:lpstr>
      <vt:lpstr>SELAMLAŞMA GREETINGS</vt:lpstr>
      <vt:lpstr>ŞAHIS ZAMİRLERİ PERSONAL PRONOUNS</vt:lpstr>
      <vt:lpstr>ŞAHIS ZAMİRLERİ PERSONAL PRONOUNS</vt:lpstr>
      <vt:lpstr>ALIŞTIRMALAR EXERCISES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238</cp:revision>
  <cp:lastPrinted>2017-07-24T03:54:17Z</cp:lastPrinted>
  <dcterms:created xsi:type="dcterms:W3CDTF">2016-03-03T08:04:10Z</dcterms:created>
  <dcterms:modified xsi:type="dcterms:W3CDTF">2017-08-27T02:11:12Z</dcterms:modified>
</cp:coreProperties>
</file>