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59" r:id="rId2"/>
    <p:sldId id="364" r:id="rId3"/>
    <p:sldId id="369" r:id="rId4"/>
    <p:sldId id="370" r:id="rId5"/>
    <p:sldId id="371" r:id="rId6"/>
    <p:sldId id="372" r:id="rId7"/>
    <p:sldId id="345" r:id="rId8"/>
  </p:sldIdLst>
  <p:sldSz cx="9144000" cy="6858000" type="screen4x3"/>
  <p:notesSz cx="6797675" cy="9926638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38" autoAdjust="0"/>
    <p:restoredTop sz="97431"/>
  </p:normalViewPr>
  <p:slideViewPr>
    <p:cSldViewPr snapToObjects="1">
      <p:cViewPr varScale="1">
        <p:scale>
          <a:sx n="74" d="100"/>
          <a:sy n="74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ocw.ump.edu.my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2F22EC3-676D-465E-9D9E-BF1E75227CF4}"/>
              </a:ext>
            </a:extLst>
          </p:cNvPr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>
                <a:solidFill>
                  <a:schemeClr val="bg1"/>
                </a:solidFill>
                <a:hlinkClick r:id="rId3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823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81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713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467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745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61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8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959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50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48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769FD85A-EBF6-4353-AA31-26D96E111899}"/>
              </a:ext>
            </a:extLst>
          </p:cNvPr>
          <p:cNvGrpSpPr/>
          <p:nvPr/>
        </p:nvGrpSpPr>
        <p:grpSpPr>
          <a:xfrm>
            <a:off x="3266338" y="6398008"/>
            <a:ext cx="2611324" cy="275116"/>
            <a:chOff x="3483162" y="6313955"/>
            <a:chExt cx="2611324" cy="275116"/>
          </a:xfrm>
        </p:grpSpPr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id="{C2B98131-9974-4A20-83B6-E1A1BC8D265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4"/>
            <a:srcRect l="50065" t="-361" b="69252"/>
            <a:stretch/>
          </p:blipFill>
          <p:spPr>
            <a:xfrm>
              <a:off x="3483162" y="6313955"/>
              <a:ext cx="798534" cy="27511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8810A855-2D5E-4F02-A424-E4EF5614191D}"/>
                </a:ext>
              </a:extLst>
            </p:cNvPr>
            <p:cNvSpPr txBox="1"/>
            <p:nvPr userDrawn="1"/>
          </p:nvSpPr>
          <p:spPr>
            <a:xfrm>
              <a:off x="4228269" y="6342850"/>
              <a:ext cx="186621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By: </a:t>
              </a:r>
              <a:r>
                <a:rPr lang="en-US" sz="1000" b="1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Dr. </a:t>
              </a:r>
              <a:r>
                <a:rPr lang="en-US" sz="1000" b="1" dirty="0" err="1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Fatkhiddin</a:t>
              </a:r>
              <a:r>
                <a:rPr lang="en-US" sz="1000" b="1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Mansurov</a:t>
              </a:r>
              <a:endParaRPr lang="en-US" sz="1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877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TURKISH 1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(UHF1271)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SELAM</a:t>
            </a:r>
            <a:r>
              <a:rPr lang="tr-T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LAŞMA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en-US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REETINGS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67544" y="3600450"/>
            <a:ext cx="8136904" cy="2038350"/>
          </a:xfrm>
        </p:spPr>
        <p:txBody>
          <a:bodyPr>
            <a:normAutofit fontScale="92500" lnSpcReduction="10000"/>
          </a:bodyPr>
          <a:lstStyle/>
          <a:p>
            <a:endParaRPr lang="en-GB" sz="1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sz="1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Centre for Modern Languages and Human Sciences</a:t>
            </a:r>
            <a:b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sz="24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</a:t>
            </a:r>
            <a:r>
              <a:rPr lang="en-GB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Fatkhiddin </a:t>
            </a:r>
            <a:r>
              <a:rPr lang="en-GB" sz="24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Mansurov</a:t>
            </a:r>
            <a:endParaRPr lang="en-GB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17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fatkhiddin@ump.edu.my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27380"/>
            <a:ext cx="4482703" cy="133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SELAM</a:t>
            </a:r>
            <a:r>
              <a:rPr lang="tr-TR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LAŞMA</a:t>
            </a:r>
            <a:r>
              <a:rPr lang="en-GB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en-US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REETINGS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G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ÜNAYDIN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MERHABA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SELAM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İYİ GÜN</a:t>
            </a:r>
            <a:r>
              <a:rPr lang="tr-T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LER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İYİ AKŞAM</a:t>
            </a:r>
            <a:r>
              <a:rPr lang="tr-T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LAR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İYİ GECE</a:t>
            </a:r>
            <a:r>
              <a:rPr lang="tr-T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LER</a:t>
            </a:r>
            <a:endParaRPr lang="en-GB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14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SELAM</a:t>
            </a:r>
            <a:r>
              <a:rPr lang="tr-TR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LAŞMA</a:t>
            </a:r>
            <a:r>
              <a:rPr lang="en-GB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en-US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REETINGS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HOŞ GELDİN</a:t>
            </a:r>
            <a:r>
              <a:rPr lang="tr-T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İZ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!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HOŞ BULDUK!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HOŞÇA KAL</a:t>
            </a:r>
            <a:r>
              <a:rPr lang="tr-T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IN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!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GÜLE-GÜLE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GÖRÜŞÜRÜZ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GÖRÜŞMEK ÜZERE</a:t>
            </a:r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71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ŞAHIS ZAMİRLERİ</a:t>
            </a:r>
            <a:br>
              <a:rPr lang="tr-TR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</a:br>
            <a:r>
              <a:rPr lang="tr-TR" sz="24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 PRONOUNS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BEN</a:t>
            </a:r>
            <a:endParaRPr lang="tr-T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SEN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O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tr-T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BİZ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SİZ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ONLAR</a:t>
            </a:r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1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ŞAHIS ZAMİRLERİ</a:t>
            </a:r>
            <a:br>
              <a:rPr lang="tr-TR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</a:br>
            <a:r>
              <a:rPr lang="tr-TR" sz="24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 PRONOUNS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BEN</a:t>
            </a:r>
            <a:r>
              <a:rPr lang="tr-T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İM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ARABA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M</a:t>
            </a:r>
            <a:endParaRPr lang="tr-TR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SEN</a:t>
            </a:r>
            <a:r>
              <a:rPr lang="tr-T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İN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ARABA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N</a:t>
            </a:r>
            <a:endParaRPr lang="tr-TR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O</a:t>
            </a:r>
            <a:r>
              <a:rPr lang="tr-T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NUN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ARABA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SI</a:t>
            </a:r>
            <a:endParaRPr lang="tr-TR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457200" lvl="1" indent="0">
              <a:lnSpc>
                <a:spcPct val="150000"/>
              </a:lnSpc>
              <a:buNone/>
            </a:pPr>
            <a:endParaRPr lang="tr-T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BİZ</a:t>
            </a:r>
            <a:r>
              <a:rPr lang="tr-T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İM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ARABA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MIZ</a:t>
            </a:r>
            <a:endParaRPr lang="tr-TR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SİZ</a:t>
            </a:r>
            <a:r>
              <a:rPr lang="tr-T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İN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ARABA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NIZ</a:t>
            </a:r>
            <a:endParaRPr lang="tr-TR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ONLAR</a:t>
            </a:r>
            <a:r>
              <a:rPr lang="tr-T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IN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ARABA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LARI</a:t>
            </a:r>
            <a:endParaRPr lang="en-GB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27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ALIŞTIRMALAR</a:t>
            </a:r>
            <a:br>
              <a:rPr lang="tr-TR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</a:br>
            <a:r>
              <a:rPr lang="tr-TR" sz="24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EXER</a:t>
            </a:r>
            <a:r>
              <a:rPr lang="en-US" sz="24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tr-TR" sz="24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4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BEN</a:t>
            </a:r>
            <a:r>
              <a:rPr lang="tr-T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İM</a:t>
            </a:r>
            <a:endParaRPr lang="tr-TR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SEN</a:t>
            </a:r>
            <a:r>
              <a:rPr lang="tr-T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İN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O</a:t>
            </a:r>
            <a:r>
              <a:rPr lang="tr-T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NUN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tr-T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BİZ</a:t>
            </a:r>
            <a:r>
              <a:rPr lang="tr-T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İM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SİZ</a:t>
            </a:r>
            <a:r>
              <a:rPr lang="tr-T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İN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ONLAR</a:t>
            </a:r>
            <a:r>
              <a:rPr lang="tr-T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IN</a:t>
            </a:r>
            <a:endParaRPr lang="en-GB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85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TE</a:t>
            </a:r>
            <a:r>
              <a:rPr lang="tr-TR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ŞEKKÜRLER...</a:t>
            </a:r>
            <a:r>
              <a:rPr lang="en-GB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/>
            </a:r>
            <a:br>
              <a:rPr lang="en-GB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endParaRPr lang="en-GB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CW Template_bar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TURKISH 1 CHAPTER 1</Template>
  <TotalTime>1395</TotalTime>
  <Words>68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Helvetica</vt:lpstr>
      <vt:lpstr>Times New Roman</vt:lpstr>
      <vt:lpstr>Wingdings</vt:lpstr>
      <vt:lpstr>OCW Template_baru</vt:lpstr>
      <vt:lpstr>TURKISH 1 (UHF1271) SELAMLAŞMA GREETINGS </vt:lpstr>
      <vt:lpstr>SELAMLAŞMA GREETINGS</vt:lpstr>
      <vt:lpstr>SELAMLAŞMA GREETINGS</vt:lpstr>
      <vt:lpstr>ŞAHIS ZAMİRLERİ PERSONAL PRONOUNS</vt:lpstr>
      <vt:lpstr>ŞAHIS ZAMİRLERİ PERSONAL PRONOUNS</vt:lpstr>
      <vt:lpstr>ALIŞTIRMALAR EXERCISES</vt:lpstr>
      <vt:lpstr>TEŞEKKÜRLER...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pbmsk</cp:lastModifiedBy>
  <cp:revision>238</cp:revision>
  <cp:lastPrinted>2017-07-24T03:54:17Z</cp:lastPrinted>
  <dcterms:created xsi:type="dcterms:W3CDTF">2016-03-03T08:04:10Z</dcterms:created>
  <dcterms:modified xsi:type="dcterms:W3CDTF">2017-08-27T02:11:12Z</dcterms:modified>
</cp:coreProperties>
</file>