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59" r:id="rId2"/>
    <p:sldId id="360" r:id="rId3"/>
    <p:sldId id="395" r:id="rId4"/>
    <p:sldId id="363" r:id="rId5"/>
    <p:sldId id="396" r:id="rId6"/>
    <p:sldId id="397" r:id="rId7"/>
    <p:sldId id="398" r:id="rId8"/>
    <p:sldId id="362" r:id="rId9"/>
  </p:sldIdLst>
  <p:sldSz cx="9144000" cy="6858000" type="screen4x3"/>
  <p:notesSz cx="6797675" cy="9926638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61" autoAdjust="0"/>
    <p:restoredTop sz="97431"/>
  </p:normalViewPr>
  <p:slideViewPr>
    <p:cSldViewPr snapToObjects="1">
      <p:cViewPr varScale="1">
        <p:scale>
          <a:sx n="69" d="100"/>
          <a:sy n="69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5" name="Picture 4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icences explained | &lt;strong&gt;Creative&lt;/strong&gt; &lt;strong&gt;Commons&lt;/strong&gt; Aotearoa New Zealan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911442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Computer Programming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6: Loop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Jamil Mohamed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Mokhtarudin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Mechanical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mohdjamil@ump.edu.my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To construct C programming involving loop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To learn two loops in C, which are while and do-while</a:t>
            </a:r>
          </a:p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Know to construct loop statement in C programming</a:t>
            </a: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Do-While Loop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8"/>
          </a:xfrm>
        </p:spPr>
        <p:txBody>
          <a:bodyPr>
            <a:normAutofit/>
          </a:bodyPr>
          <a:lstStyle/>
          <a:p>
            <a:pPr algn="just"/>
            <a:r>
              <a:rPr lang="en-GB" dirty="0" smtClean="0"/>
              <a:t>It is a control statement that allows the execution of a section of code at least once and repeatedly as long as a given condition is achieved.</a:t>
            </a:r>
          </a:p>
          <a:p>
            <a:pPr algn="just"/>
            <a:r>
              <a:rPr lang="en-GB" dirty="0" smtClean="0"/>
              <a:t>It will ‘do’ the instruction inside the loop ‘while’ the condition given is met.</a:t>
            </a:r>
          </a:p>
          <a:p>
            <a:pPr algn="just"/>
            <a:r>
              <a:rPr lang="en-GB" dirty="0" smtClean="0"/>
              <a:t>It will stop and exit the loop if the condition given is not met.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48567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do-while</a:t>
            </a:r>
            <a:endParaRPr lang="en-SG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02486" y="885850"/>
            <a:ext cx="7770243" cy="1485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r>
              <a:rPr lang="en-GB" smtClean="0"/>
              <a:t>Still remember??</a:t>
            </a:r>
            <a:endParaRPr lang="en-S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172" t="23422" r="61622" b="48031"/>
          <a:stretch/>
        </p:blipFill>
        <p:spPr>
          <a:xfrm>
            <a:off x="457199" y="1628800"/>
            <a:ext cx="6108265" cy="29523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3608" y="4581128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 smtClean="0"/>
              <a:t>This code allows the user to input positive integer. If the user input non-positive integer, the program will ask the user to try again.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5887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While Loop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smtClean="0"/>
              <a:t>A while loop allows the execution of code repeatedly until the given condition is met.</a:t>
            </a:r>
          </a:p>
          <a:p>
            <a:pPr algn="just"/>
            <a:r>
              <a:rPr lang="en-GB" dirty="0" smtClean="0"/>
              <a:t>What is the different between while and do-while??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98158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while</a:t>
            </a:r>
            <a:endParaRPr lang="en-S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725" t="24406" r="78778" b="49016"/>
          <a:stretch/>
        </p:blipFill>
        <p:spPr>
          <a:xfrm>
            <a:off x="474562" y="1628800"/>
            <a:ext cx="3449366" cy="33261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92" t="79531" r="87079" b="15547"/>
          <a:stretch/>
        </p:blipFill>
        <p:spPr>
          <a:xfrm>
            <a:off x="4788024" y="2420888"/>
            <a:ext cx="3312368" cy="72008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139952" y="3861048"/>
            <a:ext cx="4248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 smtClean="0"/>
              <a:t>Note:</a:t>
            </a:r>
          </a:p>
          <a:p>
            <a:pPr algn="just"/>
            <a:r>
              <a:rPr lang="en-GB" dirty="0" smtClean="0"/>
              <a:t>a++ means a = a+1</a:t>
            </a:r>
          </a:p>
          <a:p>
            <a:pPr algn="just"/>
            <a:endParaRPr lang="en-GB" dirty="0"/>
          </a:p>
          <a:p>
            <a:pPr algn="just"/>
            <a:r>
              <a:rPr lang="en-GB" dirty="0" smtClean="0"/>
              <a:t>When a = 0, it is less than 10, hence </a:t>
            </a:r>
            <a:r>
              <a:rPr lang="en-GB" dirty="0" err="1" smtClean="0"/>
              <a:t>printf</a:t>
            </a:r>
            <a:r>
              <a:rPr lang="en-GB" dirty="0" smtClean="0"/>
              <a:t>() will print value of a = 0, and a++ operation begins, causing a = 1 now. This will repeat until a = 10 and the program exit the while loop.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33899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Difference between while and do-while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smtClean="0"/>
              <a:t>In do-while, the program will execute all the content in the loop first before checking the condition</a:t>
            </a:r>
          </a:p>
          <a:p>
            <a:pPr algn="just"/>
            <a:r>
              <a:rPr lang="en-GB" dirty="0" smtClean="0"/>
              <a:t>Meanwhile, in while, the program will check the condition then execute the content.</a:t>
            </a:r>
          </a:p>
          <a:p>
            <a:pPr algn="just"/>
            <a:r>
              <a:rPr lang="en-GB" dirty="0" smtClean="0"/>
              <a:t>This is because the location of the condition in do-while is at the end of the loop whereas at the beginning of while loop.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898990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Know the do-while and while loop</a:t>
            </a:r>
          </a:p>
          <a:p>
            <a:pPr lvl="1"/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Know the difference between them</a:t>
            </a:r>
          </a:p>
        </p:txBody>
      </p:sp>
    </p:spTree>
    <p:extLst>
      <p:ext uri="{BB962C8B-B14F-4D97-AF65-F5344CB8AC3E}">
        <p14:creationId xmlns:p14="http://schemas.microsoft.com/office/powerpoint/2010/main" val="40866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301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Helvetica</vt:lpstr>
      <vt:lpstr>Helvetica LT Std Light</vt:lpstr>
      <vt:lpstr>Office Theme</vt:lpstr>
      <vt:lpstr>Computer Programming  Chapter 6: Loop</vt:lpstr>
      <vt:lpstr>Chapter Description</vt:lpstr>
      <vt:lpstr>Do-While Loop</vt:lpstr>
      <vt:lpstr>Example of do-while</vt:lpstr>
      <vt:lpstr>While Loop</vt:lpstr>
      <vt:lpstr>Example of while</vt:lpstr>
      <vt:lpstr>Difference between while and do-while</vt:lpstr>
      <vt:lpstr>Conclusion of The Chapter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Mohd Jamil Mohamed Mokhtarudin</cp:lastModifiedBy>
  <cp:revision>225</cp:revision>
  <cp:lastPrinted>2017-07-24T03:54:17Z</cp:lastPrinted>
  <dcterms:created xsi:type="dcterms:W3CDTF">2016-03-03T08:04:10Z</dcterms:created>
  <dcterms:modified xsi:type="dcterms:W3CDTF">2017-09-02T04:17:57Z</dcterms:modified>
</cp:coreProperties>
</file>