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4" r:id="rId3"/>
    <p:sldId id="257" r:id="rId4"/>
    <p:sldId id="292" r:id="rId5"/>
    <p:sldId id="258" r:id="rId6"/>
    <p:sldId id="262" r:id="rId7"/>
    <p:sldId id="259" r:id="rId8"/>
    <p:sldId id="263" r:id="rId9"/>
    <p:sldId id="260" r:id="rId10"/>
    <p:sldId id="264" r:id="rId11"/>
    <p:sldId id="291" r:id="rId12"/>
    <p:sldId id="293" r:id="rId13"/>
    <p:sldId id="261" r:id="rId14"/>
    <p:sldId id="265" r:id="rId15"/>
    <p:sldId id="266" r:id="rId16"/>
    <p:sldId id="267" r:id="rId17"/>
    <p:sldId id="283" r:id="rId18"/>
    <p:sldId id="284" r:id="rId19"/>
    <p:sldId id="285" r:id="rId20"/>
    <p:sldId id="287" r:id="rId21"/>
    <p:sldId id="289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29488B-B022-42AA-A796-2C0C5A44D382}" type="doc">
      <dgm:prSet loTypeId="urn:microsoft.com/office/officeart/2005/8/layout/radial5" loCatId="cycle" qsTypeId="urn:microsoft.com/office/officeart/2005/8/quickstyle/3d2" qsCatId="3D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CD5A4A50-5BC1-477D-8604-29CD902006C8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Classification of survey</a:t>
          </a:r>
          <a:endParaRPr lang="en-US" dirty="0">
            <a:solidFill>
              <a:schemeClr val="tx1"/>
            </a:solidFill>
          </a:endParaRPr>
        </a:p>
      </dgm:t>
    </dgm:pt>
    <dgm:pt modelId="{9762C2BF-25C7-4F5E-90EC-F595BD4C2103}" type="parTrans" cxnId="{E9A0CF01-E360-4E1C-8A51-1A231D438A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94C045B-38E3-47A2-8AF0-D9A3251BE3F8}" type="sibTrans" cxnId="{E9A0CF01-E360-4E1C-8A51-1A231D438A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1E5DB68-3E13-4473-9ACA-728833160078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Chain survey</a:t>
          </a:r>
          <a:endParaRPr lang="en-US" dirty="0">
            <a:solidFill>
              <a:schemeClr val="tx1"/>
            </a:solidFill>
          </a:endParaRPr>
        </a:p>
      </dgm:t>
    </dgm:pt>
    <dgm:pt modelId="{7272AFA3-6B82-47C0-BEBD-2CF7E59CEF97}" type="parTrans" cxnId="{5CED7EA7-E27D-4F0A-8FB9-69C1DB61DE2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0669D11-28E6-426C-BA77-31C7E9044D45}" type="sibTrans" cxnId="{5CED7EA7-E27D-4F0A-8FB9-69C1DB61DE2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3131D4D-0466-4C7D-B2FE-158D819BA613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Traverse survey</a:t>
          </a:r>
        </a:p>
      </dgm:t>
    </dgm:pt>
    <dgm:pt modelId="{3DD2EA2B-4BBC-45F2-A9C1-A7F68CA8B08F}" type="parTrans" cxnId="{B2F95A55-0E4F-44EE-B9C8-5D7B6F67DA0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A39DB07-604F-463E-988E-C5F48DD10E5E}" type="sibTrans" cxnId="{B2F95A55-0E4F-44EE-B9C8-5D7B6F67DA0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ED7C91A-08D6-40D1-81E7-53F538860AA9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Tacheometry</a:t>
          </a:r>
          <a:endParaRPr lang="en-US" dirty="0">
            <a:solidFill>
              <a:schemeClr val="tx1"/>
            </a:solidFill>
          </a:endParaRPr>
        </a:p>
      </dgm:t>
    </dgm:pt>
    <dgm:pt modelId="{AE558FD0-8501-4694-8564-D3D491FF9144}" type="parTrans" cxnId="{D2B52DE3-5796-4D06-8E6E-6E0573FA7A6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B16496A-9136-4C8A-B7CB-B2A6BB32CBD7}" type="sibTrans" cxnId="{D2B52DE3-5796-4D06-8E6E-6E0573FA7A6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F10536A-6A0E-4F3C-8BBF-5B79B1DB2C11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Levelling</a:t>
          </a:r>
          <a:r>
            <a:rPr lang="en-US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EA81B231-24F0-4D54-B8F1-659705668AB6}" type="parTrans" cxnId="{F52547A0-6F9D-4FCB-BFDC-47CCB1F1903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B745473-FCAC-4DA9-AE82-6A4313822478}" type="sibTrans" cxnId="{F52547A0-6F9D-4FCB-BFDC-47CCB1F1903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706CC76-958A-4C02-AB6B-EDDDE5D0A74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Plane tabling</a:t>
          </a:r>
          <a:endParaRPr lang="en-US" dirty="0">
            <a:solidFill>
              <a:schemeClr val="tx1"/>
            </a:solidFill>
          </a:endParaRPr>
        </a:p>
      </dgm:t>
    </dgm:pt>
    <dgm:pt modelId="{488F27D3-63E3-40DD-A548-4C0F75984699}" type="parTrans" cxnId="{B13E0B38-2866-4474-9E69-164790DED90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2CC9D24-0319-4D07-8AAF-4D4A83F59448}" type="sibTrans" cxnId="{B13E0B38-2866-4474-9E69-164790DED90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748EB31-3CEE-40CF-B00F-C56456C2FEB3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triangulation</a:t>
          </a:r>
          <a:endParaRPr lang="en-US" dirty="0">
            <a:solidFill>
              <a:schemeClr val="tx1"/>
            </a:solidFill>
          </a:endParaRPr>
        </a:p>
      </dgm:t>
    </dgm:pt>
    <dgm:pt modelId="{2C687DEF-3AE3-4A11-943A-D47F52A6498B}" type="parTrans" cxnId="{5FEC9AD5-FC3F-413A-85D3-127D82D6303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19D5120-820C-4C9E-A0D5-D2FFAE87E7AF}" type="sibTrans" cxnId="{5FEC9AD5-FC3F-413A-85D3-127D82D6303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1965C9B-3F15-49D5-99C9-37749A0DDD84}" type="pres">
      <dgm:prSet presAssocID="{0A29488B-B022-42AA-A796-2C0C5A44D38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713A5B-DA21-4387-8152-3732E5312151}" type="pres">
      <dgm:prSet presAssocID="{CD5A4A50-5BC1-477D-8604-29CD902006C8}" presName="centerShape" presStyleLbl="node0" presStyleIdx="0" presStyleCnt="1" custLinFactNeighborX="590" custLinFactNeighborY="-489"/>
      <dgm:spPr/>
      <dgm:t>
        <a:bodyPr/>
        <a:lstStyle/>
        <a:p>
          <a:endParaRPr lang="en-US"/>
        </a:p>
      </dgm:t>
    </dgm:pt>
    <dgm:pt modelId="{EB73A940-32B6-42EB-AE93-7213B8064986}" type="pres">
      <dgm:prSet presAssocID="{7272AFA3-6B82-47C0-BEBD-2CF7E59CEF97}" presName="parTrans" presStyleLbl="sibTrans2D1" presStyleIdx="0" presStyleCnt="6"/>
      <dgm:spPr/>
      <dgm:t>
        <a:bodyPr/>
        <a:lstStyle/>
        <a:p>
          <a:endParaRPr lang="en-US"/>
        </a:p>
      </dgm:t>
    </dgm:pt>
    <dgm:pt modelId="{C7142B6D-52AF-4E4C-8A42-1448650AE52C}" type="pres">
      <dgm:prSet presAssocID="{7272AFA3-6B82-47C0-BEBD-2CF7E59CEF97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910438F0-7271-46D5-95F8-6655F3419475}" type="pres">
      <dgm:prSet presAssocID="{F1E5DB68-3E13-4473-9ACA-72883316007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EE2839-588A-4312-AE25-3C083469B70F}" type="pres">
      <dgm:prSet presAssocID="{3DD2EA2B-4BBC-45F2-A9C1-A7F68CA8B08F}" presName="parTrans" presStyleLbl="sibTrans2D1" presStyleIdx="1" presStyleCnt="6"/>
      <dgm:spPr/>
      <dgm:t>
        <a:bodyPr/>
        <a:lstStyle/>
        <a:p>
          <a:endParaRPr lang="en-US"/>
        </a:p>
      </dgm:t>
    </dgm:pt>
    <dgm:pt modelId="{3839611B-5410-45A8-8F17-203BB8B602DB}" type="pres">
      <dgm:prSet presAssocID="{3DD2EA2B-4BBC-45F2-A9C1-A7F68CA8B08F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05D741B7-97D1-403F-9A80-ECCB2D80B2F8}" type="pres">
      <dgm:prSet presAssocID="{83131D4D-0466-4C7D-B2FE-158D819BA61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99BC38-08D0-46D0-95ED-F7441E7B1E6E}" type="pres">
      <dgm:prSet presAssocID="{AE558FD0-8501-4694-8564-D3D491FF9144}" presName="parTrans" presStyleLbl="sibTrans2D1" presStyleIdx="2" presStyleCnt="6"/>
      <dgm:spPr/>
      <dgm:t>
        <a:bodyPr/>
        <a:lstStyle/>
        <a:p>
          <a:endParaRPr lang="en-US"/>
        </a:p>
      </dgm:t>
    </dgm:pt>
    <dgm:pt modelId="{6E203584-E8F5-4E7E-9AC5-69424139A914}" type="pres">
      <dgm:prSet presAssocID="{AE558FD0-8501-4694-8564-D3D491FF9144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8D652853-F791-4487-A34F-6FD661C18255}" type="pres">
      <dgm:prSet presAssocID="{3ED7C91A-08D6-40D1-81E7-53F538860AA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FB101-8C9D-42C6-90CC-448108BCB7EE}" type="pres">
      <dgm:prSet presAssocID="{EA81B231-24F0-4D54-B8F1-659705668AB6}" presName="parTrans" presStyleLbl="sibTrans2D1" presStyleIdx="3" presStyleCnt="6"/>
      <dgm:spPr/>
      <dgm:t>
        <a:bodyPr/>
        <a:lstStyle/>
        <a:p>
          <a:endParaRPr lang="en-US"/>
        </a:p>
      </dgm:t>
    </dgm:pt>
    <dgm:pt modelId="{B7707F88-B54D-4075-89DE-1D7F3C98B46D}" type="pres">
      <dgm:prSet presAssocID="{EA81B231-24F0-4D54-B8F1-659705668AB6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92462F6F-1077-4F27-AD49-7795E83707D4}" type="pres">
      <dgm:prSet presAssocID="{4F10536A-6A0E-4F3C-8BBF-5B79B1DB2C1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AC4AF3-F9FA-4A3D-8F14-F9733D9048D5}" type="pres">
      <dgm:prSet presAssocID="{488F27D3-63E3-40DD-A548-4C0F75984699}" presName="parTrans" presStyleLbl="sibTrans2D1" presStyleIdx="4" presStyleCnt="6"/>
      <dgm:spPr/>
      <dgm:t>
        <a:bodyPr/>
        <a:lstStyle/>
        <a:p>
          <a:endParaRPr lang="en-US"/>
        </a:p>
      </dgm:t>
    </dgm:pt>
    <dgm:pt modelId="{DDEB08D7-C36A-4AD9-8C23-D65E33AD98FF}" type="pres">
      <dgm:prSet presAssocID="{488F27D3-63E3-40DD-A548-4C0F75984699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AB12305D-81C9-4064-AE60-646EE756C2EF}" type="pres">
      <dgm:prSet presAssocID="{A706CC76-958A-4C02-AB6B-EDDDE5D0A74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04685D-817F-4E0B-B612-A8D3A9A96D80}" type="pres">
      <dgm:prSet presAssocID="{2C687DEF-3AE3-4A11-943A-D47F52A6498B}" presName="parTrans" presStyleLbl="sibTrans2D1" presStyleIdx="5" presStyleCnt="6"/>
      <dgm:spPr/>
      <dgm:t>
        <a:bodyPr/>
        <a:lstStyle/>
        <a:p>
          <a:endParaRPr lang="en-US"/>
        </a:p>
      </dgm:t>
    </dgm:pt>
    <dgm:pt modelId="{2D79505F-D889-457F-AFA0-A34D31C90AF9}" type="pres">
      <dgm:prSet presAssocID="{2C687DEF-3AE3-4A11-943A-D47F52A6498B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AB7E8EE5-2365-432D-AA9B-22D3182E8CB5}" type="pres">
      <dgm:prSet presAssocID="{2748EB31-3CEE-40CF-B00F-C56456C2FEB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05CEEB-4155-4DC5-BBED-E49E57E67C07}" type="presOf" srcId="{7272AFA3-6B82-47C0-BEBD-2CF7E59CEF97}" destId="{EB73A940-32B6-42EB-AE93-7213B8064986}" srcOrd="0" destOrd="0" presId="urn:microsoft.com/office/officeart/2005/8/layout/radial5"/>
    <dgm:cxn modelId="{9C7AAA28-43E3-4B88-9DC1-24962DA55D8B}" type="presOf" srcId="{3DD2EA2B-4BBC-45F2-A9C1-A7F68CA8B08F}" destId="{D5EE2839-588A-4312-AE25-3C083469B70F}" srcOrd="0" destOrd="0" presId="urn:microsoft.com/office/officeart/2005/8/layout/radial5"/>
    <dgm:cxn modelId="{2624C323-5235-4E2A-9803-EBD996EC611F}" type="presOf" srcId="{EA81B231-24F0-4D54-B8F1-659705668AB6}" destId="{E00FB101-8C9D-42C6-90CC-448108BCB7EE}" srcOrd="0" destOrd="0" presId="urn:microsoft.com/office/officeart/2005/8/layout/radial5"/>
    <dgm:cxn modelId="{10C51243-16BA-4F84-AC27-DEEDE8193B87}" type="presOf" srcId="{3ED7C91A-08D6-40D1-81E7-53F538860AA9}" destId="{8D652853-F791-4487-A34F-6FD661C18255}" srcOrd="0" destOrd="0" presId="urn:microsoft.com/office/officeart/2005/8/layout/radial5"/>
    <dgm:cxn modelId="{F889CCEB-B30E-4347-A9BC-DBAFB93711A6}" type="presOf" srcId="{2C687DEF-3AE3-4A11-943A-D47F52A6498B}" destId="{D704685D-817F-4E0B-B612-A8D3A9A96D80}" srcOrd="0" destOrd="0" presId="urn:microsoft.com/office/officeart/2005/8/layout/radial5"/>
    <dgm:cxn modelId="{9AEA7BD9-E13C-4C2F-8FE1-BBC0DF9B8086}" type="presOf" srcId="{AE558FD0-8501-4694-8564-D3D491FF9144}" destId="{B899BC38-08D0-46D0-95ED-F7441E7B1E6E}" srcOrd="0" destOrd="0" presId="urn:microsoft.com/office/officeart/2005/8/layout/radial5"/>
    <dgm:cxn modelId="{6BC0A8D7-8631-4752-9364-B8796A4A18E4}" type="presOf" srcId="{AE558FD0-8501-4694-8564-D3D491FF9144}" destId="{6E203584-E8F5-4E7E-9AC5-69424139A914}" srcOrd="1" destOrd="0" presId="urn:microsoft.com/office/officeart/2005/8/layout/radial5"/>
    <dgm:cxn modelId="{4872D4EA-93A6-40B1-8FAA-930016C18F99}" type="presOf" srcId="{488F27D3-63E3-40DD-A548-4C0F75984699}" destId="{CDAC4AF3-F9FA-4A3D-8F14-F9733D9048D5}" srcOrd="0" destOrd="0" presId="urn:microsoft.com/office/officeart/2005/8/layout/radial5"/>
    <dgm:cxn modelId="{CFD320D8-A528-491F-B454-688728104E78}" type="presOf" srcId="{A706CC76-958A-4C02-AB6B-EDDDE5D0A746}" destId="{AB12305D-81C9-4064-AE60-646EE756C2EF}" srcOrd="0" destOrd="0" presId="urn:microsoft.com/office/officeart/2005/8/layout/radial5"/>
    <dgm:cxn modelId="{E9A0CF01-E360-4E1C-8A51-1A231D438AC8}" srcId="{0A29488B-B022-42AA-A796-2C0C5A44D382}" destId="{CD5A4A50-5BC1-477D-8604-29CD902006C8}" srcOrd="0" destOrd="0" parTransId="{9762C2BF-25C7-4F5E-90EC-F595BD4C2103}" sibTransId="{994C045B-38E3-47A2-8AF0-D9A3251BE3F8}"/>
    <dgm:cxn modelId="{C24A485B-EFEC-4897-8AF4-A0C7DE625D65}" type="presOf" srcId="{488F27D3-63E3-40DD-A548-4C0F75984699}" destId="{DDEB08D7-C36A-4AD9-8C23-D65E33AD98FF}" srcOrd="1" destOrd="0" presId="urn:microsoft.com/office/officeart/2005/8/layout/radial5"/>
    <dgm:cxn modelId="{93A3880B-CF2F-4C2B-AE65-6DBD44605FEE}" type="presOf" srcId="{0A29488B-B022-42AA-A796-2C0C5A44D382}" destId="{31965C9B-3F15-49D5-99C9-37749A0DDD84}" srcOrd="0" destOrd="0" presId="urn:microsoft.com/office/officeart/2005/8/layout/radial5"/>
    <dgm:cxn modelId="{1EC316F8-3269-4064-A89D-806E00ED4C9B}" type="presOf" srcId="{2C687DEF-3AE3-4A11-943A-D47F52A6498B}" destId="{2D79505F-D889-457F-AFA0-A34D31C90AF9}" srcOrd="1" destOrd="0" presId="urn:microsoft.com/office/officeart/2005/8/layout/radial5"/>
    <dgm:cxn modelId="{B2F95A55-0E4F-44EE-B9C8-5D7B6F67DA00}" srcId="{CD5A4A50-5BC1-477D-8604-29CD902006C8}" destId="{83131D4D-0466-4C7D-B2FE-158D819BA613}" srcOrd="1" destOrd="0" parTransId="{3DD2EA2B-4BBC-45F2-A9C1-A7F68CA8B08F}" sibTransId="{9A39DB07-604F-463E-988E-C5F48DD10E5E}"/>
    <dgm:cxn modelId="{FAD28FD1-3497-4DE8-A19B-2A2320CB5B30}" type="presOf" srcId="{4F10536A-6A0E-4F3C-8BBF-5B79B1DB2C11}" destId="{92462F6F-1077-4F27-AD49-7795E83707D4}" srcOrd="0" destOrd="0" presId="urn:microsoft.com/office/officeart/2005/8/layout/radial5"/>
    <dgm:cxn modelId="{D2B52DE3-5796-4D06-8E6E-6E0573FA7A61}" srcId="{CD5A4A50-5BC1-477D-8604-29CD902006C8}" destId="{3ED7C91A-08D6-40D1-81E7-53F538860AA9}" srcOrd="2" destOrd="0" parTransId="{AE558FD0-8501-4694-8564-D3D491FF9144}" sibTransId="{3B16496A-9136-4C8A-B7CB-B2A6BB32CBD7}"/>
    <dgm:cxn modelId="{B13E0B38-2866-4474-9E69-164790DED909}" srcId="{CD5A4A50-5BC1-477D-8604-29CD902006C8}" destId="{A706CC76-958A-4C02-AB6B-EDDDE5D0A746}" srcOrd="4" destOrd="0" parTransId="{488F27D3-63E3-40DD-A548-4C0F75984699}" sibTransId="{A2CC9D24-0319-4D07-8AAF-4D4A83F59448}"/>
    <dgm:cxn modelId="{463A7F09-A23C-444D-BCA2-039901D76122}" type="presOf" srcId="{CD5A4A50-5BC1-477D-8604-29CD902006C8}" destId="{D2713A5B-DA21-4387-8152-3732E5312151}" srcOrd="0" destOrd="0" presId="urn:microsoft.com/office/officeart/2005/8/layout/radial5"/>
    <dgm:cxn modelId="{10AE9433-E386-4F19-B99D-3F0163A851BC}" type="presOf" srcId="{7272AFA3-6B82-47C0-BEBD-2CF7E59CEF97}" destId="{C7142B6D-52AF-4E4C-8A42-1448650AE52C}" srcOrd="1" destOrd="0" presId="urn:microsoft.com/office/officeart/2005/8/layout/radial5"/>
    <dgm:cxn modelId="{441D728B-5677-4DB3-B26E-1D705D9CDC5C}" type="presOf" srcId="{EA81B231-24F0-4D54-B8F1-659705668AB6}" destId="{B7707F88-B54D-4075-89DE-1D7F3C98B46D}" srcOrd="1" destOrd="0" presId="urn:microsoft.com/office/officeart/2005/8/layout/radial5"/>
    <dgm:cxn modelId="{FACD6DCF-5F54-4212-AC9A-E7F355013BD4}" type="presOf" srcId="{83131D4D-0466-4C7D-B2FE-158D819BA613}" destId="{05D741B7-97D1-403F-9A80-ECCB2D80B2F8}" srcOrd="0" destOrd="0" presId="urn:microsoft.com/office/officeart/2005/8/layout/radial5"/>
    <dgm:cxn modelId="{5CED7EA7-E27D-4F0A-8FB9-69C1DB61DE23}" srcId="{CD5A4A50-5BC1-477D-8604-29CD902006C8}" destId="{F1E5DB68-3E13-4473-9ACA-728833160078}" srcOrd="0" destOrd="0" parTransId="{7272AFA3-6B82-47C0-BEBD-2CF7E59CEF97}" sibTransId="{10669D11-28E6-426C-BA77-31C7E9044D45}"/>
    <dgm:cxn modelId="{5FEC9AD5-FC3F-413A-85D3-127D82D6303B}" srcId="{CD5A4A50-5BC1-477D-8604-29CD902006C8}" destId="{2748EB31-3CEE-40CF-B00F-C56456C2FEB3}" srcOrd="5" destOrd="0" parTransId="{2C687DEF-3AE3-4A11-943A-D47F52A6498B}" sibTransId="{A19D5120-820C-4C9E-A0D5-D2FFAE87E7AF}"/>
    <dgm:cxn modelId="{281A06F5-D539-487D-B084-1A137671F121}" type="presOf" srcId="{3DD2EA2B-4BBC-45F2-A9C1-A7F68CA8B08F}" destId="{3839611B-5410-45A8-8F17-203BB8B602DB}" srcOrd="1" destOrd="0" presId="urn:microsoft.com/office/officeart/2005/8/layout/radial5"/>
    <dgm:cxn modelId="{E8945B47-A527-4442-9B61-3397F1D5CE54}" type="presOf" srcId="{F1E5DB68-3E13-4473-9ACA-728833160078}" destId="{910438F0-7271-46D5-95F8-6655F3419475}" srcOrd="0" destOrd="0" presId="urn:microsoft.com/office/officeart/2005/8/layout/radial5"/>
    <dgm:cxn modelId="{F52547A0-6F9D-4FCB-BFDC-47CCB1F19032}" srcId="{CD5A4A50-5BC1-477D-8604-29CD902006C8}" destId="{4F10536A-6A0E-4F3C-8BBF-5B79B1DB2C11}" srcOrd="3" destOrd="0" parTransId="{EA81B231-24F0-4D54-B8F1-659705668AB6}" sibTransId="{EB745473-FCAC-4DA9-AE82-6A4313822478}"/>
    <dgm:cxn modelId="{B4DD11A4-73AD-4664-9EA1-1F37FDA0AFD8}" type="presOf" srcId="{2748EB31-3CEE-40CF-B00F-C56456C2FEB3}" destId="{AB7E8EE5-2365-432D-AA9B-22D3182E8CB5}" srcOrd="0" destOrd="0" presId="urn:microsoft.com/office/officeart/2005/8/layout/radial5"/>
    <dgm:cxn modelId="{2C257D37-A2E8-49AD-B938-32550643CC76}" type="presParOf" srcId="{31965C9B-3F15-49D5-99C9-37749A0DDD84}" destId="{D2713A5B-DA21-4387-8152-3732E5312151}" srcOrd="0" destOrd="0" presId="urn:microsoft.com/office/officeart/2005/8/layout/radial5"/>
    <dgm:cxn modelId="{D832824B-F9B9-4F1C-B960-8E756C67CC18}" type="presParOf" srcId="{31965C9B-3F15-49D5-99C9-37749A0DDD84}" destId="{EB73A940-32B6-42EB-AE93-7213B8064986}" srcOrd="1" destOrd="0" presId="urn:microsoft.com/office/officeart/2005/8/layout/radial5"/>
    <dgm:cxn modelId="{A19942B9-2401-4CD5-8BAC-F404403DE6DE}" type="presParOf" srcId="{EB73A940-32B6-42EB-AE93-7213B8064986}" destId="{C7142B6D-52AF-4E4C-8A42-1448650AE52C}" srcOrd="0" destOrd="0" presId="urn:microsoft.com/office/officeart/2005/8/layout/radial5"/>
    <dgm:cxn modelId="{6D3B35FE-763F-478F-A4DE-75DFE377C2BA}" type="presParOf" srcId="{31965C9B-3F15-49D5-99C9-37749A0DDD84}" destId="{910438F0-7271-46D5-95F8-6655F3419475}" srcOrd="2" destOrd="0" presId="urn:microsoft.com/office/officeart/2005/8/layout/radial5"/>
    <dgm:cxn modelId="{B86A80A6-85EA-4C5E-945D-8192011570CE}" type="presParOf" srcId="{31965C9B-3F15-49D5-99C9-37749A0DDD84}" destId="{D5EE2839-588A-4312-AE25-3C083469B70F}" srcOrd="3" destOrd="0" presId="urn:microsoft.com/office/officeart/2005/8/layout/radial5"/>
    <dgm:cxn modelId="{8FAA20D7-DB3B-4F03-840E-5980AE35C5A3}" type="presParOf" srcId="{D5EE2839-588A-4312-AE25-3C083469B70F}" destId="{3839611B-5410-45A8-8F17-203BB8B602DB}" srcOrd="0" destOrd="0" presId="urn:microsoft.com/office/officeart/2005/8/layout/radial5"/>
    <dgm:cxn modelId="{F791D349-CBBC-4289-8954-5EED64A767EE}" type="presParOf" srcId="{31965C9B-3F15-49D5-99C9-37749A0DDD84}" destId="{05D741B7-97D1-403F-9A80-ECCB2D80B2F8}" srcOrd="4" destOrd="0" presId="urn:microsoft.com/office/officeart/2005/8/layout/radial5"/>
    <dgm:cxn modelId="{805989D0-06CE-471F-93BA-387400B6890F}" type="presParOf" srcId="{31965C9B-3F15-49D5-99C9-37749A0DDD84}" destId="{B899BC38-08D0-46D0-95ED-F7441E7B1E6E}" srcOrd="5" destOrd="0" presId="urn:microsoft.com/office/officeart/2005/8/layout/radial5"/>
    <dgm:cxn modelId="{5F7CEB03-B143-4096-95A3-403843166313}" type="presParOf" srcId="{B899BC38-08D0-46D0-95ED-F7441E7B1E6E}" destId="{6E203584-E8F5-4E7E-9AC5-69424139A914}" srcOrd="0" destOrd="0" presId="urn:microsoft.com/office/officeart/2005/8/layout/radial5"/>
    <dgm:cxn modelId="{FAD4D081-1EFD-4473-8CBB-F2C6F63096E7}" type="presParOf" srcId="{31965C9B-3F15-49D5-99C9-37749A0DDD84}" destId="{8D652853-F791-4487-A34F-6FD661C18255}" srcOrd="6" destOrd="0" presId="urn:microsoft.com/office/officeart/2005/8/layout/radial5"/>
    <dgm:cxn modelId="{9B38DE36-28A1-48EB-9413-DBC0FF61304A}" type="presParOf" srcId="{31965C9B-3F15-49D5-99C9-37749A0DDD84}" destId="{E00FB101-8C9D-42C6-90CC-448108BCB7EE}" srcOrd="7" destOrd="0" presId="urn:microsoft.com/office/officeart/2005/8/layout/radial5"/>
    <dgm:cxn modelId="{6D2948CF-8119-429B-B073-C2B9D87B7E01}" type="presParOf" srcId="{E00FB101-8C9D-42C6-90CC-448108BCB7EE}" destId="{B7707F88-B54D-4075-89DE-1D7F3C98B46D}" srcOrd="0" destOrd="0" presId="urn:microsoft.com/office/officeart/2005/8/layout/radial5"/>
    <dgm:cxn modelId="{C0BAD7B8-4BE8-4DCC-BC0D-5EE66A507795}" type="presParOf" srcId="{31965C9B-3F15-49D5-99C9-37749A0DDD84}" destId="{92462F6F-1077-4F27-AD49-7795E83707D4}" srcOrd="8" destOrd="0" presId="urn:microsoft.com/office/officeart/2005/8/layout/radial5"/>
    <dgm:cxn modelId="{04CAB0DD-BE51-4891-9E30-375AF273798B}" type="presParOf" srcId="{31965C9B-3F15-49D5-99C9-37749A0DDD84}" destId="{CDAC4AF3-F9FA-4A3D-8F14-F9733D9048D5}" srcOrd="9" destOrd="0" presId="urn:microsoft.com/office/officeart/2005/8/layout/radial5"/>
    <dgm:cxn modelId="{7670FC29-FBA7-4116-84BB-5282850AB578}" type="presParOf" srcId="{CDAC4AF3-F9FA-4A3D-8F14-F9733D9048D5}" destId="{DDEB08D7-C36A-4AD9-8C23-D65E33AD98FF}" srcOrd="0" destOrd="0" presId="urn:microsoft.com/office/officeart/2005/8/layout/radial5"/>
    <dgm:cxn modelId="{696F9E4B-55AA-4F9A-80D3-05A17F446A3E}" type="presParOf" srcId="{31965C9B-3F15-49D5-99C9-37749A0DDD84}" destId="{AB12305D-81C9-4064-AE60-646EE756C2EF}" srcOrd="10" destOrd="0" presId="urn:microsoft.com/office/officeart/2005/8/layout/radial5"/>
    <dgm:cxn modelId="{9351978C-FE86-463C-8BBF-47D24D7AEEE7}" type="presParOf" srcId="{31965C9B-3F15-49D5-99C9-37749A0DDD84}" destId="{D704685D-817F-4E0B-B612-A8D3A9A96D80}" srcOrd="11" destOrd="0" presId="urn:microsoft.com/office/officeart/2005/8/layout/radial5"/>
    <dgm:cxn modelId="{0581EE1B-DAD4-4F0E-93EB-01A4B70EA684}" type="presParOf" srcId="{D704685D-817F-4E0B-B612-A8D3A9A96D80}" destId="{2D79505F-D889-457F-AFA0-A34D31C90AF9}" srcOrd="0" destOrd="0" presId="urn:microsoft.com/office/officeart/2005/8/layout/radial5"/>
    <dgm:cxn modelId="{BDA1C439-346B-441F-8F95-45E5C9935E78}" type="presParOf" srcId="{31965C9B-3F15-49D5-99C9-37749A0DDD84}" destId="{AB7E8EE5-2365-432D-AA9B-22D3182E8CB5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61E5F8-47CB-4561-8DED-BF1A46042B1E}" type="doc">
      <dgm:prSet loTypeId="urn:microsoft.com/office/officeart/2005/8/layout/radial5" loCatId="cycle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E773D45C-AAB1-48CD-85C5-2991AA6FBAB7}">
      <dgm:prSet phldrT="[Text]"/>
      <dgm:spPr/>
      <dgm:t>
        <a:bodyPr/>
        <a:lstStyle/>
        <a:p>
          <a:r>
            <a:rPr lang="en-US" dirty="0" smtClean="0"/>
            <a:t>Branches of survey</a:t>
          </a:r>
          <a:endParaRPr lang="en-US" dirty="0"/>
        </a:p>
      </dgm:t>
    </dgm:pt>
    <dgm:pt modelId="{7DE44C11-E603-49BA-B2B8-2333FEDECB99}" type="parTrans" cxnId="{7C94DB5B-19DC-4ED7-82A6-672E6B96A982}">
      <dgm:prSet/>
      <dgm:spPr/>
      <dgm:t>
        <a:bodyPr/>
        <a:lstStyle/>
        <a:p>
          <a:endParaRPr lang="en-US"/>
        </a:p>
      </dgm:t>
    </dgm:pt>
    <dgm:pt modelId="{2E23345D-0387-46C5-BF86-AF3CE4FE57C4}" type="sibTrans" cxnId="{7C94DB5B-19DC-4ED7-82A6-672E6B96A982}">
      <dgm:prSet/>
      <dgm:spPr/>
      <dgm:t>
        <a:bodyPr/>
        <a:lstStyle/>
        <a:p>
          <a:endParaRPr lang="en-US"/>
        </a:p>
      </dgm:t>
    </dgm:pt>
    <dgm:pt modelId="{AE4D56D1-271C-4E68-90B1-8294D5209D4C}">
      <dgm:prSet phldrT="[Text]"/>
      <dgm:spPr/>
      <dgm:t>
        <a:bodyPr/>
        <a:lstStyle/>
        <a:p>
          <a:r>
            <a:rPr lang="en-US" dirty="0" smtClean="0"/>
            <a:t>Engineering survey</a:t>
          </a:r>
          <a:endParaRPr lang="en-US" dirty="0"/>
        </a:p>
      </dgm:t>
    </dgm:pt>
    <dgm:pt modelId="{BB4E53A4-3059-4CD9-BD86-8D63F6955D7A}" type="parTrans" cxnId="{B56AAFC1-C6F0-40B4-8C21-7218AD1C6748}">
      <dgm:prSet/>
      <dgm:spPr/>
      <dgm:t>
        <a:bodyPr/>
        <a:lstStyle/>
        <a:p>
          <a:endParaRPr lang="en-US"/>
        </a:p>
      </dgm:t>
    </dgm:pt>
    <dgm:pt modelId="{E01F663B-C0F1-4634-84D8-181E783FE13A}" type="sibTrans" cxnId="{B56AAFC1-C6F0-40B4-8C21-7218AD1C6748}">
      <dgm:prSet/>
      <dgm:spPr/>
      <dgm:t>
        <a:bodyPr/>
        <a:lstStyle/>
        <a:p>
          <a:endParaRPr lang="en-US"/>
        </a:p>
      </dgm:t>
    </dgm:pt>
    <dgm:pt modelId="{9C40302E-0EF5-4B6F-B2F4-041F92EE1271}">
      <dgm:prSet phldrT="[Text]"/>
      <dgm:spPr/>
      <dgm:t>
        <a:bodyPr/>
        <a:lstStyle/>
        <a:p>
          <a:r>
            <a:rPr lang="en-US" dirty="0" err="1" smtClean="0"/>
            <a:t>Defence</a:t>
          </a:r>
          <a:r>
            <a:rPr lang="en-US" dirty="0" smtClean="0"/>
            <a:t> survey</a:t>
          </a:r>
          <a:endParaRPr lang="en-US" dirty="0"/>
        </a:p>
      </dgm:t>
    </dgm:pt>
    <dgm:pt modelId="{30C39BD3-FA77-49FF-832B-A974BD712C3C}" type="parTrans" cxnId="{AF498400-ACB1-45B0-B3C5-503EBD501BEB}">
      <dgm:prSet/>
      <dgm:spPr/>
      <dgm:t>
        <a:bodyPr/>
        <a:lstStyle/>
        <a:p>
          <a:endParaRPr lang="en-US"/>
        </a:p>
      </dgm:t>
    </dgm:pt>
    <dgm:pt modelId="{9CA92EA5-3C58-4A15-AC2D-4B9AFFF1746F}" type="sibTrans" cxnId="{AF498400-ACB1-45B0-B3C5-503EBD501BEB}">
      <dgm:prSet/>
      <dgm:spPr/>
      <dgm:t>
        <a:bodyPr/>
        <a:lstStyle/>
        <a:p>
          <a:endParaRPr lang="en-US"/>
        </a:p>
      </dgm:t>
    </dgm:pt>
    <dgm:pt modelId="{2635CAFF-5657-4006-9621-F2A210569C3E}">
      <dgm:prSet phldrT="[Text]"/>
      <dgm:spPr/>
      <dgm:t>
        <a:bodyPr/>
        <a:lstStyle/>
        <a:p>
          <a:r>
            <a:rPr lang="en-US" dirty="0" smtClean="0"/>
            <a:t>Geological survey</a:t>
          </a:r>
          <a:endParaRPr lang="en-US" dirty="0"/>
        </a:p>
      </dgm:t>
    </dgm:pt>
    <dgm:pt modelId="{0D66FD78-BC49-4F84-B3E9-A9E929FD492C}" type="parTrans" cxnId="{193ADB2A-615D-4EAE-B705-7D0B5752CB8A}">
      <dgm:prSet/>
      <dgm:spPr/>
      <dgm:t>
        <a:bodyPr/>
        <a:lstStyle/>
        <a:p>
          <a:endParaRPr lang="en-US"/>
        </a:p>
      </dgm:t>
    </dgm:pt>
    <dgm:pt modelId="{70A7A69B-C649-4832-9E39-F20BD4A942BE}" type="sibTrans" cxnId="{193ADB2A-615D-4EAE-B705-7D0B5752CB8A}">
      <dgm:prSet/>
      <dgm:spPr/>
      <dgm:t>
        <a:bodyPr/>
        <a:lstStyle/>
        <a:p>
          <a:endParaRPr lang="en-US"/>
        </a:p>
      </dgm:t>
    </dgm:pt>
    <dgm:pt modelId="{2E9D6B68-3768-47F9-916D-0A48D26920C2}">
      <dgm:prSet phldrT="[Text]"/>
      <dgm:spPr/>
      <dgm:t>
        <a:bodyPr/>
        <a:lstStyle/>
        <a:p>
          <a:r>
            <a:rPr lang="en-US" dirty="0" smtClean="0"/>
            <a:t>Geographical survey</a:t>
          </a:r>
          <a:endParaRPr lang="en-US" dirty="0"/>
        </a:p>
      </dgm:t>
    </dgm:pt>
    <dgm:pt modelId="{89C66CDD-121B-4105-9B70-CC9D1906404C}" type="parTrans" cxnId="{92F4B236-12D6-4C2E-90D5-1662BF756E02}">
      <dgm:prSet/>
      <dgm:spPr/>
      <dgm:t>
        <a:bodyPr/>
        <a:lstStyle/>
        <a:p>
          <a:endParaRPr lang="en-US"/>
        </a:p>
      </dgm:t>
    </dgm:pt>
    <dgm:pt modelId="{BBB6387B-6D0C-4BCB-BB96-C5B49B71C53E}" type="sibTrans" cxnId="{92F4B236-12D6-4C2E-90D5-1662BF756E02}">
      <dgm:prSet/>
      <dgm:spPr/>
      <dgm:t>
        <a:bodyPr/>
        <a:lstStyle/>
        <a:p>
          <a:endParaRPr lang="en-US"/>
        </a:p>
      </dgm:t>
    </dgm:pt>
    <dgm:pt modelId="{FE5CD0CF-6C07-4B33-B7A6-5E7D710FECAB}">
      <dgm:prSet phldrT="[Text]"/>
      <dgm:spPr/>
      <dgm:t>
        <a:bodyPr/>
        <a:lstStyle/>
        <a:p>
          <a:r>
            <a:rPr lang="en-US" dirty="0" smtClean="0"/>
            <a:t>Route survey</a:t>
          </a:r>
          <a:endParaRPr lang="en-US" dirty="0"/>
        </a:p>
      </dgm:t>
    </dgm:pt>
    <dgm:pt modelId="{0E590800-7370-454E-97E7-F08411915534}" type="parTrans" cxnId="{D8A44E65-9C6B-4B4F-A399-9A8C709CD702}">
      <dgm:prSet/>
      <dgm:spPr/>
      <dgm:t>
        <a:bodyPr/>
        <a:lstStyle/>
        <a:p>
          <a:endParaRPr lang="en-US"/>
        </a:p>
      </dgm:t>
    </dgm:pt>
    <dgm:pt modelId="{C6B82F5A-4EAA-44BE-B2A2-059A6F7FE4BE}" type="sibTrans" cxnId="{D8A44E65-9C6B-4B4F-A399-9A8C709CD702}">
      <dgm:prSet/>
      <dgm:spPr/>
      <dgm:t>
        <a:bodyPr/>
        <a:lstStyle/>
        <a:p>
          <a:endParaRPr lang="en-US"/>
        </a:p>
      </dgm:t>
    </dgm:pt>
    <dgm:pt modelId="{6B789FEF-ACD9-4B9F-811C-DB46A6C7CB51}">
      <dgm:prSet phldrT="[Text]"/>
      <dgm:spPr/>
      <dgm:t>
        <a:bodyPr/>
        <a:lstStyle/>
        <a:p>
          <a:r>
            <a:rPr lang="en-US" dirty="0" smtClean="0"/>
            <a:t>Mine survey</a:t>
          </a:r>
          <a:endParaRPr lang="en-US" dirty="0"/>
        </a:p>
      </dgm:t>
    </dgm:pt>
    <dgm:pt modelId="{A511A815-0597-42C6-8D3C-35F47F2688BE}" type="parTrans" cxnId="{BABB3B15-2AEF-41A4-A7B6-595C199A5EB2}">
      <dgm:prSet/>
      <dgm:spPr/>
      <dgm:t>
        <a:bodyPr/>
        <a:lstStyle/>
        <a:p>
          <a:endParaRPr lang="en-US"/>
        </a:p>
      </dgm:t>
    </dgm:pt>
    <dgm:pt modelId="{FB8EA034-2DAA-4BF0-9716-7190CF589A09}" type="sibTrans" cxnId="{BABB3B15-2AEF-41A4-A7B6-595C199A5EB2}">
      <dgm:prSet/>
      <dgm:spPr/>
      <dgm:t>
        <a:bodyPr/>
        <a:lstStyle/>
        <a:p>
          <a:endParaRPr lang="en-US"/>
        </a:p>
      </dgm:t>
    </dgm:pt>
    <dgm:pt modelId="{BA8CB8A5-54FE-4010-A9F4-BFFA6B9CF7FB}">
      <dgm:prSet phldrT="[Text]"/>
      <dgm:spPr/>
      <dgm:t>
        <a:bodyPr/>
        <a:lstStyle/>
        <a:p>
          <a:r>
            <a:rPr lang="en-US" dirty="0" err="1" smtClean="0"/>
            <a:t>Archaelogical</a:t>
          </a:r>
          <a:r>
            <a:rPr lang="en-US" dirty="0" smtClean="0"/>
            <a:t> survey</a:t>
          </a:r>
          <a:endParaRPr lang="en-US" dirty="0"/>
        </a:p>
      </dgm:t>
    </dgm:pt>
    <dgm:pt modelId="{8330EB51-104B-4641-B424-CD020B1E8E9A}" type="parTrans" cxnId="{879518B2-E33E-40A9-9864-B55D99BB44F1}">
      <dgm:prSet/>
      <dgm:spPr/>
      <dgm:t>
        <a:bodyPr/>
        <a:lstStyle/>
        <a:p>
          <a:endParaRPr lang="en-US"/>
        </a:p>
      </dgm:t>
    </dgm:pt>
    <dgm:pt modelId="{226C5785-B1F6-435C-A4C9-4D2D0C8AE195}" type="sibTrans" cxnId="{879518B2-E33E-40A9-9864-B55D99BB44F1}">
      <dgm:prSet/>
      <dgm:spPr/>
      <dgm:t>
        <a:bodyPr/>
        <a:lstStyle/>
        <a:p>
          <a:endParaRPr lang="en-US"/>
        </a:p>
      </dgm:t>
    </dgm:pt>
    <dgm:pt modelId="{FD3AFC35-12A7-49BC-980A-51462F6317FE}">
      <dgm:prSet phldrT="[Text]"/>
      <dgm:spPr/>
      <dgm:t>
        <a:bodyPr/>
        <a:lstStyle/>
        <a:p>
          <a:r>
            <a:rPr lang="en-US" dirty="0" smtClean="0"/>
            <a:t>Control survey</a:t>
          </a:r>
          <a:endParaRPr lang="en-US" dirty="0"/>
        </a:p>
      </dgm:t>
    </dgm:pt>
    <dgm:pt modelId="{DBF7C236-7BB9-45BE-BCEC-8C559F29BFCB}" type="parTrans" cxnId="{4214D662-5FE9-4B2D-8191-B73A31C387E5}">
      <dgm:prSet/>
      <dgm:spPr/>
      <dgm:t>
        <a:bodyPr/>
        <a:lstStyle/>
        <a:p>
          <a:endParaRPr lang="en-US"/>
        </a:p>
      </dgm:t>
    </dgm:pt>
    <dgm:pt modelId="{C62F8BBE-FECE-4445-91F9-ACE16507172F}" type="sibTrans" cxnId="{4214D662-5FE9-4B2D-8191-B73A31C387E5}">
      <dgm:prSet/>
      <dgm:spPr/>
      <dgm:t>
        <a:bodyPr/>
        <a:lstStyle/>
        <a:p>
          <a:endParaRPr lang="en-US"/>
        </a:p>
      </dgm:t>
    </dgm:pt>
    <dgm:pt modelId="{B762D614-23B0-425A-8393-1B8F7D79FC9E}" type="pres">
      <dgm:prSet presAssocID="{9061E5F8-47CB-4561-8DED-BF1A46042B1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78BAD32-DBE9-48CD-B90A-5605471E53DA}" type="pres">
      <dgm:prSet presAssocID="{E773D45C-AAB1-48CD-85C5-2991AA6FBAB7}" presName="centerShape" presStyleLbl="node0" presStyleIdx="0" presStyleCnt="1"/>
      <dgm:spPr/>
      <dgm:t>
        <a:bodyPr/>
        <a:lstStyle/>
        <a:p>
          <a:endParaRPr lang="en-US"/>
        </a:p>
      </dgm:t>
    </dgm:pt>
    <dgm:pt modelId="{C50F0EC0-7B31-4F90-9622-B11677E6E2B0}" type="pres">
      <dgm:prSet presAssocID="{BB4E53A4-3059-4CD9-BD86-8D63F6955D7A}" presName="parTrans" presStyleLbl="sibTrans2D1" presStyleIdx="0" presStyleCnt="8"/>
      <dgm:spPr/>
      <dgm:t>
        <a:bodyPr/>
        <a:lstStyle/>
        <a:p>
          <a:endParaRPr lang="en-US"/>
        </a:p>
      </dgm:t>
    </dgm:pt>
    <dgm:pt modelId="{CD2FABB7-2D9C-4C2D-A7C6-720DC0DEF24F}" type="pres">
      <dgm:prSet presAssocID="{BB4E53A4-3059-4CD9-BD86-8D63F6955D7A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06CEBBCE-C50C-452F-986F-2FC19B742EC0}" type="pres">
      <dgm:prSet presAssocID="{AE4D56D1-271C-4E68-90B1-8294D5209D4C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0A6984-643E-47A4-B19D-456B23B4FA2D}" type="pres">
      <dgm:prSet presAssocID="{30C39BD3-FA77-49FF-832B-A974BD712C3C}" presName="parTrans" presStyleLbl="sibTrans2D1" presStyleIdx="1" presStyleCnt="8"/>
      <dgm:spPr/>
      <dgm:t>
        <a:bodyPr/>
        <a:lstStyle/>
        <a:p>
          <a:endParaRPr lang="en-US"/>
        </a:p>
      </dgm:t>
    </dgm:pt>
    <dgm:pt modelId="{9E5A5E6B-13E7-4A0C-9CC8-4181F61FA4BE}" type="pres">
      <dgm:prSet presAssocID="{30C39BD3-FA77-49FF-832B-A974BD712C3C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F42E2C92-75A0-492A-BA58-46615A483461}" type="pres">
      <dgm:prSet presAssocID="{9C40302E-0EF5-4B6F-B2F4-041F92EE127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CC6177-A090-47CE-AB83-201B4F51EDF6}" type="pres">
      <dgm:prSet presAssocID="{0D66FD78-BC49-4F84-B3E9-A9E929FD492C}" presName="parTrans" presStyleLbl="sibTrans2D1" presStyleIdx="2" presStyleCnt="8"/>
      <dgm:spPr/>
      <dgm:t>
        <a:bodyPr/>
        <a:lstStyle/>
        <a:p>
          <a:endParaRPr lang="en-US"/>
        </a:p>
      </dgm:t>
    </dgm:pt>
    <dgm:pt modelId="{A9B71989-E4E8-4C9F-A631-5324FB01B474}" type="pres">
      <dgm:prSet presAssocID="{0D66FD78-BC49-4F84-B3E9-A9E929FD492C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9A6DD3ED-DC81-4FB8-911D-8355C1136E1E}" type="pres">
      <dgm:prSet presAssocID="{2635CAFF-5657-4006-9621-F2A210569C3E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E3056-D7B1-42E8-844A-11EDBA7533B6}" type="pres">
      <dgm:prSet presAssocID="{89C66CDD-121B-4105-9B70-CC9D1906404C}" presName="parTrans" presStyleLbl="sibTrans2D1" presStyleIdx="3" presStyleCnt="8"/>
      <dgm:spPr/>
      <dgm:t>
        <a:bodyPr/>
        <a:lstStyle/>
        <a:p>
          <a:endParaRPr lang="en-US"/>
        </a:p>
      </dgm:t>
    </dgm:pt>
    <dgm:pt modelId="{90E8AB25-C374-4DB1-9C74-F9A0826454C5}" type="pres">
      <dgm:prSet presAssocID="{89C66CDD-121B-4105-9B70-CC9D1906404C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91FD4202-085A-43EB-A61E-866041BE8516}" type="pres">
      <dgm:prSet presAssocID="{2E9D6B68-3768-47F9-916D-0A48D26920C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FD679D-EB81-4C70-B9F9-0D95EE9EE362}" type="pres">
      <dgm:prSet presAssocID="{8330EB51-104B-4641-B424-CD020B1E8E9A}" presName="parTrans" presStyleLbl="sibTrans2D1" presStyleIdx="4" presStyleCnt="8"/>
      <dgm:spPr/>
      <dgm:t>
        <a:bodyPr/>
        <a:lstStyle/>
        <a:p>
          <a:endParaRPr lang="en-US"/>
        </a:p>
      </dgm:t>
    </dgm:pt>
    <dgm:pt modelId="{1832E9CF-BD58-43FD-A55B-7669A5D39CA5}" type="pres">
      <dgm:prSet presAssocID="{8330EB51-104B-4641-B424-CD020B1E8E9A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8B439E68-61D9-4736-9512-39439C0048D2}" type="pres">
      <dgm:prSet presAssocID="{BA8CB8A5-54FE-4010-A9F4-BFFA6B9CF7F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615441-6962-4662-8A76-E4629163B9BE}" type="pres">
      <dgm:prSet presAssocID="{0E590800-7370-454E-97E7-F08411915534}" presName="parTrans" presStyleLbl="sibTrans2D1" presStyleIdx="5" presStyleCnt="8"/>
      <dgm:spPr/>
      <dgm:t>
        <a:bodyPr/>
        <a:lstStyle/>
        <a:p>
          <a:endParaRPr lang="en-US"/>
        </a:p>
      </dgm:t>
    </dgm:pt>
    <dgm:pt modelId="{3E9839EE-404E-4FD0-A07E-BE3F765CD02C}" type="pres">
      <dgm:prSet presAssocID="{0E590800-7370-454E-97E7-F08411915534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373842DB-FD8C-413E-BC8E-4E2B6DCC6263}" type="pres">
      <dgm:prSet presAssocID="{FE5CD0CF-6C07-4B33-B7A6-5E7D710FECAB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1EE7D7-2EA2-4CE4-91E7-23B104ED759B}" type="pres">
      <dgm:prSet presAssocID="{A511A815-0597-42C6-8D3C-35F47F2688BE}" presName="parTrans" presStyleLbl="sibTrans2D1" presStyleIdx="6" presStyleCnt="8"/>
      <dgm:spPr/>
      <dgm:t>
        <a:bodyPr/>
        <a:lstStyle/>
        <a:p>
          <a:endParaRPr lang="en-US"/>
        </a:p>
      </dgm:t>
    </dgm:pt>
    <dgm:pt modelId="{DE899DA3-D67C-426A-91BA-CEF07625A031}" type="pres">
      <dgm:prSet presAssocID="{A511A815-0597-42C6-8D3C-35F47F2688BE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FE6562FC-1D61-44BA-8CE1-4D20D9881ACD}" type="pres">
      <dgm:prSet presAssocID="{6B789FEF-ACD9-4B9F-811C-DB46A6C7CB51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10B3AD-E0D6-4316-9700-E5AA9DF8F241}" type="pres">
      <dgm:prSet presAssocID="{DBF7C236-7BB9-45BE-BCEC-8C559F29BFCB}" presName="parTrans" presStyleLbl="sibTrans2D1" presStyleIdx="7" presStyleCnt="8"/>
      <dgm:spPr/>
      <dgm:t>
        <a:bodyPr/>
        <a:lstStyle/>
        <a:p>
          <a:endParaRPr lang="en-US"/>
        </a:p>
      </dgm:t>
    </dgm:pt>
    <dgm:pt modelId="{E8A0C62B-7642-4FDB-98D1-0454E1B18FF4}" type="pres">
      <dgm:prSet presAssocID="{DBF7C236-7BB9-45BE-BCEC-8C559F29BFCB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EB102DD5-AF7A-4BAD-AAD7-4A96306DADE5}" type="pres">
      <dgm:prSet presAssocID="{FD3AFC35-12A7-49BC-980A-51462F6317FE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6AAFC1-C6F0-40B4-8C21-7218AD1C6748}" srcId="{E773D45C-AAB1-48CD-85C5-2991AA6FBAB7}" destId="{AE4D56D1-271C-4E68-90B1-8294D5209D4C}" srcOrd="0" destOrd="0" parTransId="{BB4E53A4-3059-4CD9-BD86-8D63F6955D7A}" sibTransId="{E01F663B-C0F1-4634-84D8-181E783FE13A}"/>
    <dgm:cxn modelId="{D8A44E65-9C6B-4B4F-A399-9A8C709CD702}" srcId="{E773D45C-AAB1-48CD-85C5-2991AA6FBAB7}" destId="{FE5CD0CF-6C07-4B33-B7A6-5E7D710FECAB}" srcOrd="5" destOrd="0" parTransId="{0E590800-7370-454E-97E7-F08411915534}" sibTransId="{C6B82F5A-4EAA-44BE-B2A2-059A6F7FE4BE}"/>
    <dgm:cxn modelId="{193ADB2A-615D-4EAE-B705-7D0B5752CB8A}" srcId="{E773D45C-AAB1-48CD-85C5-2991AA6FBAB7}" destId="{2635CAFF-5657-4006-9621-F2A210569C3E}" srcOrd="2" destOrd="0" parTransId="{0D66FD78-BC49-4F84-B3E9-A9E929FD492C}" sibTransId="{70A7A69B-C649-4832-9E39-F20BD4A942BE}"/>
    <dgm:cxn modelId="{DEBB914C-EA19-4C42-B79A-864F3349AD40}" type="presOf" srcId="{30C39BD3-FA77-49FF-832B-A974BD712C3C}" destId="{050A6984-643E-47A4-B19D-456B23B4FA2D}" srcOrd="0" destOrd="0" presId="urn:microsoft.com/office/officeart/2005/8/layout/radial5"/>
    <dgm:cxn modelId="{92F4B236-12D6-4C2E-90D5-1662BF756E02}" srcId="{E773D45C-AAB1-48CD-85C5-2991AA6FBAB7}" destId="{2E9D6B68-3768-47F9-916D-0A48D26920C2}" srcOrd="3" destOrd="0" parTransId="{89C66CDD-121B-4105-9B70-CC9D1906404C}" sibTransId="{BBB6387B-6D0C-4BCB-BB96-C5B49B71C53E}"/>
    <dgm:cxn modelId="{E3FE8C55-F606-4D4B-AAD3-5FEF76A16B75}" type="presOf" srcId="{8330EB51-104B-4641-B424-CD020B1E8E9A}" destId="{1832E9CF-BD58-43FD-A55B-7669A5D39CA5}" srcOrd="1" destOrd="0" presId="urn:microsoft.com/office/officeart/2005/8/layout/radial5"/>
    <dgm:cxn modelId="{98F6A83D-B12A-4BD3-AF59-D06514C7B6E6}" type="presOf" srcId="{DBF7C236-7BB9-45BE-BCEC-8C559F29BFCB}" destId="{E8A0C62B-7642-4FDB-98D1-0454E1B18FF4}" srcOrd="1" destOrd="0" presId="urn:microsoft.com/office/officeart/2005/8/layout/radial5"/>
    <dgm:cxn modelId="{D04290A2-031F-49E3-9FBB-D4B62A95CA68}" type="presOf" srcId="{30C39BD3-FA77-49FF-832B-A974BD712C3C}" destId="{9E5A5E6B-13E7-4A0C-9CC8-4181F61FA4BE}" srcOrd="1" destOrd="0" presId="urn:microsoft.com/office/officeart/2005/8/layout/radial5"/>
    <dgm:cxn modelId="{A17C9201-65B6-4E17-B186-CC04901B28CF}" type="presOf" srcId="{BA8CB8A5-54FE-4010-A9F4-BFFA6B9CF7FB}" destId="{8B439E68-61D9-4736-9512-39439C0048D2}" srcOrd="0" destOrd="0" presId="urn:microsoft.com/office/officeart/2005/8/layout/radial5"/>
    <dgm:cxn modelId="{B5973892-7A19-4A78-ACE9-D36990CB1591}" type="presOf" srcId="{BB4E53A4-3059-4CD9-BD86-8D63F6955D7A}" destId="{CD2FABB7-2D9C-4C2D-A7C6-720DC0DEF24F}" srcOrd="1" destOrd="0" presId="urn:microsoft.com/office/officeart/2005/8/layout/radial5"/>
    <dgm:cxn modelId="{88E4AEDD-CCEB-4B26-8826-B850D95FD6D0}" type="presOf" srcId="{BB4E53A4-3059-4CD9-BD86-8D63F6955D7A}" destId="{C50F0EC0-7B31-4F90-9622-B11677E6E2B0}" srcOrd="0" destOrd="0" presId="urn:microsoft.com/office/officeart/2005/8/layout/radial5"/>
    <dgm:cxn modelId="{7FE9139A-1DE9-448E-9AC4-EDC2BB6913B6}" type="presOf" srcId="{0D66FD78-BC49-4F84-B3E9-A9E929FD492C}" destId="{4BCC6177-A090-47CE-AB83-201B4F51EDF6}" srcOrd="0" destOrd="0" presId="urn:microsoft.com/office/officeart/2005/8/layout/radial5"/>
    <dgm:cxn modelId="{2B5D770E-49EB-4D5A-92AA-402048F7EFCB}" type="presOf" srcId="{DBF7C236-7BB9-45BE-BCEC-8C559F29BFCB}" destId="{0710B3AD-E0D6-4316-9700-E5AA9DF8F241}" srcOrd="0" destOrd="0" presId="urn:microsoft.com/office/officeart/2005/8/layout/radial5"/>
    <dgm:cxn modelId="{BBCDE206-65B7-43E1-868B-5F927C2DF587}" type="presOf" srcId="{2635CAFF-5657-4006-9621-F2A210569C3E}" destId="{9A6DD3ED-DC81-4FB8-911D-8355C1136E1E}" srcOrd="0" destOrd="0" presId="urn:microsoft.com/office/officeart/2005/8/layout/radial5"/>
    <dgm:cxn modelId="{7C94DB5B-19DC-4ED7-82A6-672E6B96A982}" srcId="{9061E5F8-47CB-4561-8DED-BF1A46042B1E}" destId="{E773D45C-AAB1-48CD-85C5-2991AA6FBAB7}" srcOrd="0" destOrd="0" parTransId="{7DE44C11-E603-49BA-B2B8-2333FEDECB99}" sibTransId="{2E23345D-0387-46C5-BF86-AF3CE4FE57C4}"/>
    <dgm:cxn modelId="{20486BB2-5AAA-4432-B570-5C80DBD71356}" type="presOf" srcId="{9061E5F8-47CB-4561-8DED-BF1A46042B1E}" destId="{B762D614-23B0-425A-8393-1B8F7D79FC9E}" srcOrd="0" destOrd="0" presId="urn:microsoft.com/office/officeart/2005/8/layout/radial5"/>
    <dgm:cxn modelId="{0124323F-B850-48D3-AE15-7ABF46BB2729}" type="presOf" srcId="{2E9D6B68-3768-47F9-916D-0A48D26920C2}" destId="{91FD4202-085A-43EB-A61E-866041BE8516}" srcOrd="0" destOrd="0" presId="urn:microsoft.com/office/officeart/2005/8/layout/radial5"/>
    <dgm:cxn modelId="{D3301F5F-673A-4978-8A7D-35229CCBF367}" type="presOf" srcId="{8330EB51-104B-4641-B424-CD020B1E8E9A}" destId="{53FD679D-EB81-4C70-B9F9-0D95EE9EE362}" srcOrd="0" destOrd="0" presId="urn:microsoft.com/office/officeart/2005/8/layout/radial5"/>
    <dgm:cxn modelId="{24C1A311-4230-4F4C-BFAC-B1056D9A57F6}" type="presOf" srcId="{A511A815-0597-42C6-8D3C-35F47F2688BE}" destId="{5A1EE7D7-2EA2-4CE4-91E7-23B104ED759B}" srcOrd="0" destOrd="0" presId="urn:microsoft.com/office/officeart/2005/8/layout/radial5"/>
    <dgm:cxn modelId="{8A1EE230-3CA5-492A-9141-1E9A5F31BAE8}" type="presOf" srcId="{6B789FEF-ACD9-4B9F-811C-DB46A6C7CB51}" destId="{FE6562FC-1D61-44BA-8CE1-4D20D9881ACD}" srcOrd="0" destOrd="0" presId="urn:microsoft.com/office/officeart/2005/8/layout/radial5"/>
    <dgm:cxn modelId="{879518B2-E33E-40A9-9864-B55D99BB44F1}" srcId="{E773D45C-AAB1-48CD-85C5-2991AA6FBAB7}" destId="{BA8CB8A5-54FE-4010-A9F4-BFFA6B9CF7FB}" srcOrd="4" destOrd="0" parTransId="{8330EB51-104B-4641-B424-CD020B1E8E9A}" sibTransId="{226C5785-B1F6-435C-A4C9-4D2D0C8AE195}"/>
    <dgm:cxn modelId="{2B061644-C48E-4509-B1E3-14ED9D96E63B}" type="presOf" srcId="{FE5CD0CF-6C07-4B33-B7A6-5E7D710FECAB}" destId="{373842DB-FD8C-413E-BC8E-4E2B6DCC6263}" srcOrd="0" destOrd="0" presId="urn:microsoft.com/office/officeart/2005/8/layout/radial5"/>
    <dgm:cxn modelId="{082BCE6E-8526-4F88-93A9-F40DE9F027BE}" type="presOf" srcId="{89C66CDD-121B-4105-9B70-CC9D1906404C}" destId="{90E8AB25-C374-4DB1-9C74-F9A0826454C5}" srcOrd="1" destOrd="0" presId="urn:microsoft.com/office/officeart/2005/8/layout/radial5"/>
    <dgm:cxn modelId="{DEBAA4DF-A180-49CE-8B4A-E8F933164B21}" type="presOf" srcId="{0D66FD78-BC49-4F84-B3E9-A9E929FD492C}" destId="{A9B71989-E4E8-4C9F-A631-5324FB01B474}" srcOrd="1" destOrd="0" presId="urn:microsoft.com/office/officeart/2005/8/layout/radial5"/>
    <dgm:cxn modelId="{96B78B9F-6857-4800-9E88-701CBFDBAF4D}" type="presOf" srcId="{E773D45C-AAB1-48CD-85C5-2991AA6FBAB7}" destId="{278BAD32-DBE9-48CD-B90A-5605471E53DA}" srcOrd="0" destOrd="0" presId="urn:microsoft.com/office/officeart/2005/8/layout/radial5"/>
    <dgm:cxn modelId="{A20A8A60-AE3F-45BB-AB7C-BEC2BF8569F7}" type="presOf" srcId="{9C40302E-0EF5-4B6F-B2F4-041F92EE1271}" destId="{F42E2C92-75A0-492A-BA58-46615A483461}" srcOrd="0" destOrd="0" presId="urn:microsoft.com/office/officeart/2005/8/layout/radial5"/>
    <dgm:cxn modelId="{4214D662-5FE9-4B2D-8191-B73A31C387E5}" srcId="{E773D45C-AAB1-48CD-85C5-2991AA6FBAB7}" destId="{FD3AFC35-12A7-49BC-980A-51462F6317FE}" srcOrd="7" destOrd="0" parTransId="{DBF7C236-7BB9-45BE-BCEC-8C559F29BFCB}" sibTransId="{C62F8BBE-FECE-4445-91F9-ACE16507172F}"/>
    <dgm:cxn modelId="{609BD1E7-2590-4737-8778-C6821017D688}" type="presOf" srcId="{FD3AFC35-12A7-49BC-980A-51462F6317FE}" destId="{EB102DD5-AF7A-4BAD-AAD7-4A96306DADE5}" srcOrd="0" destOrd="0" presId="urn:microsoft.com/office/officeart/2005/8/layout/radial5"/>
    <dgm:cxn modelId="{D9ADA134-682D-4FC5-9361-CFF604CF62B8}" type="presOf" srcId="{A511A815-0597-42C6-8D3C-35F47F2688BE}" destId="{DE899DA3-D67C-426A-91BA-CEF07625A031}" srcOrd="1" destOrd="0" presId="urn:microsoft.com/office/officeart/2005/8/layout/radial5"/>
    <dgm:cxn modelId="{6024B015-09C3-4882-BECE-F9E2C4AF2164}" type="presOf" srcId="{0E590800-7370-454E-97E7-F08411915534}" destId="{7E615441-6962-4662-8A76-E4629163B9BE}" srcOrd="0" destOrd="0" presId="urn:microsoft.com/office/officeart/2005/8/layout/radial5"/>
    <dgm:cxn modelId="{BABB3B15-2AEF-41A4-A7B6-595C199A5EB2}" srcId="{E773D45C-AAB1-48CD-85C5-2991AA6FBAB7}" destId="{6B789FEF-ACD9-4B9F-811C-DB46A6C7CB51}" srcOrd="6" destOrd="0" parTransId="{A511A815-0597-42C6-8D3C-35F47F2688BE}" sibTransId="{FB8EA034-2DAA-4BF0-9716-7190CF589A09}"/>
    <dgm:cxn modelId="{AF498400-ACB1-45B0-B3C5-503EBD501BEB}" srcId="{E773D45C-AAB1-48CD-85C5-2991AA6FBAB7}" destId="{9C40302E-0EF5-4B6F-B2F4-041F92EE1271}" srcOrd="1" destOrd="0" parTransId="{30C39BD3-FA77-49FF-832B-A974BD712C3C}" sibTransId="{9CA92EA5-3C58-4A15-AC2D-4B9AFFF1746F}"/>
    <dgm:cxn modelId="{F1AED60B-769C-40DB-BF9C-B220938AAD6B}" type="presOf" srcId="{AE4D56D1-271C-4E68-90B1-8294D5209D4C}" destId="{06CEBBCE-C50C-452F-986F-2FC19B742EC0}" srcOrd="0" destOrd="0" presId="urn:microsoft.com/office/officeart/2005/8/layout/radial5"/>
    <dgm:cxn modelId="{3EE4ED53-4A23-41D7-A175-BC6AA6E9F15C}" type="presOf" srcId="{0E590800-7370-454E-97E7-F08411915534}" destId="{3E9839EE-404E-4FD0-A07E-BE3F765CD02C}" srcOrd="1" destOrd="0" presId="urn:microsoft.com/office/officeart/2005/8/layout/radial5"/>
    <dgm:cxn modelId="{3532C820-A7E5-4020-BADD-CEB2B231A8C0}" type="presOf" srcId="{89C66CDD-121B-4105-9B70-CC9D1906404C}" destId="{430E3056-D7B1-42E8-844A-11EDBA7533B6}" srcOrd="0" destOrd="0" presId="urn:microsoft.com/office/officeart/2005/8/layout/radial5"/>
    <dgm:cxn modelId="{95ACD085-0F85-4A2C-B654-2F4E73369376}" type="presParOf" srcId="{B762D614-23B0-425A-8393-1B8F7D79FC9E}" destId="{278BAD32-DBE9-48CD-B90A-5605471E53DA}" srcOrd="0" destOrd="0" presId="urn:microsoft.com/office/officeart/2005/8/layout/radial5"/>
    <dgm:cxn modelId="{09EAEAED-5371-4B36-BBE3-EC42207963B1}" type="presParOf" srcId="{B762D614-23B0-425A-8393-1B8F7D79FC9E}" destId="{C50F0EC0-7B31-4F90-9622-B11677E6E2B0}" srcOrd="1" destOrd="0" presId="urn:microsoft.com/office/officeart/2005/8/layout/radial5"/>
    <dgm:cxn modelId="{0C215824-1489-41DC-AB5B-E4C11E3AED6E}" type="presParOf" srcId="{C50F0EC0-7B31-4F90-9622-B11677E6E2B0}" destId="{CD2FABB7-2D9C-4C2D-A7C6-720DC0DEF24F}" srcOrd="0" destOrd="0" presId="urn:microsoft.com/office/officeart/2005/8/layout/radial5"/>
    <dgm:cxn modelId="{30E4AAE3-B47F-4A91-A5A9-9D5A757675C2}" type="presParOf" srcId="{B762D614-23B0-425A-8393-1B8F7D79FC9E}" destId="{06CEBBCE-C50C-452F-986F-2FC19B742EC0}" srcOrd="2" destOrd="0" presId="urn:microsoft.com/office/officeart/2005/8/layout/radial5"/>
    <dgm:cxn modelId="{4350D012-6899-4E1C-83CE-F84605663AB7}" type="presParOf" srcId="{B762D614-23B0-425A-8393-1B8F7D79FC9E}" destId="{050A6984-643E-47A4-B19D-456B23B4FA2D}" srcOrd="3" destOrd="0" presId="urn:microsoft.com/office/officeart/2005/8/layout/radial5"/>
    <dgm:cxn modelId="{272A3EFD-AC6D-47C9-A718-750EADD4B640}" type="presParOf" srcId="{050A6984-643E-47A4-B19D-456B23B4FA2D}" destId="{9E5A5E6B-13E7-4A0C-9CC8-4181F61FA4BE}" srcOrd="0" destOrd="0" presId="urn:microsoft.com/office/officeart/2005/8/layout/radial5"/>
    <dgm:cxn modelId="{20FDA6FC-9BA7-4CEC-805D-F27A5128E6F3}" type="presParOf" srcId="{B762D614-23B0-425A-8393-1B8F7D79FC9E}" destId="{F42E2C92-75A0-492A-BA58-46615A483461}" srcOrd="4" destOrd="0" presId="urn:microsoft.com/office/officeart/2005/8/layout/radial5"/>
    <dgm:cxn modelId="{ABBCC95B-BCFF-4BA9-B0E0-86F66034931F}" type="presParOf" srcId="{B762D614-23B0-425A-8393-1B8F7D79FC9E}" destId="{4BCC6177-A090-47CE-AB83-201B4F51EDF6}" srcOrd="5" destOrd="0" presId="urn:microsoft.com/office/officeart/2005/8/layout/radial5"/>
    <dgm:cxn modelId="{05AD478B-7113-4065-979A-039F5A031CEA}" type="presParOf" srcId="{4BCC6177-A090-47CE-AB83-201B4F51EDF6}" destId="{A9B71989-E4E8-4C9F-A631-5324FB01B474}" srcOrd="0" destOrd="0" presId="urn:microsoft.com/office/officeart/2005/8/layout/radial5"/>
    <dgm:cxn modelId="{00C9486A-9AFC-4D53-A019-573AA32C9E22}" type="presParOf" srcId="{B762D614-23B0-425A-8393-1B8F7D79FC9E}" destId="{9A6DD3ED-DC81-4FB8-911D-8355C1136E1E}" srcOrd="6" destOrd="0" presId="urn:microsoft.com/office/officeart/2005/8/layout/radial5"/>
    <dgm:cxn modelId="{F5075D7C-A59A-4C03-93B6-D1F8215C7C0D}" type="presParOf" srcId="{B762D614-23B0-425A-8393-1B8F7D79FC9E}" destId="{430E3056-D7B1-42E8-844A-11EDBA7533B6}" srcOrd="7" destOrd="0" presId="urn:microsoft.com/office/officeart/2005/8/layout/radial5"/>
    <dgm:cxn modelId="{18FBA156-E185-4B99-B62E-5C4647A10420}" type="presParOf" srcId="{430E3056-D7B1-42E8-844A-11EDBA7533B6}" destId="{90E8AB25-C374-4DB1-9C74-F9A0826454C5}" srcOrd="0" destOrd="0" presId="urn:microsoft.com/office/officeart/2005/8/layout/radial5"/>
    <dgm:cxn modelId="{12D614C3-5404-438F-91AE-8177D3B55DEA}" type="presParOf" srcId="{B762D614-23B0-425A-8393-1B8F7D79FC9E}" destId="{91FD4202-085A-43EB-A61E-866041BE8516}" srcOrd="8" destOrd="0" presId="urn:microsoft.com/office/officeart/2005/8/layout/radial5"/>
    <dgm:cxn modelId="{B17EF74D-AB1E-4964-976F-42C9B782C8C0}" type="presParOf" srcId="{B762D614-23B0-425A-8393-1B8F7D79FC9E}" destId="{53FD679D-EB81-4C70-B9F9-0D95EE9EE362}" srcOrd="9" destOrd="0" presId="urn:microsoft.com/office/officeart/2005/8/layout/radial5"/>
    <dgm:cxn modelId="{B1D1E397-6AD7-4EE3-B58C-8EE3E1F72290}" type="presParOf" srcId="{53FD679D-EB81-4C70-B9F9-0D95EE9EE362}" destId="{1832E9CF-BD58-43FD-A55B-7669A5D39CA5}" srcOrd="0" destOrd="0" presId="urn:microsoft.com/office/officeart/2005/8/layout/radial5"/>
    <dgm:cxn modelId="{68C128BC-5DAF-4303-B851-BB758A467E0A}" type="presParOf" srcId="{B762D614-23B0-425A-8393-1B8F7D79FC9E}" destId="{8B439E68-61D9-4736-9512-39439C0048D2}" srcOrd="10" destOrd="0" presId="urn:microsoft.com/office/officeart/2005/8/layout/radial5"/>
    <dgm:cxn modelId="{5862844B-7EC6-439E-8579-0028B5858D52}" type="presParOf" srcId="{B762D614-23B0-425A-8393-1B8F7D79FC9E}" destId="{7E615441-6962-4662-8A76-E4629163B9BE}" srcOrd="11" destOrd="0" presId="urn:microsoft.com/office/officeart/2005/8/layout/radial5"/>
    <dgm:cxn modelId="{5FD54ABA-84B5-44AC-A133-A17AFC8EC78C}" type="presParOf" srcId="{7E615441-6962-4662-8A76-E4629163B9BE}" destId="{3E9839EE-404E-4FD0-A07E-BE3F765CD02C}" srcOrd="0" destOrd="0" presId="urn:microsoft.com/office/officeart/2005/8/layout/radial5"/>
    <dgm:cxn modelId="{D73A8E48-B59A-4276-8BA2-4B76EED0FA7D}" type="presParOf" srcId="{B762D614-23B0-425A-8393-1B8F7D79FC9E}" destId="{373842DB-FD8C-413E-BC8E-4E2B6DCC6263}" srcOrd="12" destOrd="0" presId="urn:microsoft.com/office/officeart/2005/8/layout/radial5"/>
    <dgm:cxn modelId="{B10FA5D9-04CC-404A-AE59-CE85073DF282}" type="presParOf" srcId="{B762D614-23B0-425A-8393-1B8F7D79FC9E}" destId="{5A1EE7D7-2EA2-4CE4-91E7-23B104ED759B}" srcOrd="13" destOrd="0" presId="urn:microsoft.com/office/officeart/2005/8/layout/radial5"/>
    <dgm:cxn modelId="{F3074BA2-6CF3-405F-8149-2C46FB68954E}" type="presParOf" srcId="{5A1EE7D7-2EA2-4CE4-91E7-23B104ED759B}" destId="{DE899DA3-D67C-426A-91BA-CEF07625A031}" srcOrd="0" destOrd="0" presId="urn:microsoft.com/office/officeart/2005/8/layout/radial5"/>
    <dgm:cxn modelId="{882C955B-44D8-4E57-8B40-5359025ABD42}" type="presParOf" srcId="{B762D614-23B0-425A-8393-1B8F7D79FC9E}" destId="{FE6562FC-1D61-44BA-8CE1-4D20D9881ACD}" srcOrd="14" destOrd="0" presId="urn:microsoft.com/office/officeart/2005/8/layout/radial5"/>
    <dgm:cxn modelId="{0B5233E4-626A-4C38-AA8A-AFE79543F4A9}" type="presParOf" srcId="{B762D614-23B0-425A-8393-1B8F7D79FC9E}" destId="{0710B3AD-E0D6-4316-9700-E5AA9DF8F241}" srcOrd="15" destOrd="0" presId="urn:microsoft.com/office/officeart/2005/8/layout/radial5"/>
    <dgm:cxn modelId="{8263AC90-B681-4101-9C7E-CB8E802FC667}" type="presParOf" srcId="{0710B3AD-E0D6-4316-9700-E5AA9DF8F241}" destId="{E8A0C62B-7642-4FDB-98D1-0454E1B18FF4}" srcOrd="0" destOrd="0" presId="urn:microsoft.com/office/officeart/2005/8/layout/radial5"/>
    <dgm:cxn modelId="{E6EB7B0A-6264-44A6-8C37-3EE4EBC923D4}" type="presParOf" srcId="{B762D614-23B0-425A-8393-1B8F7D79FC9E}" destId="{EB102DD5-AF7A-4BAD-AAD7-4A96306DADE5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F47767-5D98-4D09-BA7C-0CC67D2B38D9}" type="doc">
      <dgm:prSet loTypeId="urn:microsoft.com/office/officeart/2005/8/layout/radial5" loCatId="cycle" qsTypeId="urn:microsoft.com/office/officeart/2005/8/quickstyle/3d1" qsCatId="3D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E2C106EC-0C89-4D5E-8034-476FE33A7F67}">
      <dgm:prSet phldrT="[Text]"/>
      <dgm:spPr/>
      <dgm:t>
        <a:bodyPr/>
        <a:lstStyle/>
        <a:p>
          <a:r>
            <a:rPr lang="en-US" dirty="0" smtClean="0"/>
            <a:t>Classification of survey</a:t>
          </a:r>
          <a:endParaRPr lang="en-US" dirty="0"/>
        </a:p>
      </dgm:t>
    </dgm:pt>
    <dgm:pt modelId="{FC82EA30-63A0-45A9-9657-67AB09BDA95B}" type="parTrans" cxnId="{AC99D422-A6A7-49E2-992D-80CCF42D374F}">
      <dgm:prSet/>
      <dgm:spPr/>
      <dgm:t>
        <a:bodyPr/>
        <a:lstStyle/>
        <a:p>
          <a:endParaRPr lang="en-US"/>
        </a:p>
      </dgm:t>
    </dgm:pt>
    <dgm:pt modelId="{DAA8B545-561D-43E7-BDEA-94543C69CBC1}" type="sibTrans" cxnId="{AC99D422-A6A7-49E2-992D-80CCF42D374F}">
      <dgm:prSet/>
      <dgm:spPr/>
      <dgm:t>
        <a:bodyPr/>
        <a:lstStyle/>
        <a:p>
          <a:endParaRPr lang="en-US"/>
        </a:p>
      </dgm:t>
    </dgm:pt>
    <dgm:pt modelId="{E6C17254-4BB3-4CEA-857E-3A080E2B00DD}">
      <dgm:prSet phldrT="[Text]"/>
      <dgm:spPr/>
      <dgm:t>
        <a:bodyPr/>
        <a:lstStyle/>
        <a:p>
          <a:r>
            <a:rPr lang="en-US" dirty="0" smtClean="0"/>
            <a:t>Land survey</a:t>
          </a:r>
          <a:endParaRPr lang="en-US" dirty="0"/>
        </a:p>
      </dgm:t>
    </dgm:pt>
    <dgm:pt modelId="{6E848769-CE6C-4B60-B851-FA2261720CB8}" type="parTrans" cxnId="{DB42343D-D17A-4CE9-82A6-E7FF66737943}">
      <dgm:prSet/>
      <dgm:spPr/>
      <dgm:t>
        <a:bodyPr/>
        <a:lstStyle/>
        <a:p>
          <a:endParaRPr lang="en-US"/>
        </a:p>
      </dgm:t>
    </dgm:pt>
    <dgm:pt modelId="{BC39AEAF-A8EA-4CAD-A027-50BAEA9441D8}" type="sibTrans" cxnId="{DB42343D-D17A-4CE9-82A6-E7FF66737943}">
      <dgm:prSet/>
      <dgm:spPr/>
      <dgm:t>
        <a:bodyPr/>
        <a:lstStyle/>
        <a:p>
          <a:endParaRPr lang="en-US"/>
        </a:p>
      </dgm:t>
    </dgm:pt>
    <dgm:pt modelId="{29911C26-6B83-4E84-B6BE-ECCD64F6369D}">
      <dgm:prSet phldrT="[Text]"/>
      <dgm:spPr/>
      <dgm:t>
        <a:bodyPr/>
        <a:lstStyle/>
        <a:p>
          <a:r>
            <a:rPr lang="en-US" dirty="0" smtClean="0"/>
            <a:t>Hydrographic survey</a:t>
          </a:r>
          <a:endParaRPr lang="en-US" dirty="0"/>
        </a:p>
      </dgm:t>
    </dgm:pt>
    <dgm:pt modelId="{09D37642-EB69-4B6A-9F21-31691F4D799E}" type="parTrans" cxnId="{692C5475-D0BC-4C24-8A4A-E3312332A3CD}">
      <dgm:prSet/>
      <dgm:spPr/>
      <dgm:t>
        <a:bodyPr/>
        <a:lstStyle/>
        <a:p>
          <a:endParaRPr lang="en-US"/>
        </a:p>
      </dgm:t>
    </dgm:pt>
    <dgm:pt modelId="{96E833ED-5C75-43C6-9CC2-C39554775E5C}" type="sibTrans" cxnId="{692C5475-D0BC-4C24-8A4A-E3312332A3CD}">
      <dgm:prSet/>
      <dgm:spPr/>
      <dgm:t>
        <a:bodyPr/>
        <a:lstStyle/>
        <a:p>
          <a:endParaRPr lang="en-US"/>
        </a:p>
      </dgm:t>
    </dgm:pt>
    <dgm:pt modelId="{0D2CE605-8144-4A63-BD95-28EB74C08917}">
      <dgm:prSet phldrT="[Text]"/>
      <dgm:spPr/>
      <dgm:t>
        <a:bodyPr/>
        <a:lstStyle/>
        <a:p>
          <a:r>
            <a:rPr lang="en-US" dirty="0" smtClean="0"/>
            <a:t>Underground survey</a:t>
          </a:r>
          <a:endParaRPr lang="en-US" dirty="0"/>
        </a:p>
      </dgm:t>
    </dgm:pt>
    <dgm:pt modelId="{6B6B8620-51B3-40DB-AF64-401B35C0DC0A}" type="parTrans" cxnId="{3EE161EA-CD74-4AF4-AB74-6C5EB8A2F9F2}">
      <dgm:prSet/>
      <dgm:spPr/>
      <dgm:t>
        <a:bodyPr/>
        <a:lstStyle/>
        <a:p>
          <a:endParaRPr lang="en-US"/>
        </a:p>
      </dgm:t>
    </dgm:pt>
    <dgm:pt modelId="{9D7C3A75-46F3-413B-B19E-CE41C0552E41}" type="sibTrans" cxnId="{3EE161EA-CD74-4AF4-AB74-6C5EB8A2F9F2}">
      <dgm:prSet/>
      <dgm:spPr/>
      <dgm:t>
        <a:bodyPr/>
        <a:lstStyle/>
        <a:p>
          <a:endParaRPr lang="en-US"/>
        </a:p>
      </dgm:t>
    </dgm:pt>
    <dgm:pt modelId="{0590A68C-4C6E-40FB-8937-46E7D9576383}">
      <dgm:prSet phldrT="[Text]"/>
      <dgm:spPr/>
      <dgm:t>
        <a:bodyPr/>
        <a:lstStyle/>
        <a:p>
          <a:r>
            <a:rPr lang="en-US" dirty="0" smtClean="0"/>
            <a:t>Aerial survey</a:t>
          </a:r>
          <a:endParaRPr lang="en-US" dirty="0"/>
        </a:p>
      </dgm:t>
    </dgm:pt>
    <dgm:pt modelId="{33586413-A21F-4FBA-9802-7903238AD335}" type="parTrans" cxnId="{AE94C4E0-455E-4FD5-A838-CDDADF2C212C}">
      <dgm:prSet/>
      <dgm:spPr/>
      <dgm:t>
        <a:bodyPr/>
        <a:lstStyle/>
        <a:p>
          <a:endParaRPr lang="en-US"/>
        </a:p>
      </dgm:t>
    </dgm:pt>
    <dgm:pt modelId="{7EBE6975-E2B4-420C-8120-396CA20AA3BD}" type="sibTrans" cxnId="{AE94C4E0-455E-4FD5-A838-CDDADF2C212C}">
      <dgm:prSet/>
      <dgm:spPr/>
      <dgm:t>
        <a:bodyPr/>
        <a:lstStyle/>
        <a:p>
          <a:endParaRPr lang="en-US"/>
        </a:p>
      </dgm:t>
    </dgm:pt>
    <dgm:pt modelId="{FA1A2091-72B7-453B-A6BA-EC3FDA1C57A5}" type="pres">
      <dgm:prSet presAssocID="{E1F47767-5D98-4D09-BA7C-0CC67D2B38D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B9A9EC-B9DF-4CC9-989A-E7FB162FFDBB}" type="pres">
      <dgm:prSet presAssocID="{E2C106EC-0C89-4D5E-8034-476FE33A7F67}" presName="centerShape" presStyleLbl="node0" presStyleIdx="0" presStyleCnt="1"/>
      <dgm:spPr/>
      <dgm:t>
        <a:bodyPr/>
        <a:lstStyle/>
        <a:p>
          <a:endParaRPr lang="en-US"/>
        </a:p>
      </dgm:t>
    </dgm:pt>
    <dgm:pt modelId="{BC83C7F9-E7BC-443E-A7A5-54342DA9DD63}" type="pres">
      <dgm:prSet presAssocID="{6E848769-CE6C-4B60-B851-FA2261720CB8}" presName="parTrans" presStyleLbl="sibTrans2D1" presStyleIdx="0" presStyleCnt="4"/>
      <dgm:spPr/>
      <dgm:t>
        <a:bodyPr/>
        <a:lstStyle/>
        <a:p>
          <a:endParaRPr lang="en-US"/>
        </a:p>
      </dgm:t>
    </dgm:pt>
    <dgm:pt modelId="{19AAB319-5CC9-4794-AB2E-2BF10BB6807D}" type="pres">
      <dgm:prSet presAssocID="{6E848769-CE6C-4B60-B851-FA2261720CB8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C7A34DE4-D57F-44E4-A838-2E8FC0D70803}" type="pres">
      <dgm:prSet presAssocID="{E6C17254-4BB3-4CEA-857E-3A080E2B00D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560338-9089-401F-9562-B6CB94651EBE}" type="pres">
      <dgm:prSet presAssocID="{09D37642-EB69-4B6A-9F21-31691F4D799E}" presName="parTrans" presStyleLbl="sibTrans2D1" presStyleIdx="1" presStyleCnt="4"/>
      <dgm:spPr/>
      <dgm:t>
        <a:bodyPr/>
        <a:lstStyle/>
        <a:p>
          <a:endParaRPr lang="en-US"/>
        </a:p>
      </dgm:t>
    </dgm:pt>
    <dgm:pt modelId="{58E5868D-2A19-4B77-BECB-820EE79BAD20}" type="pres">
      <dgm:prSet presAssocID="{09D37642-EB69-4B6A-9F21-31691F4D799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E2C5683-B380-498E-9F1A-25F4F6B37703}" type="pres">
      <dgm:prSet presAssocID="{29911C26-6B83-4E84-B6BE-ECCD64F6369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B94568-E21F-4381-8D5A-A604E22DDE27}" type="pres">
      <dgm:prSet presAssocID="{6B6B8620-51B3-40DB-AF64-401B35C0DC0A}" presName="parTrans" presStyleLbl="sibTrans2D1" presStyleIdx="2" presStyleCnt="4"/>
      <dgm:spPr/>
      <dgm:t>
        <a:bodyPr/>
        <a:lstStyle/>
        <a:p>
          <a:endParaRPr lang="en-US"/>
        </a:p>
      </dgm:t>
    </dgm:pt>
    <dgm:pt modelId="{2A74FAEF-D2E8-42F8-B79B-6BAD4B1C67B5}" type="pres">
      <dgm:prSet presAssocID="{6B6B8620-51B3-40DB-AF64-401B35C0DC0A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3D44546E-A72A-47FA-904C-639AA4F5E233}" type="pres">
      <dgm:prSet presAssocID="{0D2CE605-8144-4A63-BD95-28EB74C0891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B7B1D8-D833-4E8B-A7CD-8FBE918279FB}" type="pres">
      <dgm:prSet presAssocID="{33586413-A21F-4FBA-9802-7903238AD335}" presName="parTrans" presStyleLbl="sibTrans2D1" presStyleIdx="3" presStyleCnt="4"/>
      <dgm:spPr/>
      <dgm:t>
        <a:bodyPr/>
        <a:lstStyle/>
        <a:p>
          <a:endParaRPr lang="en-US"/>
        </a:p>
      </dgm:t>
    </dgm:pt>
    <dgm:pt modelId="{58A2A37A-26FF-4605-97E7-78F4D4832675}" type="pres">
      <dgm:prSet presAssocID="{33586413-A21F-4FBA-9802-7903238AD335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E7863B24-9605-484B-A9D8-77857A6F734E}" type="pres">
      <dgm:prSet presAssocID="{0590A68C-4C6E-40FB-8937-46E7D957638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E91BB0-E65F-471D-B33F-17875811B0D9}" type="presOf" srcId="{6E848769-CE6C-4B60-B851-FA2261720CB8}" destId="{19AAB319-5CC9-4794-AB2E-2BF10BB6807D}" srcOrd="1" destOrd="0" presId="urn:microsoft.com/office/officeart/2005/8/layout/radial5"/>
    <dgm:cxn modelId="{AC99D422-A6A7-49E2-992D-80CCF42D374F}" srcId="{E1F47767-5D98-4D09-BA7C-0CC67D2B38D9}" destId="{E2C106EC-0C89-4D5E-8034-476FE33A7F67}" srcOrd="0" destOrd="0" parTransId="{FC82EA30-63A0-45A9-9657-67AB09BDA95B}" sibTransId="{DAA8B545-561D-43E7-BDEA-94543C69CBC1}"/>
    <dgm:cxn modelId="{720D8EA7-4023-4D0D-A482-466D00062CD8}" type="presOf" srcId="{29911C26-6B83-4E84-B6BE-ECCD64F6369D}" destId="{4E2C5683-B380-498E-9F1A-25F4F6B37703}" srcOrd="0" destOrd="0" presId="urn:microsoft.com/office/officeart/2005/8/layout/radial5"/>
    <dgm:cxn modelId="{1A9CB685-5BE7-462E-A67D-BE5BB2EA6185}" type="presOf" srcId="{33586413-A21F-4FBA-9802-7903238AD335}" destId="{46B7B1D8-D833-4E8B-A7CD-8FBE918279FB}" srcOrd="0" destOrd="0" presId="urn:microsoft.com/office/officeart/2005/8/layout/radial5"/>
    <dgm:cxn modelId="{84A4696C-476F-4862-9396-8802BD59A001}" type="presOf" srcId="{0590A68C-4C6E-40FB-8937-46E7D9576383}" destId="{E7863B24-9605-484B-A9D8-77857A6F734E}" srcOrd="0" destOrd="0" presId="urn:microsoft.com/office/officeart/2005/8/layout/radial5"/>
    <dgm:cxn modelId="{3EE161EA-CD74-4AF4-AB74-6C5EB8A2F9F2}" srcId="{E2C106EC-0C89-4D5E-8034-476FE33A7F67}" destId="{0D2CE605-8144-4A63-BD95-28EB74C08917}" srcOrd="2" destOrd="0" parTransId="{6B6B8620-51B3-40DB-AF64-401B35C0DC0A}" sibTransId="{9D7C3A75-46F3-413B-B19E-CE41C0552E41}"/>
    <dgm:cxn modelId="{692C5475-D0BC-4C24-8A4A-E3312332A3CD}" srcId="{E2C106EC-0C89-4D5E-8034-476FE33A7F67}" destId="{29911C26-6B83-4E84-B6BE-ECCD64F6369D}" srcOrd="1" destOrd="0" parTransId="{09D37642-EB69-4B6A-9F21-31691F4D799E}" sibTransId="{96E833ED-5C75-43C6-9CC2-C39554775E5C}"/>
    <dgm:cxn modelId="{DB42343D-D17A-4CE9-82A6-E7FF66737943}" srcId="{E2C106EC-0C89-4D5E-8034-476FE33A7F67}" destId="{E6C17254-4BB3-4CEA-857E-3A080E2B00DD}" srcOrd="0" destOrd="0" parTransId="{6E848769-CE6C-4B60-B851-FA2261720CB8}" sibTransId="{BC39AEAF-A8EA-4CAD-A027-50BAEA9441D8}"/>
    <dgm:cxn modelId="{002056EA-7342-46A2-9D7D-F01154277BB5}" type="presOf" srcId="{09D37642-EB69-4B6A-9F21-31691F4D799E}" destId="{4A560338-9089-401F-9562-B6CB94651EBE}" srcOrd="0" destOrd="0" presId="urn:microsoft.com/office/officeart/2005/8/layout/radial5"/>
    <dgm:cxn modelId="{3A25C352-C432-4D65-BFDB-7D82BCE5F8D1}" type="presOf" srcId="{6E848769-CE6C-4B60-B851-FA2261720CB8}" destId="{BC83C7F9-E7BC-443E-A7A5-54342DA9DD63}" srcOrd="0" destOrd="0" presId="urn:microsoft.com/office/officeart/2005/8/layout/radial5"/>
    <dgm:cxn modelId="{D671C758-A5C4-4E1D-AFD8-AE6278E93B11}" type="presOf" srcId="{6B6B8620-51B3-40DB-AF64-401B35C0DC0A}" destId="{27B94568-E21F-4381-8D5A-A604E22DDE27}" srcOrd="0" destOrd="0" presId="urn:microsoft.com/office/officeart/2005/8/layout/radial5"/>
    <dgm:cxn modelId="{AE94C4E0-455E-4FD5-A838-CDDADF2C212C}" srcId="{E2C106EC-0C89-4D5E-8034-476FE33A7F67}" destId="{0590A68C-4C6E-40FB-8937-46E7D9576383}" srcOrd="3" destOrd="0" parTransId="{33586413-A21F-4FBA-9802-7903238AD335}" sibTransId="{7EBE6975-E2B4-420C-8120-396CA20AA3BD}"/>
    <dgm:cxn modelId="{A64A2FCD-1756-41E7-9A3D-8BFD67F68E14}" type="presOf" srcId="{E6C17254-4BB3-4CEA-857E-3A080E2B00DD}" destId="{C7A34DE4-D57F-44E4-A838-2E8FC0D70803}" srcOrd="0" destOrd="0" presId="urn:microsoft.com/office/officeart/2005/8/layout/radial5"/>
    <dgm:cxn modelId="{9C110FCC-121C-4435-9F3E-89AD0E6B2EF8}" type="presOf" srcId="{6B6B8620-51B3-40DB-AF64-401B35C0DC0A}" destId="{2A74FAEF-D2E8-42F8-B79B-6BAD4B1C67B5}" srcOrd="1" destOrd="0" presId="urn:microsoft.com/office/officeart/2005/8/layout/radial5"/>
    <dgm:cxn modelId="{A967F680-D937-40EF-B977-E719A564C43F}" type="presOf" srcId="{0D2CE605-8144-4A63-BD95-28EB74C08917}" destId="{3D44546E-A72A-47FA-904C-639AA4F5E233}" srcOrd="0" destOrd="0" presId="urn:microsoft.com/office/officeart/2005/8/layout/radial5"/>
    <dgm:cxn modelId="{A1AC2AC7-8123-4204-9142-A64D9BA8CA79}" type="presOf" srcId="{E1F47767-5D98-4D09-BA7C-0CC67D2B38D9}" destId="{FA1A2091-72B7-453B-A6BA-EC3FDA1C57A5}" srcOrd="0" destOrd="0" presId="urn:microsoft.com/office/officeart/2005/8/layout/radial5"/>
    <dgm:cxn modelId="{89F18934-4615-454D-8881-4B7867C9846E}" type="presOf" srcId="{33586413-A21F-4FBA-9802-7903238AD335}" destId="{58A2A37A-26FF-4605-97E7-78F4D4832675}" srcOrd="1" destOrd="0" presId="urn:microsoft.com/office/officeart/2005/8/layout/radial5"/>
    <dgm:cxn modelId="{6C8E7C3F-6E5F-4FCB-BC70-8487B0A1B731}" type="presOf" srcId="{E2C106EC-0C89-4D5E-8034-476FE33A7F67}" destId="{C7B9A9EC-B9DF-4CC9-989A-E7FB162FFDBB}" srcOrd="0" destOrd="0" presId="urn:microsoft.com/office/officeart/2005/8/layout/radial5"/>
    <dgm:cxn modelId="{FC136347-084F-4909-A19F-ED6B411BCEBF}" type="presOf" srcId="{09D37642-EB69-4B6A-9F21-31691F4D799E}" destId="{58E5868D-2A19-4B77-BECB-820EE79BAD20}" srcOrd="1" destOrd="0" presId="urn:microsoft.com/office/officeart/2005/8/layout/radial5"/>
    <dgm:cxn modelId="{C20C4117-0D2F-4FA8-B2D0-FA8FCE867D28}" type="presParOf" srcId="{FA1A2091-72B7-453B-A6BA-EC3FDA1C57A5}" destId="{C7B9A9EC-B9DF-4CC9-989A-E7FB162FFDBB}" srcOrd="0" destOrd="0" presId="urn:microsoft.com/office/officeart/2005/8/layout/radial5"/>
    <dgm:cxn modelId="{EC779CF8-6F94-475C-B144-35CEE686E307}" type="presParOf" srcId="{FA1A2091-72B7-453B-A6BA-EC3FDA1C57A5}" destId="{BC83C7F9-E7BC-443E-A7A5-54342DA9DD63}" srcOrd="1" destOrd="0" presId="urn:microsoft.com/office/officeart/2005/8/layout/radial5"/>
    <dgm:cxn modelId="{A6405EE5-FB6A-4E3E-9EE8-E34E462956DB}" type="presParOf" srcId="{BC83C7F9-E7BC-443E-A7A5-54342DA9DD63}" destId="{19AAB319-5CC9-4794-AB2E-2BF10BB6807D}" srcOrd="0" destOrd="0" presId="urn:microsoft.com/office/officeart/2005/8/layout/radial5"/>
    <dgm:cxn modelId="{A2A38888-F29F-4812-A714-4CFA50738C59}" type="presParOf" srcId="{FA1A2091-72B7-453B-A6BA-EC3FDA1C57A5}" destId="{C7A34DE4-D57F-44E4-A838-2E8FC0D70803}" srcOrd="2" destOrd="0" presId="urn:microsoft.com/office/officeart/2005/8/layout/radial5"/>
    <dgm:cxn modelId="{EB22AF6A-1F05-41E3-B552-C97C0B056304}" type="presParOf" srcId="{FA1A2091-72B7-453B-A6BA-EC3FDA1C57A5}" destId="{4A560338-9089-401F-9562-B6CB94651EBE}" srcOrd="3" destOrd="0" presId="urn:microsoft.com/office/officeart/2005/8/layout/radial5"/>
    <dgm:cxn modelId="{F0242526-7D64-4C9F-AAC7-85AA99B06290}" type="presParOf" srcId="{4A560338-9089-401F-9562-B6CB94651EBE}" destId="{58E5868D-2A19-4B77-BECB-820EE79BAD20}" srcOrd="0" destOrd="0" presId="urn:microsoft.com/office/officeart/2005/8/layout/radial5"/>
    <dgm:cxn modelId="{802EF307-E615-4EDB-B566-57BC3CF74A05}" type="presParOf" srcId="{FA1A2091-72B7-453B-A6BA-EC3FDA1C57A5}" destId="{4E2C5683-B380-498E-9F1A-25F4F6B37703}" srcOrd="4" destOrd="0" presId="urn:microsoft.com/office/officeart/2005/8/layout/radial5"/>
    <dgm:cxn modelId="{4C1C1182-51E3-46FD-951A-F597F112A96D}" type="presParOf" srcId="{FA1A2091-72B7-453B-A6BA-EC3FDA1C57A5}" destId="{27B94568-E21F-4381-8D5A-A604E22DDE27}" srcOrd="5" destOrd="0" presId="urn:microsoft.com/office/officeart/2005/8/layout/radial5"/>
    <dgm:cxn modelId="{3DA1AEA2-22E9-47EF-A44B-2A52FB9F9AED}" type="presParOf" srcId="{27B94568-E21F-4381-8D5A-A604E22DDE27}" destId="{2A74FAEF-D2E8-42F8-B79B-6BAD4B1C67B5}" srcOrd="0" destOrd="0" presId="urn:microsoft.com/office/officeart/2005/8/layout/radial5"/>
    <dgm:cxn modelId="{8FBEA266-FB89-4F93-AE99-E9F15EEE193A}" type="presParOf" srcId="{FA1A2091-72B7-453B-A6BA-EC3FDA1C57A5}" destId="{3D44546E-A72A-47FA-904C-639AA4F5E233}" srcOrd="6" destOrd="0" presId="urn:microsoft.com/office/officeart/2005/8/layout/radial5"/>
    <dgm:cxn modelId="{E00CF527-0F28-487B-9527-22731610FFFF}" type="presParOf" srcId="{FA1A2091-72B7-453B-A6BA-EC3FDA1C57A5}" destId="{46B7B1D8-D833-4E8B-A7CD-8FBE918279FB}" srcOrd="7" destOrd="0" presId="urn:microsoft.com/office/officeart/2005/8/layout/radial5"/>
    <dgm:cxn modelId="{08FA0CE1-DDC7-4DBE-A318-67FA06F634D0}" type="presParOf" srcId="{46B7B1D8-D833-4E8B-A7CD-8FBE918279FB}" destId="{58A2A37A-26FF-4605-97E7-78F4D4832675}" srcOrd="0" destOrd="0" presId="urn:microsoft.com/office/officeart/2005/8/layout/radial5"/>
    <dgm:cxn modelId="{2AB1F427-1E12-432E-80E8-6AA2D8A22B19}" type="presParOf" srcId="{FA1A2091-72B7-453B-A6BA-EC3FDA1C57A5}" destId="{E7863B24-9605-484B-A9D8-77857A6F734E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B64D54-D5A8-428F-9D25-BAF24762D8B1}" type="doc">
      <dgm:prSet loTypeId="urn:microsoft.com/office/officeart/2005/8/layout/list1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531E70-02F5-49F2-A72A-1BCB149C92B8}">
      <dgm:prSet phldrT="[Text]"/>
      <dgm:spPr/>
      <dgm:t>
        <a:bodyPr/>
        <a:lstStyle/>
        <a:p>
          <a:r>
            <a:rPr lang="en-US" dirty="0" smtClean="0"/>
            <a:t>Personal errors</a:t>
          </a:r>
          <a:endParaRPr lang="en-US" dirty="0"/>
        </a:p>
      </dgm:t>
    </dgm:pt>
    <dgm:pt modelId="{C1A223E9-BB05-45C8-B30C-021ECF698E55}" type="parTrans" cxnId="{8F23D676-BE3C-4605-AF87-C234873714F1}">
      <dgm:prSet/>
      <dgm:spPr/>
      <dgm:t>
        <a:bodyPr/>
        <a:lstStyle/>
        <a:p>
          <a:endParaRPr lang="en-US"/>
        </a:p>
      </dgm:t>
    </dgm:pt>
    <dgm:pt modelId="{65C657B0-D869-47CF-8F5E-AB8A7A2EEFCC}" type="sibTrans" cxnId="{8F23D676-BE3C-4605-AF87-C234873714F1}">
      <dgm:prSet/>
      <dgm:spPr/>
      <dgm:t>
        <a:bodyPr/>
        <a:lstStyle/>
        <a:p>
          <a:endParaRPr lang="en-US"/>
        </a:p>
      </dgm:t>
    </dgm:pt>
    <dgm:pt modelId="{B2BDFC2B-2067-46C5-9362-8178BE35881B}">
      <dgm:prSet phldrT="[Text]"/>
      <dgm:spPr/>
      <dgm:t>
        <a:bodyPr/>
        <a:lstStyle/>
        <a:p>
          <a:r>
            <a:rPr lang="en-US" dirty="0" smtClean="0"/>
            <a:t>Instrumental errors</a:t>
          </a:r>
          <a:endParaRPr lang="en-US" dirty="0"/>
        </a:p>
      </dgm:t>
    </dgm:pt>
    <dgm:pt modelId="{625102A4-A83F-4ECC-B4A5-3E74E598B44D}" type="parTrans" cxnId="{EC45A7DB-B22F-43E1-8DC5-218BA30EC57F}">
      <dgm:prSet/>
      <dgm:spPr/>
      <dgm:t>
        <a:bodyPr/>
        <a:lstStyle/>
        <a:p>
          <a:endParaRPr lang="en-US"/>
        </a:p>
      </dgm:t>
    </dgm:pt>
    <dgm:pt modelId="{7966B1BD-8AC1-4C9A-B542-64407B5F3A69}" type="sibTrans" cxnId="{EC45A7DB-B22F-43E1-8DC5-218BA30EC57F}">
      <dgm:prSet/>
      <dgm:spPr/>
      <dgm:t>
        <a:bodyPr/>
        <a:lstStyle/>
        <a:p>
          <a:endParaRPr lang="en-US"/>
        </a:p>
      </dgm:t>
    </dgm:pt>
    <dgm:pt modelId="{E75A761C-9DD4-49B2-9962-2DEADBE29CF1}">
      <dgm:prSet phldrT="[Text]"/>
      <dgm:spPr/>
      <dgm:t>
        <a:bodyPr/>
        <a:lstStyle/>
        <a:p>
          <a:r>
            <a:rPr lang="en-US" dirty="0" smtClean="0"/>
            <a:t>Natural errors</a:t>
          </a:r>
          <a:endParaRPr lang="en-US" dirty="0"/>
        </a:p>
      </dgm:t>
    </dgm:pt>
    <dgm:pt modelId="{C1EE2789-785F-46C6-A9F3-026159F59947}" type="parTrans" cxnId="{848565E4-1880-4451-8532-F17BB4CE3138}">
      <dgm:prSet/>
      <dgm:spPr/>
      <dgm:t>
        <a:bodyPr/>
        <a:lstStyle/>
        <a:p>
          <a:endParaRPr lang="en-US"/>
        </a:p>
      </dgm:t>
    </dgm:pt>
    <dgm:pt modelId="{07147EB0-7EF2-4A49-B4FF-4FA0F3A10FB1}" type="sibTrans" cxnId="{848565E4-1880-4451-8532-F17BB4CE3138}">
      <dgm:prSet/>
      <dgm:spPr/>
      <dgm:t>
        <a:bodyPr/>
        <a:lstStyle/>
        <a:p>
          <a:endParaRPr lang="en-US"/>
        </a:p>
      </dgm:t>
    </dgm:pt>
    <dgm:pt modelId="{22CC3E87-1AA9-47E8-AD07-AABBD1B392E3}" type="pres">
      <dgm:prSet presAssocID="{99B64D54-D5A8-428F-9D25-BAF24762D8B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54FF74-0120-4FC9-A353-470498D51AC5}" type="pres">
      <dgm:prSet presAssocID="{2B531E70-02F5-49F2-A72A-1BCB149C92B8}" presName="parentLin" presStyleCnt="0"/>
      <dgm:spPr/>
    </dgm:pt>
    <dgm:pt modelId="{F38460D2-C102-4F14-896B-F46EC8326617}" type="pres">
      <dgm:prSet presAssocID="{2B531E70-02F5-49F2-A72A-1BCB149C92B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1C24988D-AA6E-472C-8927-E97B9EB3909A}" type="pres">
      <dgm:prSet presAssocID="{2B531E70-02F5-49F2-A72A-1BCB149C92B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7D033-E138-4317-B9C5-238B1B8795EF}" type="pres">
      <dgm:prSet presAssocID="{2B531E70-02F5-49F2-A72A-1BCB149C92B8}" presName="negativeSpace" presStyleCnt="0"/>
      <dgm:spPr/>
    </dgm:pt>
    <dgm:pt modelId="{69C77462-1BCB-4A13-B784-A4B7A3F25B1D}" type="pres">
      <dgm:prSet presAssocID="{2B531E70-02F5-49F2-A72A-1BCB149C92B8}" presName="childText" presStyleLbl="conFgAcc1" presStyleIdx="0" presStyleCnt="3">
        <dgm:presLayoutVars>
          <dgm:bulletEnabled val="1"/>
        </dgm:presLayoutVars>
      </dgm:prSet>
      <dgm:spPr/>
    </dgm:pt>
    <dgm:pt modelId="{9DB231EE-80D7-4067-936D-FD6B6DBEC1B6}" type="pres">
      <dgm:prSet presAssocID="{65C657B0-D869-47CF-8F5E-AB8A7A2EEFCC}" presName="spaceBetweenRectangles" presStyleCnt="0"/>
      <dgm:spPr/>
    </dgm:pt>
    <dgm:pt modelId="{0188253E-1AD5-4836-A40E-52F6774188DA}" type="pres">
      <dgm:prSet presAssocID="{B2BDFC2B-2067-46C5-9362-8178BE35881B}" presName="parentLin" presStyleCnt="0"/>
      <dgm:spPr/>
    </dgm:pt>
    <dgm:pt modelId="{E42E4A42-D595-44C1-B66B-9FA1E3034C95}" type="pres">
      <dgm:prSet presAssocID="{B2BDFC2B-2067-46C5-9362-8178BE35881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8B39A15-7839-44A3-8C83-BC6ED4DF4DF8}" type="pres">
      <dgm:prSet presAssocID="{B2BDFC2B-2067-46C5-9362-8178BE35881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E4D4E6-B2FF-4AEF-A325-3836ACEC1DF5}" type="pres">
      <dgm:prSet presAssocID="{B2BDFC2B-2067-46C5-9362-8178BE35881B}" presName="negativeSpace" presStyleCnt="0"/>
      <dgm:spPr/>
    </dgm:pt>
    <dgm:pt modelId="{F060AA6E-CCCE-493E-A264-3FEA0944530F}" type="pres">
      <dgm:prSet presAssocID="{B2BDFC2B-2067-46C5-9362-8178BE35881B}" presName="childText" presStyleLbl="conFgAcc1" presStyleIdx="1" presStyleCnt="3">
        <dgm:presLayoutVars>
          <dgm:bulletEnabled val="1"/>
        </dgm:presLayoutVars>
      </dgm:prSet>
      <dgm:spPr/>
    </dgm:pt>
    <dgm:pt modelId="{DBD9FB1D-2859-4F9B-B499-9E2B87698F09}" type="pres">
      <dgm:prSet presAssocID="{7966B1BD-8AC1-4C9A-B542-64407B5F3A69}" presName="spaceBetweenRectangles" presStyleCnt="0"/>
      <dgm:spPr/>
    </dgm:pt>
    <dgm:pt modelId="{357061F5-BB9C-48A6-80B1-2B7C57049809}" type="pres">
      <dgm:prSet presAssocID="{E75A761C-9DD4-49B2-9962-2DEADBE29CF1}" presName="parentLin" presStyleCnt="0"/>
      <dgm:spPr/>
    </dgm:pt>
    <dgm:pt modelId="{ECEC2467-43B8-4F6C-8067-1E22BF6FBC2F}" type="pres">
      <dgm:prSet presAssocID="{E75A761C-9DD4-49B2-9962-2DEADBE29CF1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C9F3974-3A9E-4A7C-B813-67C984B68538}" type="pres">
      <dgm:prSet presAssocID="{E75A761C-9DD4-49B2-9962-2DEADBE29CF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C1C9B0-4078-4507-85A8-122A26DF38EB}" type="pres">
      <dgm:prSet presAssocID="{E75A761C-9DD4-49B2-9962-2DEADBE29CF1}" presName="negativeSpace" presStyleCnt="0"/>
      <dgm:spPr/>
    </dgm:pt>
    <dgm:pt modelId="{6782CD0E-8968-49B2-A408-576029E1C7EE}" type="pres">
      <dgm:prSet presAssocID="{E75A761C-9DD4-49B2-9962-2DEADBE29CF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70695A2-3424-4DCA-9F46-F2A3287E9FD4}" type="presOf" srcId="{99B64D54-D5A8-428F-9D25-BAF24762D8B1}" destId="{22CC3E87-1AA9-47E8-AD07-AABBD1B392E3}" srcOrd="0" destOrd="0" presId="urn:microsoft.com/office/officeart/2005/8/layout/list1"/>
    <dgm:cxn modelId="{51902774-6956-4E7F-ADA3-58FE8ADA88E8}" type="presOf" srcId="{2B531E70-02F5-49F2-A72A-1BCB149C92B8}" destId="{1C24988D-AA6E-472C-8927-E97B9EB3909A}" srcOrd="1" destOrd="0" presId="urn:microsoft.com/office/officeart/2005/8/layout/list1"/>
    <dgm:cxn modelId="{50A7014A-DA3A-435E-9607-15226CE9CEA1}" type="presOf" srcId="{B2BDFC2B-2067-46C5-9362-8178BE35881B}" destId="{E42E4A42-D595-44C1-B66B-9FA1E3034C95}" srcOrd="0" destOrd="0" presId="urn:microsoft.com/office/officeart/2005/8/layout/list1"/>
    <dgm:cxn modelId="{848565E4-1880-4451-8532-F17BB4CE3138}" srcId="{99B64D54-D5A8-428F-9D25-BAF24762D8B1}" destId="{E75A761C-9DD4-49B2-9962-2DEADBE29CF1}" srcOrd="2" destOrd="0" parTransId="{C1EE2789-785F-46C6-A9F3-026159F59947}" sibTransId="{07147EB0-7EF2-4A49-B4FF-4FA0F3A10FB1}"/>
    <dgm:cxn modelId="{8F23D676-BE3C-4605-AF87-C234873714F1}" srcId="{99B64D54-D5A8-428F-9D25-BAF24762D8B1}" destId="{2B531E70-02F5-49F2-A72A-1BCB149C92B8}" srcOrd="0" destOrd="0" parTransId="{C1A223E9-BB05-45C8-B30C-021ECF698E55}" sibTransId="{65C657B0-D869-47CF-8F5E-AB8A7A2EEFCC}"/>
    <dgm:cxn modelId="{1357FCC9-D315-4078-AC4D-F0D8C131F6F1}" type="presOf" srcId="{2B531E70-02F5-49F2-A72A-1BCB149C92B8}" destId="{F38460D2-C102-4F14-896B-F46EC8326617}" srcOrd="0" destOrd="0" presId="urn:microsoft.com/office/officeart/2005/8/layout/list1"/>
    <dgm:cxn modelId="{EC45A7DB-B22F-43E1-8DC5-218BA30EC57F}" srcId="{99B64D54-D5A8-428F-9D25-BAF24762D8B1}" destId="{B2BDFC2B-2067-46C5-9362-8178BE35881B}" srcOrd="1" destOrd="0" parTransId="{625102A4-A83F-4ECC-B4A5-3E74E598B44D}" sibTransId="{7966B1BD-8AC1-4C9A-B542-64407B5F3A69}"/>
    <dgm:cxn modelId="{55D7BD3E-FD36-4B64-97CE-C8AA5F6A6CF4}" type="presOf" srcId="{B2BDFC2B-2067-46C5-9362-8178BE35881B}" destId="{B8B39A15-7839-44A3-8C83-BC6ED4DF4DF8}" srcOrd="1" destOrd="0" presId="urn:microsoft.com/office/officeart/2005/8/layout/list1"/>
    <dgm:cxn modelId="{3927E46A-7EF3-489A-9354-C46D2EA6FC7F}" type="presOf" srcId="{E75A761C-9DD4-49B2-9962-2DEADBE29CF1}" destId="{ECEC2467-43B8-4F6C-8067-1E22BF6FBC2F}" srcOrd="0" destOrd="0" presId="urn:microsoft.com/office/officeart/2005/8/layout/list1"/>
    <dgm:cxn modelId="{45D97909-6280-46A7-B181-3CE1AF1C24AB}" type="presOf" srcId="{E75A761C-9DD4-49B2-9962-2DEADBE29CF1}" destId="{CC9F3974-3A9E-4A7C-B813-67C984B68538}" srcOrd="1" destOrd="0" presId="urn:microsoft.com/office/officeart/2005/8/layout/list1"/>
    <dgm:cxn modelId="{49AB0849-2C40-46AE-BE87-3591194915A0}" type="presParOf" srcId="{22CC3E87-1AA9-47E8-AD07-AABBD1B392E3}" destId="{E354FF74-0120-4FC9-A353-470498D51AC5}" srcOrd="0" destOrd="0" presId="urn:microsoft.com/office/officeart/2005/8/layout/list1"/>
    <dgm:cxn modelId="{1D9A4A81-1C95-40AB-8DBF-7F4BE2EC9CCB}" type="presParOf" srcId="{E354FF74-0120-4FC9-A353-470498D51AC5}" destId="{F38460D2-C102-4F14-896B-F46EC8326617}" srcOrd="0" destOrd="0" presId="urn:microsoft.com/office/officeart/2005/8/layout/list1"/>
    <dgm:cxn modelId="{769CEBEB-2C13-440B-ACC8-72E0355BCE3B}" type="presParOf" srcId="{E354FF74-0120-4FC9-A353-470498D51AC5}" destId="{1C24988D-AA6E-472C-8927-E97B9EB3909A}" srcOrd="1" destOrd="0" presId="urn:microsoft.com/office/officeart/2005/8/layout/list1"/>
    <dgm:cxn modelId="{1C8028CB-95A9-4905-BC14-1C887D804E61}" type="presParOf" srcId="{22CC3E87-1AA9-47E8-AD07-AABBD1B392E3}" destId="{D317D033-E138-4317-B9C5-238B1B8795EF}" srcOrd="1" destOrd="0" presId="urn:microsoft.com/office/officeart/2005/8/layout/list1"/>
    <dgm:cxn modelId="{2C04B40B-624A-4E21-ADDC-F04AC3DDDFEF}" type="presParOf" srcId="{22CC3E87-1AA9-47E8-AD07-AABBD1B392E3}" destId="{69C77462-1BCB-4A13-B784-A4B7A3F25B1D}" srcOrd="2" destOrd="0" presId="urn:microsoft.com/office/officeart/2005/8/layout/list1"/>
    <dgm:cxn modelId="{5757BA43-DFFA-44C1-82F5-74CF82939B41}" type="presParOf" srcId="{22CC3E87-1AA9-47E8-AD07-AABBD1B392E3}" destId="{9DB231EE-80D7-4067-936D-FD6B6DBEC1B6}" srcOrd="3" destOrd="0" presId="urn:microsoft.com/office/officeart/2005/8/layout/list1"/>
    <dgm:cxn modelId="{08A5E11C-8F8D-4E2C-9DBE-68FF99A43871}" type="presParOf" srcId="{22CC3E87-1AA9-47E8-AD07-AABBD1B392E3}" destId="{0188253E-1AD5-4836-A40E-52F6774188DA}" srcOrd="4" destOrd="0" presId="urn:microsoft.com/office/officeart/2005/8/layout/list1"/>
    <dgm:cxn modelId="{9E4825C0-BAC3-4AEB-BB34-53D5598D3FAD}" type="presParOf" srcId="{0188253E-1AD5-4836-A40E-52F6774188DA}" destId="{E42E4A42-D595-44C1-B66B-9FA1E3034C95}" srcOrd="0" destOrd="0" presId="urn:microsoft.com/office/officeart/2005/8/layout/list1"/>
    <dgm:cxn modelId="{72B082F9-17AF-4CD7-8444-39AFEA717962}" type="presParOf" srcId="{0188253E-1AD5-4836-A40E-52F6774188DA}" destId="{B8B39A15-7839-44A3-8C83-BC6ED4DF4DF8}" srcOrd="1" destOrd="0" presId="urn:microsoft.com/office/officeart/2005/8/layout/list1"/>
    <dgm:cxn modelId="{0979F51A-1319-4884-84CE-C8BFEAEF89CD}" type="presParOf" srcId="{22CC3E87-1AA9-47E8-AD07-AABBD1B392E3}" destId="{A5E4D4E6-B2FF-4AEF-A325-3836ACEC1DF5}" srcOrd="5" destOrd="0" presId="urn:microsoft.com/office/officeart/2005/8/layout/list1"/>
    <dgm:cxn modelId="{AAC7D3C5-6790-4426-8B35-91F9DC0A0508}" type="presParOf" srcId="{22CC3E87-1AA9-47E8-AD07-AABBD1B392E3}" destId="{F060AA6E-CCCE-493E-A264-3FEA0944530F}" srcOrd="6" destOrd="0" presId="urn:microsoft.com/office/officeart/2005/8/layout/list1"/>
    <dgm:cxn modelId="{E5F30165-42A6-481C-84E4-00799F0DF489}" type="presParOf" srcId="{22CC3E87-1AA9-47E8-AD07-AABBD1B392E3}" destId="{DBD9FB1D-2859-4F9B-B499-9E2B87698F09}" srcOrd="7" destOrd="0" presId="urn:microsoft.com/office/officeart/2005/8/layout/list1"/>
    <dgm:cxn modelId="{3FAC0A5C-E36F-43F1-8C27-257E1D099320}" type="presParOf" srcId="{22CC3E87-1AA9-47E8-AD07-AABBD1B392E3}" destId="{357061F5-BB9C-48A6-80B1-2B7C57049809}" srcOrd="8" destOrd="0" presId="urn:microsoft.com/office/officeart/2005/8/layout/list1"/>
    <dgm:cxn modelId="{FC52AA67-BDE7-4CAF-853A-19CE29245B06}" type="presParOf" srcId="{357061F5-BB9C-48A6-80B1-2B7C57049809}" destId="{ECEC2467-43B8-4F6C-8067-1E22BF6FBC2F}" srcOrd="0" destOrd="0" presId="urn:microsoft.com/office/officeart/2005/8/layout/list1"/>
    <dgm:cxn modelId="{AD50871C-ADF7-429A-AB38-1FA355DC2805}" type="presParOf" srcId="{357061F5-BB9C-48A6-80B1-2B7C57049809}" destId="{CC9F3974-3A9E-4A7C-B813-67C984B68538}" srcOrd="1" destOrd="0" presId="urn:microsoft.com/office/officeart/2005/8/layout/list1"/>
    <dgm:cxn modelId="{9CDA142E-5482-4C92-975F-362F3D31B118}" type="presParOf" srcId="{22CC3E87-1AA9-47E8-AD07-AABBD1B392E3}" destId="{7BC1C9B0-4078-4507-85A8-122A26DF38EB}" srcOrd="9" destOrd="0" presId="urn:microsoft.com/office/officeart/2005/8/layout/list1"/>
    <dgm:cxn modelId="{68F5C90E-FB7B-4A44-9C53-207D7E6F8D02}" type="presParOf" srcId="{22CC3E87-1AA9-47E8-AD07-AABBD1B392E3}" destId="{6782CD0E-8968-49B2-A408-576029E1C7E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5400754-FCB9-47FA-8A1B-F90B3045FE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6223E6-35FA-4A90-BC60-5EE846C66776}">
      <dgm:prSet phldrT="[Text]"/>
      <dgm:spPr/>
      <dgm:t>
        <a:bodyPr/>
        <a:lstStyle/>
        <a:p>
          <a:r>
            <a:rPr lang="en-US" dirty="0" smtClean="0"/>
            <a:t>Systematic error</a:t>
          </a:r>
          <a:endParaRPr lang="en-US" dirty="0"/>
        </a:p>
      </dgm:t>
    </dgm:pt>
    <dgm:pt modelId="{2EB4A14A-4099-4D57-ACD0-F4D862C28B6F}" type="parTrans" cxnId="{5EFF00BC-BAED-4E03-8CA2-77771300D5F0}">
      <dgm:prSet/>
      <dgm:spPr/>
      <dgm:t>
        <a:bodyPr/>
        <a:lstStyle/>
        <a:p>
          <a:endParaRPr lang="en-US"/>
        </a:p>
      </dgm:t>
    </dgm:pt>
    <dgm:pt modelId="{E8FEA23F-959C-428F-A3A5-7486202CBB8D}" type="sibTrans" cxnId="{5EFF00BC-BAED-4E03-8CA2-77771300D5F0}">
      <dgm:prSet/>
      <dgm:spPr/>
      <dgm:t>
        <a:bodyPr/>
        <a:lstStyle/>
        <a:p>
          <a:endParaRPr lang="en-US"/>
        </a:p>
      </dgm:t>
    </dgm:pt>
    <dgm:pt modelId="{CD499421-7473-4AE5-B92E-F251596BD88B}">
      <dgm:prSet phldrT="[Text]"/>
      <dgm:spPr/>
      <dgm:t>
        <a:bodyPr/>
        <a:lstStyle/>
        <a:p>
          <a:r>
            <a:rPr lang="en-US" dirty="0" smtClean="0"/>
            <a:t>Error which occur from well understood causes and can be reduced by adopting suitable method.</a:t>
          </a:r>
          <a:endParaRPr lang="en-US" dirty="0"/>
        </a:p>
      </dgm:t>
    </dgm:pt>
    <dgm:pt modelId="{F0F1DBF2-BAAD-4B43-8E36-8E7D094D1D9D}" type="parTrans" cxnId="{EA2A0338-052E-4675-B622-8ED89A57C63A}">
      <dgm:prSet/>
      <dgm:spPr/>
      <dgm:t>
        <a:bodyPr/>
        <a:lstStyle/>
        <a:p>
          <a:endParaRPr lang="en-US"/>
        </a:p>
      </dgm:t>
    </dgm:pt>
    <dgm:pt modelId="{037CD5EF-7844-4192-8015-4C0B3CDDCC4B}" type="sibTrans" cxnId="{EA2A0338-052E-4675-B622-8ED89A57C63A}">
      <dgm:prSet/>
      <dgm:spPr/>
      <dgm:t>
        <a:bodyPr/>
        <a:lstStyle/>
        <a:p>
          <a:endParaRPr lang="en-US"/>
        </a:p>
      </dgm:t>
    </dgm:pt>
    <dgm:pt modelId="{A2BBD1DC-1FAC-46E0-93B3-A9B3FC1259C2}">
      <dgm:prSet phldrT="[Text]"/>
      <dgm:spPr/>
      <dgm:t>
        <a:bodyPr/>
        <a:lstStyle/>
        <a:p>
          <a:r>
            <a:rPr lang="en-US" dirty="0" smtClean="0"/>
            <a:t>Random error</a:t>
          </a:r>
          <a:endParaRPr lang="en-US" dirty="0"/>
        </a:p>
      </dgm:t>
    </dgm:pt>
    <dgm:pt modelId="{DF3E1B20-E00D-4660-A820-ECE6F6806D09}" type="parTrans" cxnId="{29D9314D-8306-4716-8B9A-75FCF0202FE9}">
      <dgm:prSet/>
      <dgm:spPr/>
      <dgm:t>
        <a:bodyPr/>
        <a:lstStyle/>
        <a:p>
          <a:endParaRPr lang="en-US"/>
        </a:p>
      </dgm:t>
    </dgm:pt>
    <dgm:pt modelId="{C4AA9617-4081-45D5-AADD-08CB573F9938}" type="sibTrans" cxnId="{29D9314D-8306-4716-8B9A-75FCF0202FE9}">
      <dgm:prSet/>
      <dgm:spPr/>
      <dgm:t>
        <a:bodyPr/>
        <a:lstStyle/>
        <a:p>
          <a:endParaRPr lang="en-US"/>
        </a:p>
      </dgm:t>
    </dgm:pt>
    <dgm:pt modelId="{00FBF1B9-E22E-45EF-8DF7-35C03498CAC0}">
      <dgm:prSet phldrT="[Text]"/>
      <dgm:spPr/>
      <dgm:t>
        <a:bodyPr/>
        <a:lstStyle/>
        <a:p>
          <a:r>
            <a:rPr lang="en-US" dirty="0" smtClean="0"/>
            <a:t>Error due to combination of causes and beyond the control of surveyor.</a:t>
          </a:r>
          <a:endParaRPr lang="en-US" dirty="0"/>
        </a:p>
      </dgm:t>
    </dgm:pt>
    <dgm:pt modelId="{AAD99DBC-F4F5-4580-8A09-F1960F5FDB79}" type="parTrans" cxnId="{0C10B78F-F344-4612-9550-36F333A64B77}">
      <dgm:prSet/>
      <dgm:spPr/>
      <dgm:t>
        <a:bodyPr/>
        <a:lstStyle/>
        <a:p>
          <a:endParaRPr lang="en-US"/>
        </a:p>
      </dgm:t>
    </dgm:pt>
    <dgm:pt modelId="{9373D15A-9945-4F5C-B16B-775B436CA78D}" type="sibTrans" cxnId="{0C10B78F-F344-4612-9550-36F333A64B77}">
      <dgm:prSet/>
      <dgm:spPr/>
      <dgm:t>
        <a:bodyPr/>
        <a:lstStyle/>
        <a:p>
          <a:endParaRPr lang="en-US"/>
        </a:p>
      </dgm:t>
    </dgm:pt>
    <dgm:pt modelId="{2521032D-BD3E-42C0-AC0D-3A282596138A}" type="pres">
      <dgm:prSet presAssocID="{25400754-FCB9-47FA-8A1B-F90B3045FE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07CC56-73E8-4A83-8FB1-B4D0C5173421}" type="pres">
      <dgm:prSet presAssocID="{9E6223E6-35FA-4A90-BC60-5EE846C66776}" presName="parentText" presStyleLbl="node1" presStyleIdx="0" presStyleCnt="2" custLinFactNeighborY="302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CFEE3A-DC92-494E-B696-487B782EAB01}" type="pres">
      <dgm:prSet presAssocID="{9E6223E6-35FA-4A90-BC60-5EE846C6677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C9E696-34DB-48D6-BB22-054153BCC02A}" type="pres">
      <dgm:prSet presAssocID="{A2BBD1DC-1FAC-46E0-93B3-A9B3FC1259C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9E14C-65B9-4C82-8671-7FB08AAA70CC}" type="pres">
      <dgm:prSet presAssocID="{A2BBD1DC-1FAC-46E0-93B3-A9B3FC1259C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2A0338-052E-4675-B622-8ED89A57C63A}" srcId="{9E6223E6-35FA-4A90-BC60-5EE846C66776}" destId="{CD499421-7473-4AE5-B92E-F251596BD88B}" srcOrd="0" destOrd="0" parTransId="{F0F1DBF2-BAAD-4B43-8E36-8E7D094D1D9D}" sibTransId="{037CD5EF-7844-4192-8015-4C0B3CDDCC4B}"/>
    <dgm:cxn modelId="{160CF8B6-EE72-4295-9B20-B69EF45F8F3C}" type="presOf" srcId="{00FBF1B9-E22E-45EF-8DF7-35C03498CAC0}" destId="{A779E14C-65B9-4C82-8671-7FB08AAA70CC}" srcOrd="0" destOrd="0" presId="urn:microsoft.com/office/officeart/2005/8/layout/vList2"/>
    <dgm:cxn modelId="{AC9D67A9-C028-4E4C-B271-8C8E8FBFE281}" type="presOf" srcId="{25400754-FCB9-47FA-8A1B-F90B3045FEF9}" destId="{2521032D-BD3E-42C0-AC0D-3A282596138A}" srcOrd="0" destOrd="0" presId="urn:microsoft.com/office/officeart/2005/8/layout/vList2"/>
    <dgm:cxn modelId="{5EFF00BC-BAED-4E03-8CA2-77771300D5F0}" srcId="{25400754-FCB9-47FA-8A1B-F90B3045FEF9}" destId="{9E6223E6-35FA-4A90-BC60-5EE846C66776}" srcOrd="0" destOrd="0" parTransId="{2EB4A14A-4099-4D57-ACD0-F4D862C28B6F}" sibTransId="{E8FEA23F-959C-428F-A3A5-7486202CBB8D}"/>
    <dgm:cxn modelId="{B4FAEC61-DC14-4678-9A9A-5023EF81FF9E}" type="presOf" srcId="{9E6223E6-35FA-4A90-BC60-5EE846C66776}" destId="{FE07CC56-73E8-4A83-8FB1-B4D0C5173421}" srcOrd="0" destOrd="0" presId="urn:microsoft.com/office/officeart/2005/8/layout/vList2"/>
    <dgm:cxn modelId="{0C10B78F-F344-4612-9550-36F333A64B77}" srcId="{A2BBD1DC-1FAC-46E0-93B3-A9B3FC1259C2}" destId="{00FBF1B9-E22E-45EF-8DF7-35C03498CAC0}" srcOrd="0" destOrd="0" parTransId="{AAD99DBC-F4F5-4580-8A09-F1960F5FDB79}" sibTransId="{9373D15A-9945-4F5C-B16B-775B436CA78D}"/>
    <dgm:cxn modelId="{29D9314D-8306-4716-8B9A-75FCF0202FE9}" srcId="{25400754-FCB9-47FA-8A1B-F90B3045FEF9}" destId="{A2BBD1DC-1FAC-46E0-93B3-A9B3FC1259C2}" srcOrd="1" destOrd="0" parTransId="{DF3E1B20-E00D-4660-A820-ECE6F6806D09}" sibTransId="{C4AA9617-4081-45D5-AADD-08CB573F9938}"/>
    <dgm:cxn modelId="{2ADBCF12-AAFF-4690-8B37-B58E2BE782CA}" type="presOf" srcId="{CD499421-7473-4AE5-B92E-F251596BD88B}" destId="{92CFEE3A-DC92-494E-B696-487B782EAB01}" srcOrd="0" destOrd="0" presId="urn:microsoft.com/office/officeart/2005/8/layout/vList2"/>
    <dgm:cxn modelId="{5E8A89FC-7440-4F03-BC6D-24C412B69773}" type="presOf" srcId="{A2BBD1DC-1FAC-46E0-93B3-A9B3FC1259C2}" destId="{1CC9E696-34DB-48D6-BB22-054153BCC02A}" srcOrd="0" destOrd="0" presId="urn:microsoft.com/office/officeart/2005/8/layout/vList2"/>
    <dgm:cxn modelId="{97C0E784-2543-4184-B03E-9DF37C0ADE97}" type="presParOf" srcId="{2521032D-BD3E-42C0-AC0D-3A282596138A}" destId="{FE07CC56-73E8-4A83-8FB1-B4D0C5173421}" srcOrd="0" destOrd="0" presId="urn:microsoft.com/office/officeart/2005/8/layout/vList2"/>
    <dgm:cxn modelId="{1E86F585-5F5D-43F6-B85A-9541584A61F7}" type="presParOf" srcId="{2521032D-BD3E-42C0-AC0D-3A282596138A}" destId="{92CFEE3A-DC92-494E-B696-487B782EAB01}" srcOrd="1" destOrd="0" presId="urn:microsoft.com/office/officeart/2005/8/layout/vList2"/>
    <dgm:cxn modelId="{BAD88854-B7D3-457F-9D35-DB4E93F0DC8D}" type="presParOf" srcId="{2521032D-BD3E-42C0-AC0D-3A282596138A}" destId="{1CC9E696-34DB-48D6-BB22-054153BCC02A}" srcOrd="2" destOrd="0" presId="urn:microsoft.com/office/officeart/2005/8/layout/vList2"/>
    <dgm:cxn modelId="{57B99B0A-B213-4999-B98C-E80888B4AB39}" type="presParOf" srcId="{2521032D-BD3E-42C0-AC0D-3A282596138A}" destId="{A779E14C-65B9-4C82-8671-7FB08AAA70C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D9FC6CE-EDDC-4164-ADD8-A4072A88762E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4D727B-266A-49C1-85DC-531E0863631A}">
      <dgm:prSet phldrT="[Text]"/>
      <dgm:spPr/>
      <dgm:t>
        <a:bodyPr/>
        <a:lstStyle/>
        <a:p>
          <a:pPr algn="ctr"/>
          <a:r>
            <a:rPr lang="en-US" dirty="0" smtClean="0"/>
            <a:t>Plan</a:t>
          </a:r>
          <a:endParaRPr lang="en-US" dirty="0"/>
        </a:p>
      </dgm:t>
    </dgm:pt>
    <dgm:pt modelId="{9AC0057D-3752-4B84-9464-E31798B375BA}" type="parTrans" cxnId="{CC1FEFF9-787A-4FB1-A923-54F560AFB98A}">
      <dgm:prSet/>
      <dgm:spPr/>
      <dgm:t>
        <a:bodyPr/>
        <a:lstStyle/>
        <a:p>
          <a:endParaRPr lang="en-US"/>
        </a:p>
      </dgm:t>
    </dgm:pt>
    <dgm:pt modelId="{4171554F-B052-4F4D-B6A4-604CE8BDF84F}" type="sibTrans" cxnId="{CC1FEFF9-787A-4FB1-A923-54F560AFB98A}">
      <dgm:prSet/>
      <dgm:spPr/>
      <dgm:t>
        <a:bodyPr/>
        <a:lstStyle/>
        <a:p>
          <a:endParaRPr lang="en-US"/>
        </a:p>
      </dgm:t>
    </dgm:pt>
    <dgm:pt modelId="{29E50CD4-AE4A-4BEB-BA2D-7A8691000278}">
      <dgm:prSet phldrT="[Text]"/>
      <dgm:spPr/>
      <dgm:t>
        <a:bodyPr/>
        <a:lstStyle/>
        <a:p>
          <a:r>
            <a:rPr lang="en-US" dirty="0" smtClean="0"/>
            <a:t>Will accurately define widths of roads, size of building, etc. every features are exactly true to scale</a:t>
          </a:r>
          <a:endParaRPr lang="en-US" dirty="0"/>
        </a:p>
      </dgm:t>
    </dgm:pt>
    <dgm:pt modelId="{46CF74CF-74EA-427D-9022-A9263955258E}" type="parTrans" cxnId="{1C78E585-46CD-4C77-859B-B3DC27FE870D}">
      <dgm:prSet/>
      <dgm:spPr/>
      <dgm:t>
        <a:bodyPr/>
        <a:lstStyle/>
        <a:p>
          <a:endParaRPr lang="en-US"/>
        </a:p>
      </dgm:t>
    </dgm:pt>
    <dgm:pt modelId="{E62AC46B-5A7B-44C6-833D-BBA2A93DF24E}" type="sibTrans" cxnId="{1C78E585-46CD-4C77-859B-B3DC27FE870D}">
      <dgm:prSet/>
      <dgm:spPr/>
      <dgm:t>
        <a:bodyPr/>
        <a:lstStyle/>
        <a:p>
          <a:endParaRPr lang="en-US"/>
        </a:p>
      </dgm:t>
    </dgm:pt>
    <dgm:pt modelId="{3C2753F6-4908-4917-B25D-FE1C8BED8168}">
      <dgm:prSet phldrT="[Text]"/>
      <dgm:spPr/>
      <dgm:t>
        <a:bodyPr/>
        <a:lstStyle/>
        <a:p>
          <a:pPr algn="ctr"/>
          <a:r>
            <a:rPr lang="en-US" dirty="0" smtClean="0"/>
            <a:t>Map</a:t>
          </a:r>
          <a:endParaRPr lang="en-US" dirty="0"/>
        </a:p>
      </dgm:t>
    </dgm:pt>
    <dgm:pt modelId="{EC31C58A-F908-4E3B-A06F-FE1362F9CFCF}" type="parTrans" cxnId="{55020B74-4678-4A89-BDE1-F37CC93B6225}">
      <dgm:prSet/>
      <dgm:spPr/>
      <dgm:t>
        <a:bodyPr/>
        <a:lstStyle/>
        <a:p>
          <a:endParaRPr lang="en-US"/>
        </a:p>
      </dgm:t>
    </dgm:pt>
    <dgm:pt modelId="{16A5AAD7-B1CB-44C1-9413-83BE1D9DF4C7}" type="sibTrans" cxnId="{55020B74-4678-4A89-BDE1-F37CC93B6225}">
      <dgm:prSet/>
      <dgm:spPr/>
      <dgm:t>
        <a:bodyPr/>
        <a:lstStyle/>
        <a:p>
          <a:endParaRPr lang="en-US"/>
        </a:p>
      </dgm:t>
    </dgm:pt>
    <dgm:pt modelId="{F1C14D3C-A0A7-4CCF-92A2-AD17DD167FF3}">
      <dgm:prSet phldrT="[Text]"/>
      <dgm:spPr/>
      <dgm:t>
        <a:bodyPr/>
        <a:lstStyle/>
        <a:p>
          <a:r>
            <a:rPr lang="en-US" dirty="0" smtClean="0"/>
            <a:t>Is a representation, no matter how accurately it may be shown</a:t>
          </a:r>
          <a:endParaRPr lang="en-US" dirty="0"/>
        </a:p>
      </dgm:t>
    </dgm:pt>
    <dgm:pt modelId="{F8AC2A9E-E0A9-4724-A8B7-1E8128F4D9F1}" type="parTrans" cxnId="{EE04F2EC-6938-404F-A317-05A4896AB065}">
      <dgm:prSet/>
      <dgm:spPr/>
      <dgm:t>
        <a:bodyPr/>
        <a:lstStyle/>
        <a:p>
          <a:endParaRPr lang="en-US"/>
        </a:p>
      </dgm:t>
    </dgm:pt>
    <dgm:pt modelId="{598F6628-F5D9-4EB3-A81C-F13ED1851D14}" type="sibTrans" cxnId="{EE04F2EC-6938-404F-A317-05A4896AB065}">
      <dgm:prSet/>
      <dgm:spPr/>
      <dgm:t>
        <a:bodyPr/>
        <a:lstStyle/>
        <a:p>
          <a:endParaRPr lang="en-US"/>
        </a:p>
      </dgm:t>
    </dgm:pt>
    <dgm:pt modelId="{723A2D00-B551-4EFB-8A96-5FE662141D71}" type="pres">
      <dgm:prSet presAssocID="{AD9FC6CE-EDDC-4164-ADD8-A4072A88762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DDCD73-AFEE-40F1-9CBD-3AEFCB0FF72B}" type="pres">
      <dgm:prSet presAssocID="{954D727B-266A-49C1-85DC-531E0863631A}" presName="parentText" presStyleLbl="node1" presStyleIdx="0" presStyleCnt="2" custLinFactNeighborY="467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26C02B-5FBF-4528-9C48-65C41CFBFCAE}" type="pres">
      <dgm:prSet presAssocID="{954D727B-266A-49C1-85DC-531E0863631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1A3531-3F45-4BB7-A46F-D536B80E8E31}" type="pres">
      <dgm:prSet presAssocID="{3C2753F6-4908-4917-B25D-FE1C8BED816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CD0F93-2C3D-406C-85B4-E63CCF5A1C12}" type="pres">
      <dgm:prSet presAssocID="{3C2753F6-4908-4917-B25D-FE1C8BED816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7CC933-B4BF-45ED-ADB2-C2F204374117}" type="presOf" srcId="{3C2753F6-4908-4917-B25D-FE1C8BED8168}" destId="{9B1A3531-3F45-4BB7-A46F-D536B80E8E31}" srcOrd="0" destOrd="0" presId="urn:microsoft.com/office/officeart/2005/8/layout/vList2"/>
    <dgm:cxn modelId="{BA11E372-576F-45E3-BB62-6BF5404D6772}" type="presOf" srcId="{AD9FC6CE-EDDC-4164-ADD8-A4072A88762E}" destId="{723A2D00-B551-4EFB-8A96-5FE662141D71}" srcOrd="0" destOrd="0" presId="urn:microsoft.com/office/officeart/2005/8/layout/vList2"/>
    <dgm:cxn modelId="{36A43F51-41A2-4522-8739-5A07CAA7344D}" type="presOf" srcId="{954D727B-266A-49C1-85DC-531E0863631A}" destId="{ADDDCD73-AFEE-40F1-9CBD-3AEFCB0FF72B}" srcOrd="0" destOrd="0" presId="urn:microsoft.com/office/officeart/2005/8/layout/vList2"/>
    <dgm:cxn modelId="{EA27FF54-B593-4E07-B30B-33C54CFB4209}" type="presOf" srcId="{F1C14D3C-A0A7-4CCF-92A2-AD17DD167FF3}" destId="{B2CD0F93-2C3D-406C-85B4-E63CCF5A1C12}" srcOrd="0" destOrd="0" presId="urn:microsoft.com/office/officeart/2005/8/layout/vList2"/>
    <dgm:cxn modelId="{EE04F2EC-6938-404F-A317-05A4896AB065}" srcId="{3C2753F6-4908-4917-B25D-FE1C8BED8168}" destId="{F1C14D3C-A0A7-4CCF-92A2-AD17DD167FF3}" srcOrd="0" destOrd="0" parTransId="{F8AC2A9E-E0A9-4724-A8B7-1E8128F4D9F1}" sibTransId="{598F6628-F5D9-4EB3-A81C-F13ED1851D14}"/>
    <dgm:cxn modelId="{46E9014D-E626-40D5-8402-99624C1A2865}" type="presOf" srcId="{29E50CD4-AE4A-4BEB-BA2D-7A8691000278}" destId="{E026C02B-5FBF-4528-9C48-65C41CFBFCAE}" srcOrd="0" destOrd="0" presId="urn:microsoft.com/office/officeart/2005/8/layout/vList2"/>
    <dgm:cxn modelId="{1C78E585-46CD-4C77-859B-B3DC27FE870D}" srcId="{954D727B-266A-49C1-85DC-531E0863631A}" destId="{29E50CD4-AE4A-4BEB-BA2D-7A8691000278}" srcOrd="0" destOrd="0" parTransId="{46CF74CF-74EA-427D-9022-A9263955258E}" sibTransId="{E62AC46B-5A7B-44C6-833D-BBA2A93DF24E}"/>
    <dgm:cxn modelId="{55020B74-4678-4A89-BDE1-F37CC93B6225}" srcId="{AD9FC6CE-EDDC-4164-ADD8-A4072A88762E}" destId="{3C2753F6-4908-4917-B25D-FE1C8BED8168}" srcOrd="1" destOrd="0" parTransId="{EC31C58A-F908-4E3B-A06F-FE1362F9CFCF}" sibTransId="{16A5AAD7-B1CB-44C1-9413-83BE1D9DF4C7}"/>
    <dgm:cxn modelId="{CC1FEFF9-787A-4FB1-A923-54F560AFB98A}" srcId="{AD9FC6CE-EDDC-4164-ADD8-A4072A88762E}" destId="{954D727B-266A-49C1-85DC-531E0863631A}" srcOrd="0" destOrd="0" parTransId="{9AC0057D-3752-4B84-9464-E31798B375BA}" sibTransId="{4171554F-B052-4F4D-B6A4-604CE8BDF84F}"/>
    <dgm:cxn modelId="{F40744F4-360A-42B4-A0D8-C7B9A8E48D93}" type="presParOf" srcId="{723A2D00-B551-4EFB-8A96-5FE662141D71}" destId="{ADDDCD73-AFEE-40F1-9CBD-3AEFCB0FF72B}" srcOrd="0" destOrd="0" presId="urn:microsoft.com/office/officeart/2005/8/layout/vList2"/>
    <dgm:cxn modelId="{78E3E68F-0521-4385-92E6-4BEC0494939D}" type="presParOf" srcId="{723A2D00-B551-4EFB-8A96-5FE662141D71}" destId="{E026C02B-5FBF-4528-9C48-65C41CFBFCAE}" srcOrd="1" destOrd="0" presId="urn:microsoft.com/office/officeart/2005/8/layout/vList2"/>
    <dgm:cxn modelId="{3A1151AF-C4D4-4B3F-8A3B-36BCD9D4D4E5}" type="presParOf" srcId="{723A2D00-B551-4EFB-8A96-5FE662141D71}" destId="{9B1A3531-3F45-4BB7-A46F-D536B80E8E31}" srcOrd="2" destOrd="0" presId="urn:microsoft.com/office/officeart/2005/8/layout/vList2"/>
    <dgm:cxn modelId="{6AAAAEFF-6BDB-4370-8153-CDE600D9B443}" type="presParOf" srcId="{723A2D00-B551-4EFB-8A96-5FE662141D71}" destId="{B2CD0F93-2C3D-406C-85B4-E63CCF5A1C1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9E653E-D1A5-452C-AE0E-482A151B25CB}" type="doc">
      <dgm:prSet loTypeId="urn:microsoft.com/office/officeart/2005/8/layout/radial5" loCatId="cycle" qsTypeId="urn:microsoft.com/office/officeart/2005/8/quickstyle/3d2" qsCatId="3D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CF7A88C4-67B0-44AF-9E5E-76A038A28DA2}">
      <dgm:prSet phldrT="[Text]"/>
      <dgm:spPr/>
      <dgm:t>
        <a:bodyPr/>
        <a:lstStyle/>
        <a:p>
          <a:r>
            <a:rPr lang="en-US" dirty="0" smtClean="0"/>
            <a:t>Common features</a:t>
          </a:r>
          <a:endParaRPr lang="en-US" dirty="0"/>
        </a:p>
      </dgm:t>
    </dgm:pt>
    <dgm:pt modelId="{AE029075-6F58-4016-9E86-E17E187F17E7}" type="parTrans" cxnId="{82D70299-D97D-4F53-AE40-FDBFBA7AF16D}">
      <dgm:prSet/>
      <dgm:spPr/>
      <dgm:t>
        <a:bodyPr/>
        <a:lstStyle/>
        <a:p>
          <a:endParaRPr lang="en-US"/>
        </a:p>
      </dgm:t>
    </dgm:pt>
    <dgm:pt modelId="{0C7A10BE-069A-458D-8AC5-981B9EBFA9DE}" type="sibTrans" cxnId="{82D70299-D97D-4F53-AE40-FDBFBA7AF16D}">
      <dgm:prSet/>
      <dgm:spPr/>
      <dgm:t>
        <a:bodyPr/>
        <a:lstStyle/>
        <a:p>
          <a:endParaRPr lang="en-US"/>
        </a:p>
      </dgm:t>
    </dgm:pt>
    <dgm:pt modelId="{6B886DE4-6FF0-431B-AEA0-0CF05EB1543A}">
      <dgm:prSet phldrT="[Text]"/>
      <dgm:spPr/>
      <dgm:t>
        <a:bodyPr/>
        <a:lstStyle/>
        <a:p>
          <a:r>
            <a:rPr lang="en-US" dirty="0" smtClean="0"/>
            <a:t>symbol</a:t>
          </a:r>
          <a:endParaRPr lang="en-US" dirty="0"/>
        </a:p>
      </dgm:t>
    </dgm:pt>
    <dgm:pt modelId="{5B5225EA-D029-4A4E-AD3B-AB197BD404F4}" type="parTrans" cxnId="{5EE7877F-F0C1-48A1-A14A-044EB23CCF83}">
      <dgm:prSet/>
      <dgm:spPr/>
      <dgm:t>
        <a:bodyPr/>
        <a:lstStyle/>
        <a:p>
          <a:endParaRPr lang="en-US"/>
        </a:p>
      </dgm:t>
    </dgm:pt>
    <dgm:pt modelId="{F863F249-8564-4FDF-813C-4A86FB040DBF}" type="sibTrans" cxnId="{5EE7877F-F0C1-48A1-A14A-044EB23CCF83}">
      <dgm:prSet/>
      <dgm:spPr/>
      <dgm:t>
        <a:bodyPr/>
        <a:lstStyle/>
        <a:p>
          <a:endParaRPr lang="en-US"/>
        </a:p>
      </dgm:t>
    </dgm:pt>
    <dgm:pt modelId="{69C534E4-D4BF-43B7-81B3-3AB4EECF72A8}">
      <dgm:prSet phldrT="[Text]"/>
      <dgm:spPr/>
      <dgm:t>
        <a:bodyPr/>
        <a:lstStyle/>
        <a:p>
          <a:r>
            <a:rPr lang="en-US" dirty="0" smtClean="0"/>
            <a:t>scale</a:t>
          </a:r>
          <a:endParaRPr lang="en-US" dirty="0"/>
        </a:p>
      </dgm:t>
    </dgm:pt>
    <dgm:pt modelId="{7B679CD6-D709-4FC3-9AF8-A7825278B0BE}" type="parTrans" cxnId="{2D2EFCC2-07A3-46B4-8417-D619AE9A0937}">
      <dgm:prSet/>
      <dgm:spPr/>
      <dgm:t>
        <a:bodyPr/>
        <a:lstStyle/>
        <a:p>
          <a:endParaRPr lang="en-US"/>
        </a:p>
      </dgm:t>
    </dgm:pt>
    <dgm:pt modelId="{B8FE2C73-9CF3-4BDA-8AF6-F162B1D14DE4}" type="sibTrans" cxnId="{2D2EFCC2-07A3-46B4-8417-D619AE9A0937}">
      <dgm:prSet/>
      <dgm:spPr/>
      <dgm:t>
        <a:bodyPr/>
        <a:lstStyle/>
        <a:p>
          <a:endParaRPr lang="en-US"/>
        </a:p>
      </dgm:t>
    </dgm:pt>
    <dgm:pt modelId="{1B964C90-F42E-4025-ACDE-AE8A91DB76C3}">
      <dgm:prSet phldrT="[Text]"/>
      <dgm:spPr/>
      <dgm:t>
        <a:bodyPr/>
        <a:lstStyle/>
        <a:p>
          <a:r>
            <a:rPr lang="en-US" dirty="0" smtClean="0"/>
            <a:t>Grid line</a:t>
          </a:r>
          <a:endParaRPr lang="en-US" dirty="0"/>
        </a:p>
      </dgm:t>
    </dgm:pt>
    <dgm:pt modelId="{5A025BCD-4460-47D9-A267-F724A89AAE74}" type="parTrans" cxnId="{9D3785BC-E883-44B9-8BAC-AC90BE8D2DCD}">
      <dgm:prSet/>
      <dgm:spPr/>
      <dgm:t>
        <a:bodyPr/>
        <a:lstStyle/>
        <a:p>
          <a:endParaRPr lang="en-US"/>
        </a:p>
      </dgm:t>
    </dgm:pt>
    <dgm:pt modelId="{27C883A8-1C7F-470E-A869-679F6EF3716E}" type="sibTrans" cxnId="{9D3785BC-E883-44B9-8BAC-AC90BE8D2DCD}">
      <dgm:prSet/>
      <dgm:spPr/>
      <dgm:t>
        <a:bodyPr/>
        <a:lstStyle/>
        <a:p>
          <a:endParaRPr lang="en-US"/>
        </a:p>
      </dgm:t>
    </dgm:pt>
    <dgm:pt modelId="{E6C92A21-5528-4749-AEBA-FB2DBDAB0924}">
      <dgm:prSet phldrT="[Text]"/>
      <dgm:spPr/>
      <dgm:t>
        <a:bodyPr/>
        <a:lstStyle/>
        <a:p>
          <a:r>
            <a:rPr lang="en-US" dirty="0" smtClean="0"/>
            <a:t>Surface relief</a:t>
          </a:r>
          <a:endParaRPr lang="en-US" dirty="0"/>
        </a:p>
      </dgm:t>
    </dgm:pt>
    <dgm:pt modelId="{E16BB2C7-FD02-4BDA-8F26-BAF9A2AAF672}" type="parTrans" cxnId="{8FB670BC-07FB-4052-9F3B-D33AB807C24C}">
      <dgm:prSet/>
      <dgm:spPr/>
      <dgm:t>
        <a:bodyPr/>
        <a:lstStyle/>
        <a:p>
          <a:endParaRPr lang="en-US"/>
        </a:p>
      </dgm:t>
    </dgm:pt>
    <dgm:pt modelId="{B500F72A-AF0D-4704-BBFD-844F6909A06C}" type="sibTrans" cxnId="{8FB670BC-07FB-4052-9F3B-D33AB807C24C}">
      <dgm:prSet/>
      <dgm:spPr/>
      <dgm:t>
        <a:bodyPr/>
        <a:lstStyle/>
        <a:p>
          <a:endParaRPr lang="en-US"/>
        </a:p>
      </dgm:t>
    </dgm:pt>
    <dgm:pt modelId="{FEB49773-5413-4A90-8195-E05C0B797174}" type="pres">
      <dgm:prSet presAssocID="{8A9E653E-D1A5-452C-AE0E-482A151B25C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A43C84-7CF1-46F5-8105-E3D4B4EEE998}" type="pres">
      <dgm:prSet presAssocID="{CF7A88C4-67B0-44AF-9E5E-76A038A28DA2}" presName="centerShape" presStyleLbl="node0" presStyleIdx="0" presStyleCnt="1"/>
      <dgm:spPr/>
      <dgm:t>
        <a:bodyPr/>
        <a:lstStyle/>
        <a:p>
          <a:endParaRPr lang="en-US"/>
        </a:p>
      </dgm:t>
    </dgm:pt>
    <dgm:pt modelId="{60C78334-FF6B-4E5D-AB26-B019336EB816}" type="pres">
      <dgm:prSet presAssocID="{5B5225EA-D029-4A4E-AD3B-AB197BD404F4}" presName="parTrans" presStyleLbl="sibTrans2D1" presStyleIdx="0" presStyleCnt="4"/>
      <dgm:spPr/>
      <dgm:t>
        <a:bodyPr/>
        <a:lstStyle/>
        <a:p>
          <a:endParaRPr lang="en-US"/>
        </a:p>
      </dgm:t>
    </dgm:pt>
    <dgm:pt modelId="{FBD146D9-C870-4AB0-AE12-58D974C108D4}" type="pres">
      <dgm:prSet presAssocID="{5B5225EA-D029-4A4E-AD3B-AB197BD404F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27835B53-9C33-42B2-AA9A-B6ADA8F7A410}" type="pres">
      <dgm:prSet presAssocID="{6B886DE4-6FF0-431B-AEA0-0CF05EB1543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6DC73D-5B6C-45E6-8636-AA5034505059}" type="pres">
      <dgm:prSet presAssocID="{7B679CD6-D709-4FC3-9AF8-A7825278B0BE}" presName="parTrans" presStyleLbl="sibTrans2D1" presStyleIdx="1" presStyleCnt="4"/>
      <dgm:spPr/>
      <dgm:t>
        <a:bodyPr/>
        <a:lstStyle/>
        <a:p>
          <a:endParaRPr lang="en-US"/>
        </a:p>
      </dgm:t>
    </dgm:pt>
    <dgm:pt modelId="{0D1B1DD1-0BAD-4C23-BFBA-B9C28470AE75}" type="pres">
      <dgm:prSet presAssocID="{7B679CD6-D709-4FC3-9AF8-A7825278B0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D3E4984C-C007-4703-9253-B0984D379AC2}" type="pres">
      <dgm:prSet presAssocID="{69C534E4-D4BF-43B7-81B3-3AB4EECF72A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29B632-954C-48DF-8D97-B48D87005743}" type="pres">
      <dgm:prSet presAssocID="{5A025BCD-4460-47D9-A267-F724A89AAE74}" presName="parTrans" presStyleLbl="sibTrans2D1" presStyleIdx="2" presStyleCnt="4"/>
      <dgm:spPr/>
      <dgm:t>
        <a:bodyPr/>
        <a:lstStyle/>
        <a:p>
          <a:endParaRPr lang="en-US"/>
        </a:p>
      </dgm:t>
    </dgm:pt>
    <dgm:pt modelId="{BEEEB33F-1196-47E6-A413-2A032CE59CEC}" type="pres">
      <dgm:prSet presAssocID="{5A025BCD-4460-47D9-A267-F724A89AAE74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F48057BC-7D19-462D-A9BD-45929374A29A}" type="pres">
      <dgm:prSet presAssocID="{1B964C90-F42E-4025-ACDE-AE8A91DB76C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5228CA-F6ED-4559-BBC5-655110156D55}" type="pres">
      <dgm:prSet presAssocID="{E16BB2C7-FD02-4BDA-8F26-BAF9A2AAF672}" presName="parTrans" presStyleLbl="sibTrans2D1" presStyleIdx="3" presStyleCnt="4"/>
      <dgm:spPr/>
      <dgm:t>
        <a:bodyPr/>
        <a:lstStyle/>
        <a:p>
          <a:endParaRPr lang="en-US"/>
        </a:p>
      </dgm:t>
    </dgm:pt>
    <dgm:pt modelId="{952705AB-4E91-41D9-94BA-C7B0B78A019E}" type="pres">
      <dgm:prSet presAssocID="{E16BB2C7-FD02-4BDA-8F26-BAF9A2AAF672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BD722F55-FAD0-4E14-8A61-507ED8ADFF31}" type="pres">
      <dgm:prSet presAssocID="{E6C92A21-5528-4749-AEBA-FB2DBDAB092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FA2CF0-E6D9-434C-BC25-B5F7AD97EE0B}" type="presOf" srcId="{8A9E653E-D1A5-452C-AE0E-482A151B25CB}" destId="{FEB49773-5413-4A90-8195-E05C0B797174}" srcOrd="0" destOrd="0" presId="urn:microsoft.com/office/officeart/2005/8/layout/radial5"/>
    <dgm:cxn modelId="{9D3785BC-E883-44B9-8BAC-AC90BE8D2DCD}" srcId="{CF7A88C4-67B0-44AF-9E5E-76A038A28DA2}" destId="{1B964C90-F42E-4025-ACDE-AE8A91DB76C3}" srcOrd="2" destOrd="0" parTransId="{5A025BCD-4460-47D9-A267-F724A89AAE74}" sibTransId="{27C883A8-1C7F-470E-A869-679F6EF3716E}"/>
    <dgm:cxn modelId="{6963F3CC-7AC6-4865-B167-642D8CF426B4}" type="presOf" srcId="{5B5225EA-D029-4A4E-AD3B-AB197BD404F4}" destId="{60C78334-FF6B-4E5D-AB26-B019336EB816}" srcOrd="0" destOrd="0" presId="urn:microsoft.com/office/officeart/2005/8/layout/radial5"/>
    <dgm:cxn modelId="{8123D92A-EBFD-42EB-90F2-F0BD8A7C5BF7}" type="presOf" srcId="{E16BB2C7-FD02-4BDA-8F26-BAF9A2AAF672}" destId="{952705AB-4E91-41D9-94BA-C7B0B78A019E}" srcOrd="1" destOrd="0" presId="urn:microsoft.com/office/officeart/2005/8/layout/radial5"/>
    <dgm:cxn modelId="{E2D09F61-4061-4247-8F94-8ED7C3034E7B}" type="presOf" srcId="{69C534E4-D4BF-43B7-81B3-3AB4EECF72A8}" destId="{D3E4984C-C007-4703-9253-B0984D379AC2}" srcOrd="0" destOrd="0" presId="urn:microsoft.com/office/officeart/2005/8/layout/radial5"/>
    <dgm:cxn modelId="{82D70299-D97D-4F53-AE40-FDBFBA7AF16D}" srcId="{8A9E653E-D1A5-452C-AE0E-482A151B25CB}" destId="{CF7A88C4-67B0-44AF-9E5E-76A038A28DA2}" srcOrd="0" destOrd="0" parTransId="{AE029075-6F58-4016-9E86-E17E187F17E7}" sibTransId="{0C7A10BE-069A-458D-8AC5-981B9EBFA9DE}"/>
    <dgm:cxn modelId="{BB0A662B-2DCD-4425-B82E-F61010E8C5EC}" type="presOf" srcId="{E16BB2C7-FD02-4BDA-8F26-BAF9A2AAF672}" destId="{185228CA-F6ED-4559-BBC5-655110156D55}" srcOrd="0" destOrd="0" presId="urn:microsoft.com/office/officeart/2005/8/layout/radial5"/>
    <dgm:cxn modelId="{8FB670BC-07FB-4052-9F3B-D33AB807C24C}" srcId="{CF7A88C4-67B0-44AF-9E5E-76A038A28DA2}" destId="{E6C92A21-5528-4749-AEBA-FB2DBDAB0924}" srcOrd="3" destOrd="0" parTransId="{E16BB2C7-FD02-4BDA-8F26-BAF9A2AAF672}" sibTransId="{B500F72A-AF0D-4704-BBFD-844F6909A06C}"/>
    <dgm:cxn modelId="{6458D880-9E49-4653-8708-3AB86E065505}" type="presOf" srcId="{CF7A88C4-67B0-44AF-9E5E-76A038A28DA2}" destId="{D0A43C84-7CF1-46F5-8105-E3D4B4EEE998}" srcOrd="0" destOrd="0" presId="urn:microsoft.com/office/officeart/2005/8/layout/radial5"/>
    <dgm:cxn modelId="{0F46F7E4-768B-4988-9B9A-091FF223FD99}" type="presOf" srcId="{6B886DE4-6FF0-431B-AEA0-0CF05EB1543A}" destId="{27835B53-9C33-42B2-AA9A-B6ADA8F7A410}" srcOrd="0" destOrd="0" presId="urn:microsoft.com/office/officeart/2005/8/layout/radial5"/>
    <dgm:cxn modelId="{5EE7877F-F0C1-48A1-A14A-044EB23CCF83}" srcId="{CF7A88C4-67B0-44AF-9E5E-76A038A28DA2}" destId="{6B886DE4-6FF0-431B-AEA0-0CF05EB1543A}" srcOrd="0" destOrd="0" parTransId="{5B5225EA-D029-4A4E-AD3B-AB197BD404F4}" sibTransId="{F863F249-8564-4FDF-813C-4A86FB040DBF}"/>
    <dgm:cxn modelId="{2D2EFCC2-07A3-46B4-8417-D619AE9A0937}" srcId="{CF7A88C4-67B0-44AF-9E5E-76A038A28DA2}" destId="{69C534E4-D4BF-43B7-81B3-3AB4EECF72A8}" srcOrd="1" destOrd="0" parTransId="{7B679CD6-D709-4FC3-9AF8-A7825278B0BE}" sibTransId="{B8FE2C73-9CF3-4BDA-8AF6-F162B1D14DE4}"/>
    <dgm:cxn modelId="{82B6DB5D-865D-4F86-84DD-08BD14A1D434}" type="presOf" srcId="{1B964C90-F42E-4025-ACDE-AE8A91DB76C3}" destId="{F48057BC-7D19-462D-A9BD-45929374A29A}" srcOrd="0" destOrd="0" presId="urn:microsoft.com/office/officeart/2005/8/layout/radial5"/>
    <dgm:cxn modelId="{38A4CD6A-1EA1-4BAF-9CA8-DF8953CAC600}" type="presOf" srcId="{E6C92A21-5528-4749-AEBA-FB2DBDAB0924}" destId="{BD722F55-FAD0-4E14-8A61-507ED8ADFF31}" srcOrd="0" destOrd="0" presId="urn:microsoft.com/office/officeart/2005/8/layout/radial5"/>
    <dgm:cxn modelId="{2A826A93-F4E3-4091-A911-35F42ABE9DB4}" type="presOf" srcId="{7B679CD6-D709-4FC3-9AF8-A7825278B0BE}" destId="{136DC73D-5B6C-45E6-8636-AA5034505059}" srcOrd="0" destOrd="0" presId="urn:microsoft.com/office/officeart/2005/8/layout/radial5"/>
    <dgm:cxn modelId="{01F07760-4FFD-4F02-85DF-ADE1DC008639}" type="presOf" srcId="{5B5225EA-D029-4A4E-AD3B-AB197BD404F4}" destId="{FBD146D9-C870-4AB0-AE12-58D974C108D4}" srcOrd="1" destOrd="0" presId="urn:microsoft.com/office/officeart/2005/8/layout/radial5"/>
    <dgm:cxn modelId="{9BCE6230-C1C3-48D8-BC22-0ACFB5030CDA}" type="presOf" srcId="{5A025BCD-4460-47D9-A267-F724A89AAE74}" destId="{BEEEB33F-1196-47E6-A413-2A032CE59CEC}" srcOrd="1" destOrd="0" presId="urn:microsoft.com/office/officeart/2005/8/layout/radial5"/>
    <dgm:cxn modelId="{B8371DBB-F3D2-451F-9CCB-4C9CCBCE8E30}" type="presOf" srcId="{7B679CD6-D709-4FC3-9AF8-A7825278B0BE}" destId="{0D1B1DD1-0BAD-4C23-BFBA-B9C28470AE75}" srcOrd="1" destOrd="0" presId="urn:microsoft.com/office/officeart/2005/8/layout/radial5"/>
    <dgm:cxn modelId="{088EF59B-C6CD-4308-8E3D-33CBCCEBCCAF}" type="presOf" srcId="{5A025BCD-4460-47D9-A267-F724A89AAE74}" destId="{F029B632-954C-48DF-8D97-B48D87005743}" srcOrd="0" destOrd="0" presId="urn:microsoft.com/office/officeart/2005/8/layout/radial5"/>
    <dgm:cxn modelId="{32AA4967-B9ED-40E5-968B-CCBEC960A824}" type="presParOf" srcId="{FEB49773-5413-4A90-8195-E05C0B797174}" destId="{D0A43C84-7CF1-46F5-8105-E3D4B4EEE998}" srcOrd="0" destOrd="0" presId="urn:microsoft.com/office/officeart/2005/8/layout/radial5"/>
    <dgm:cxn modelId="{A0D9D797-66E7-48F9-9960-485401EED8A9}" type="presParOf" srcId="{FEB49773-5413-4A90-8195-E05C0B797174}" destId="{60C78334-FF6B-4E5D-AB26-B019336EB816}" srcOrd="1" destOrd="0" presId="urn:microsoft.com/office/officeart/2005/8/layout/radial5"/>
    <dgm:cxn modelId="{BF8C2939-0DE2-44CA-91EF-5B1A33696F7B}" type="presParOf" srcId="{60C78334-FF6B-4E5D-AB26-B019336EB816}" destId="{FBD146D9-C870-4AB0-AE12-58D974C108D4}" srcOrd="0" destOrd="0" presId="urn:microsoft.com/office/officeart/2005/8/layout/radial5"/>
    <dgm:cxn modelId="{E7AA38C1-D8ED-4878-B14E-1A4BCF23C4E3}" type="presParOf" srcId="{FEB49773-5413-4A90-8195-E05C0B797174}" destId="{27835B53-9C33-42B2-AA9A-B6ADA8F7A410}" srcOrd="2" destOrd="0" presId="urn:microsoft.com/office/officeart/2005/8/layout/radial5"/>
    <dgm:cxn modelId="{780D1E0D-4FF7-44A9-9A97-510B30DBD27D}" type="presParOf" srcId="{FEB49773-5413-4A90-8195-E05C0B797174}" destId="{136DC73D-5B6C-45E6-8636-AA5034505059}" srcOrd="3" destOrd="0" presId="urn:microsoft.com/office/officeart/2005/8/layout/radial5"/>
    <dgm:cxn modelId="{3F813179-818D-4F64-8DD0-E4393E69BAAD}" type="presParOf" srcId="{136DC73D-5B6C-45E6-8636-AA5034505059}" destId="{0D1B1DD1-0BAD-4C23-BFBA-B9C28470AE75}" srcOrd="0" destOrd="0" presId="urn:microsoft.com/office/officeart/2005/8/layout/radial5"/>
    <dgm:cxn modelId="{C9821CB0-B3BB-4427-BAEF-0C5A81E826F9}" type="presParOf" srcId="{FEB49773-5413-4A90-8195-E05C0B797174}" destId="{D3E4984C-C007-4703-9253-B0984D379AC2}" srcOrd="4" destOrd="0" presId="urn:microsoft.com/office/officeart/2005/8/layout/radial5"/>
    <dgm:cxn modelId="{464E6749-A7D7-4148-9FC6-18526B233EE4}" type="presParOf" srcId="{FEB49773-5413-4A90-8195-E05C0B797174}" destId="{F029B632-954C-48DF-8D97-B48D87005743}" srcOrd="5" destOrd="0" presId="urn:microsoft.com/office/officeart/2005/8/layout/radial5"/>
    <dgm:cxn modelId="{E20C5C7E-1DAE-44A9-AA24-BB6DBEB195F7}" type="presParOf" srcId="{F029B632-954C-48DF-8D97-B48D87005743}" destId="{BEEEB33F-1196-47E6-A413-2A032CE59CEC}" srcOrd="0" destOrd="0" presId="urn:microsoft.com/office/officeart/2005/8/layout/radial5"/>
    <dgm:cxn modelId="{03409C5D-4807-4A0E-8F38-49934CFAB71E}" type="presParOf" srcId="{FEB49773-5413-4A90-8195-E05C0B797174}" destId="{F48057BC-7D19-462D-A9BD-45929374A29A}" srcOrd="6" destOrd="0" presId="urn:microsoft.com/office/officeart/2005/8/layout/radial5"/>
    <dgm:cxn modelId="{A1B61779-32F7-418C-A924-74CE4B623951}" type="presParOf" srcId="{FEB49773-5413-4A90-8195-E05C0B797174}" destId="{185228CA-F6ED-4559-BBC5-655110156D55}" srcOrd="7" destOrd="0" presId="urn:microsoft.com/office/officeart/2005/8/layout/radial5"/>
    <dgm:cxn modelId="{B2C5468B-01C4-4A10-9713-B9D8F1930B98}" type="presParOf" srcId="{185228CA-F6ED-4559-BBC5-655110156D55}" destId="{952705AB-4E91-41D9-94BA-C7B0B78A019E}" srcOrd="0" destOrd="0" presId="urn:microsoft.com/office/officeart/2005/8/layout/radial5"/>
    <dgm:cxn modelId="{ECF6B4D5-8305-4044-914D-43BFB0AEC118}" type="presParOf" srcId="{FEB49773-5413-4A90-8195-E05C0B797174}" destId="{BD722F55-FAD0-4E14-8A61-507ED8ADFF31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13A5B-DA21-4387-8152-3732E5312151}">
      <dsp:nvSpPr>
        <dsp:cNvPr id="0" name=""/>
        <dsp:cNvSpPr/>
      </dsp:nvSpPr>
      <dsp:spPr>
        <a:xfrm>
          <a:off x="3048009" y="1752586"/>
          <a:ext cx="1260871" cy="126087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shade val="8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8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8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Classification of survey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3232659" y="1937236"/>
        <a:ext cx="891571" cy="891571"/>
      </dsp:txXfrm>
    </dsp:sp>
    <dsp:sp modelId="{EB73A940-32B6-42EB-AE93-7213B8064986}">
      <dsp:nvSpPr>
        <dsp:cNvPr id="0" name=""/>
        <dsp:cNvSpPr/>
      </dsp:nvSpPr>
      <dsp:spPr>
        <a:xfrm rot="16159036">
          <a:off x="3538640" y="1301345"/>
          <a:ext cx="258940" cy="4286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0800000">
        <a:off x="3577944" y="1425922"/>
        <a:ext cx="181258" cy="257218"/>
      </dsp:txXfrm>
    </dsp:sp>
    <dsp:sp modelId="{910438F0-7271-46D5-95F8-6655F3419475}">
      <dsp:nvSpPr>
        <dsp:cNvPr id="0" name=""/>
        <dsp:cNvSpPr/>
      </dsp:nvSpPr>
      <dsp:spPr>
        <a:xfrm>
          <a:off x="3027164" y="3272"/>
          <a:ext cx="1260871" cy="126087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shade val="8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8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8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Chain survey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3211814" y="187922"/>
        <a:ext cx="891571" cy="891571"/>
      </dsp:txXfrm>
    </dsp:sp>
    <dsp:sp modelId="{D5EE2839-588A-4312-AE25-3C083469B70F}">
      <dsp:nvSpPr>
        <dsp:cNvPr id="0" name=""/>
        <dsp:cNvSpPr/>
      </dsp:nvSpPr>
      <dsp:spPr>
        <a:xfrm rot="19808970">
          <a:off x="4299803" y="1739241"/>
          <a:ext cx="253887" cy="4286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106272"/>
            <a:satOff val="1172"/>
            <a:lumOff val="5966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>
        <a:off x="4304856" y="1843935"/>
        <a:ext cx="177721" cy="257218"/>
      </dsp:txXfrm>
    </dsp:sp>
    <dsp:sp modelId="{05D741B7-97D1-403F-9A80-ECCB2D80B2F8}">
      <dsp:nvSpPr>
        <dsp:cNvPr id="0" name=""/>
        <dsp:cNvSpPr/>
      </dsp:nvSpPr>
      <dsp:spPr>
        <a:xfrm>
          <a:off x="4557076" y="886568"/>
          <a:ext cx="1260871" cy="126087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-106197"/>
                <a:satOff val="1081"/>
                <a:lumOff val="6488"/>
                <a:alphaOff val="0"/>
                <a:tint val="92000"/>
                <a:satMod val="170000"/>
              </a:schemeClr>
            </a:gs>
            <a:gs pos="15000">
              <a:schemeClr val="accent2">
                <a:shade val="80000"/>
                <a:hueOff val="-106197"/>
                <a:satOff val="1081"/>
                <a:lumOff val="6488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80000"/>
                <a:hueOff val="-106197"/>
                <a:satOff val="1081"/>
                <a:lumOff val="6488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80000"/>
                <a:hueOff val="-106197"/>
                <a:satOff val="1081"/>
                <a:lumOff val="6488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80000"/>
                <a:hueOff val="-106197"/>
                <a:satOff val="1081"/>
                <a:lumOff val="6488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Traverse survey</a:t>
          </a:r>
        </a:p>
      </dsp:txBody>
      <dsp:txXfrm>
        <a:off x="4741726" y="1071218"/>
        <a:ext cx="891571" cy="891571"/>
      </dsp:txXfrm>
    </dsp:sp>
    <dsp:sp modelId="{B899BC38-08D0-46D0-95ED-F7441E7B1E6E}">
      <dsp:nvSpPr>
        <dsp:cNvPr id="0" name=""/>
        <dsp:cNvSpPr/>
      </dsp:nvSpPr>
      <dsp:spPr>
        <a:xfrm rot="1849661">
          <a:off x="4295014" y="2615144"/>
          <a:ext cx="263138" cy="4286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212544"/>
            <a:satOff val="2345"/>
            <a:lumOff val="11933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>
        <a:off x="4300591" y="2680656"/>
        <a:ext cx="184197" cy="257218"/>
      </dsp:txXfrm>
    </dsp:sp>
    <dsp:sp modelId="{8D652853-F791-4487-A34F-6FD661C18255}">
      <dsp:nvSpPr>
        <dsp:cNvPr id="0" name=""/>
        <dsp:cNvSpPr/>
      </dsp:nvSpPr>
      <dsp:spPr>
        <a:xfrm>
          <a:off x="4557076" y="2653159"/>
          <a:ext cx="1260871" cy="126087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-212394"/>
                <a:satOff val="2162"/>
                <a:lumOff val="12976"/>
                <a:alphaOff val="0"/>
                <a:tint val="92000"/>
                <a:satMod val="170000"/>
              </a:schemeClr>
            </a:gs>
            <a:gs pos="15000">
              <a:schemeClr val="accent2">
                <a:shade val="80000"/>
                <a:hueOff val="-212394"/>
                <a:satOff val="2162"/>
                <a:lumOff val="12976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80000"/>
                <a:hueOff val="-212394"/>
                <a:satOff val="2162"/>
                <a:lumOff val="12976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80000"/>
                <a:hueOff val="-212394"/>
                <a:satOff val="2162"/>
                <a:lumOff val="12976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80000"/>
                <a:hueOff val="-212394"/>
                <a:satOff val="2162"/>
                <a:lumOff val="12976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Tacheometry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4741726" y="2837809"/>
        <a:ext cx="891571" cy="891571"/>
      </dsp:txXfrm>
    </dsp:sp>
    <dsp:sp modelId="{E00FB101-8C9D-42C6-90CC-448108BCB7EE}">
      <dsp:nvSpPr>
        <dsp:cNvPr id="0" name=""/>
        <dsp:cNvSpPr/>
      </dsp:nvSpPr>
      <dsp:spPr>
        <a:xfrm rot="5440171">
          <a:off x="3529488" y="3052762"/>
          <a:ext cx="277252" cy="4286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18817"/>
            <a:satOff val="3517"/>
            <a:lumOff val="17899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0800000">
        <a:off x="3571562" y="3096916"/>
        <a:ext cx="194076" cy="257218"/>
      </dsp:txXfrm>
    </dsp:sp>
    <dsp:sp modelId="{92462F6F-1077-4F27-AD49-7795E83707D4}">
      <dsp:nvSpPr>
        <dsp:cNvPr id="0" name=""/>
        <dsp:cNvSpPr/>
      </dsp:nvSpPr>
      <dsp:spPr>
        <a:xfrm>
          <a:off x="3027164" y="3536455"/>
          <a:ext cx="1260871" cy="126087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-318590"/>
                <a:satOff val="3244"/>
                <a:lumOff val="19465"/>
                <a:alphaOff val="0"/>
                <a:tint val="92000"/>
                <a:satMod val="170000"/>
              </a:schemeClr>
            </a:gs>
            <a:gs pos="15000">
              <a:schemeClr val="accent2">
                <a:shade val="80000"/>
                <a:hueOff val="-318590"/>
                <a:satOff val="3244"/>
                <a:lumOff val="19465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80000"/>
                <a:hueOff val="-318590"/>
                <a:satOff val="3244"/>
                <a:lumOff val="19465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80000"/>
                <a:hueOff val="-318590"/>
                <a:satOff val="3244"/>
                <a:lumOff val="1946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80000"/>
                <a:hueOff val="-318590"/>
                <a:satOff val="3244"/>
                <a:lumOff val="1946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Levelling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3211814" y="3721105"/>
        <a:ext cx="891571" cy="891571"/>
      </dsp:txXfrm>
    </dsp:sp>
    <dsp:sp modelId="{CDAC4AF3-F9FA-4A3D-8F14-F9733D9048D5}">
      <dsp:nvSpPr>
        <dsp:cNvPr id="0" name=""/>
        <dsp:cNvSpPr/>
      </dsp:nvSpPr>
      <dsp:spPr>
        <a:xfrm rot="8991297">
          <a:off x="2768882" y="2614950"/>
          <a:ext cx="282180" cy="4286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425089"/>
            <a:satOff val="4690"/>
            <a:lumOff val="23866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0800000">
        <a:off x="2847812" y="2679433"/>
        <a:ext cx="197526" cy="257218"/>
      </dsp:txXfrm>
    </dsp:sp>
    <dsp:sp modelId="{AB12305D-81C9-4064-AE60-646EE756C2EF}">
      <dsp:nvSpPr>
        <dsp:cNvPr id="0" name=""/>
        <dsp:cNvSpPr/>
      </dsp:nvSpPr>
      <dsp:spPr>
        <a:xfrm>
          <a:off x="1497251" y="2653159"/>
          <a:ext cx="1260871" cy="126087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-424787"/>
                <a:satOff val="4325"/>
                <a:lumOff val="25953"/>
                <a:alphaOff val="0"/>
                <a:tint val="92000"/>
                <a:satMod val="170000"/>
              </a:schemeClr>
            </a:gs>
            <a:gs pos="15000">
              <a:schemeClr val="accent2">
                <a:shade val="80000"/>
                <a:hueOff val="-424787"/>
                <a:satOff val="4325"/>
                <a:lumOff val="25953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80000"/>
                <a:hueOff val="-424787"/>
                <a:satOff val="4325"/>
                <a:lumOff val="25953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80000"/>
                <a:hueOff val="-424787"/>
                <a:satOff val="4325"/>
                <a:lumOff val="25953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80000"/>
                <a:hueOff val="-424787"/>
                <a:satOff val="4325"/>
                <a:lumOff val="25953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Plane tabling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1681901" y="2837809"/>
        <a:ext cx="891571" cy="891571"/>
      </dsp:txXfrm>
    </dsp:sp>
    <dsp:sp modelId="{D704685D-817F-4E0B-B612-A8D3A9A96D80}">
      <dsp:nvSpPr>
        <dsp:cNvPr id="0" name=""/>
        <dsp:cNvSpPr/>
      </dsp:nvSpPr>
      <dsp:spPr>
        <a:xfrm rot="12550866">
          <a:off x="2773256" y="1739434"/>
          <a:ext cx="273116" cy="4286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531361"/>
            <a:satOff val="5862"/>
            <a:lumOff val="29832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0800000">
        <a:off x="2849992" y="1845148"/>
        <a:ext cx="191181" cy="257218"/>
      </dsp:txXfrm>
    </dsp:sp>
    <dsp:sp modelId="{AB7E8EE5-2365-432D-AA9B-22D3182E8CB5}">
      <dsp:nvSpPr>
        <dsp:cNvPr id="0" name=""/>
        <dsp:cNvSpPr/>
      </dsp:nvSpPr>
      <dsp:spPr>
        <a:xfrm>
          <a:off x="1497251" y="886568"/>
          <a:ext cx="1260871" cy="126087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-530984"/>
                <a:satOff val="5406"/>
                <a:lumOff val="32441"/>
                <a:alphaOff val="0"/>
                <a:tint val="92000"/>
                <a:satMod val="170000"/>
              </a:schemeClr>
            </a:gs>
            <a:gs pos="15000">
              <a:schemeClr val="accent2">
                <a:shade val="80000"/>
                <a:hueOff val="-530984"/>
                <a:satOff val="5406"/>
                <a:lumOff val="32441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80000"/>
                <a:hueOff val="-530984"/>
                <a:satOff val="5406"/>
                <a:lumOff val="32441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80000"/>
                <a:hueOff val="-530984"/>
                <a:satOff val="5406"/>
                <a:lumOff val="32441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80000"/>
                <a:hueOff val="-530984"/>
                <a:satOff val="5406"/>
                <a:lumOff val="32441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triangulation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1681901" y="1071218"/>
        <a:ext cx="891571" cy="8915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8BAD32-DBE9-48CD-B90A-5605471E53DA}">
      <dsp:nvSpPr>
        <dsp:cNvPr id="0" name=""/>
        <dsp:cNvSpPr/>
      </dsp:nvSpPr>
      <dsp:spPr>
        <a:xfrm>
          <a:off x="2974297" y="2021797"/>
          <a:ext cx="909404" cy="909404"/>
        </a:xfrm>
        <a:prstGeom prst="ellipse">
          <a:avLst/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Branches of survey</a:t>
          </a:r>
          <a:endParaRPr lang="en-US" sz="1300" kern="1200" dirty="0"/>
        </a:p>
      </dsp:txBody>
      <dsp:txXfrm>
        <a:off x="3107476" y="2154976"/>
        <a:ext cx="643046" cy="643046"/>
      </dsp:txXfrm>
    </dsp:sp>
    <dsp:sp modelId="{C50F0EC0-7B31-4F90-9622-B11677E6E2B0}">
      <dsp:nvSpPr>
        <dsp:cNvPr id="0" name=""/>
        <dsp:cNvSpPr/>
      </dsp:nvSpPr>
      <dsp:spPr>
        <a:xfrm rot="16200000">
          <a:off x="3195236" y="1439367"/>
          <a:ext cx="467526" cy="309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241616" y="1547586"/>
        <a:ext cx="374767" cy="185519"/>
      </dsp:txXfrm>
    </dsp:sp>
    <dsp:sp modelId="{06CEBBCE-C50C-452F-986F-2FC19B742EC0}">
      <dsp:nvSpPr>
        <dsp:cNvPr id="0" name=""/>
        <dsp:cNvSpPr/>
      </dsp:nvSpPr>
      <dsp:spPr>
        <a:xfrm>
          <a:off x="2860621" y="2915"/>
          <a:ext cx="1136756" cy="1136756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Engineering survey</a:t>
          </a:r>
          <a:endParaRPr lang="en-US" sz="1100" kern="1200" dirty="0"/>
        </a:p>
      </dsp:txBody>
      <dsp:txXfrm>
        <a:off x="3027095" y="169389"/>
        <a:ext cx="803808" cy="803808"/>
      </dsp:txXfrm>
    </dsp:sp>
    <dsp:sp modelId="{050A6984-643E-47A4-B19D-456B23B4FA2D}">
      <dsp:nvSpPr>
        <dsp:cNvPr id="0" name=""/>
        <dsp:cNvSpPr/>
      </dsp:nvSpPr>
      <dsp:spPr>
        <a:xfrm rot="18900000">
          <a:off x="3819282" y="1697855"/>
          <a:ext cx="467526" cy="309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93395"/>
            <a:satOff val="815"/>
            <a:lumOff val="534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832866" y="1792489"/>
        <a:ext cx="374767" cy="185519"/>
      </dsp:txXfrm>
    </dsp:sp>
    <dsp:sp modelId="{F42E2C92-75A0-492A-BA58-46615A483461}">
      <dsp:nvSpPr>
        <dsp:cNvPr id="0" name=""/>
        <dsp:cNvSpPr/>
      </dsp:nvSpPr>
      <dsp:spPr>
        <a:xfrm>
          <a:off x="4207806" y="560937"/>
          <a:ext cx="1136756" cy="1136756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5714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Defence</a:t>
          </a:r>
          <a:r>
            <a:rPr lang="en-US" sz="1100" kern="1200" dirty="0" smtClean="0"/>
            <a:t> survey</a:t>
          </a:r>
          <a:endParaRPr lang="en-US" sz="1100" kern="1200" dirty="0"/>
        </a:p>
      </dsp:txBody>
      <dsp:txXfrm>
        <a:off x="4374280" y="727411"/>
        <a:ext cx="803808" cy="803808"/>
      </dsp:txXfrm>
    </dsp:sp>
    <dsp:sp modelId="{4BCC6177-A090-47CE-AB83-201B4F51EDF6}">
      <dsp:nvSpPr>
        <dsp:cNvPr id="0" name=""/>
        <dsp:cNvSpPr/>
      </dsp:nvSpPr>
      <dsp:spPr>
        <a:xfrm>
          <a:off x="4077770" y="2321901"/>
          <a:ext cx="467526" cy="309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186789"/>
            <a:satOff val="1629"/>
            <a:lumOff val="1068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4077770" y="2383740"/>
        <a:ext cx="374767" cy="185519"/>
      </dsp:txXfrm>
    </dsp:sp>
    <dsp:sp modelId="{9A6DD3ED-DC81-4FB8-911D-8355C1136E1E}">
      <dsp:nvSpPr>
        <dsp:cNvPr id="0" name=""/>
        <dsp:cNvSpPr/>
      </dsp:nvSpPr>
      <dsp:spPr>
        <a:xfrm>
          <a:off x="4765828" y="1908121"/>
          <a:ext cx="1136756" cy="1136756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11429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Geological survey</a:t>
          </a:r>
          <a:endParaRPr lang="en-US" sz="1100" kern="1200" dirty="0"/>
        </a:p>
      </dsp:txBody>
      <dsp:txXfrm>
        <a:off x="4932302" y="2074595"/>
        <a:ext cx="803808" cy="803808"/>
      </dsp:txXfrm>
    </dsp:sp>
    <dsp:sp modelId="{430E3056-D7B1-42E8-844A-11EDBA7533B6}">
      <dsp:nvSpPr>
        <dsp:cNvPr id="0" name=""/>
        <dsp:cNvSpPr/>
      </dsp:nvSpPr>
      <dsp:spPr>
        <a:xfrm rot="2700000">
          <a:off x="3819282" y="2945946"/>
          <a:ext cx="467526" cy="309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280184"/>
            <a:satOff val="2444"/>
            <a:lumOff val="1603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832866" y="2974990"/>
        <a:ext cx="374767" cy="185519"/>
      </dsp:txXfrm>
    </dsp:sp>
    <dsp:sp modelId="{91FD4202-085A-43EB-A61E-866041BE8516}">
      <dsp:nvSpPr>
        <dsp:cNvPr id="0" name=""/>
        <dsp:cNvSpPr/>
      </dsp:nvSpPr>
      <dsp:spPr>
        <a:xfrm>
          <a:off x="4207806" y="3255306"/>
          <a:ext cx="1136756" cy="1136756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17143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Geographical survey</a:t>
          </a:r>
          <a:endParaRPr lang="en-US" sz="1100" kern="1200" dirty="0"/>
        </a:p>
      </dsp:txBody>
      <dsp:txXfrm>
        <a:off x="4374280" y="3421780"/>
        <a:ext cx="803808" cy="803808"/>
      </dsp:txXfrm>
    </dsp:sp>
    <dsp:sp modelId="{53FD679D-EB81-4C70-B9F9-0D95EE9EE362}">
      <dsp:nvSpPr>
        <dsp:cNvPr id="0" name=""/>
        <dsp:cNvSpPr/>
      </dsp:nvSpPr>
      <dsp:spPr>
        <a:xfrm rot="5400000">
          <a:off x="3195236" y="3204434"/>
          <a:ext cx="467526" cy="309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73579"/>
            <a:satOff val="3259"/>
            <a:lumOff val="2137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241616" y="3219894"/>
        <a:ext cx="374767" cy="185519"/>
      </dsp:txXfrm>
    </dsp:sp>
    <dsp:sp modelId="{8B439E68-61D9-4736-9512-39439C0048D2}">
      <dsp:nvSpPr>
        <dsp:cNvPr id="0" name=""/>
        <dsp:cNvSpPr/>
      </dsp:nvSpPr>
      <dsp:spPr>
        <a:xfrm>
          <a:off x="2860621" y="3813328"/>
          <a:ext cx="1136756" cy="1136756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22857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Archaelogical</a:t>
          </a:r>
          <a:r>
            <a:rPr lang="en-US" sz="1100" kern="1200" dirty="0" smtClean="0"/>
            <a:t> survey</a:t>
          </a:r>
          <a:endParaRPr lang="en-US" sz="1100" kern="1200" dirty="0"/>
        </a:p>
      </dsp:txBody>
      <dsp:txXfrm>
        <a:off x="3027095" y="3979802"/>
        <a:ext cx="803808" cy="803808"/>
      </dsp:txXfrm>
    </dsp:sp>
    <dsp:sp modelId="{7E615441-6962-4662-8A76-E4629163B9BE}">
      <dsp:nvSpPr>
        <dsp:cNvPr id="0" name=""/>
        <dsp:cNvSpPr/>
      </dsp:nvSpPr>
      <dsp:spPr>
        <a:xfrm rot="8100000">
          <a:off x="2571191" y="2945946"/>
          <a:ext cx="467526" cy="309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466974"/>
            <a:satOff val="4074"/>
            <a:lumOff val="2671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650366" y="2974990"/>
        <a:ext cx="374767" cy="185519"/>
      </dsp:txXfrm>
    </dsp:sp>
    <dsp:sp modelId="{373842DB-FD8C-413E-BC8E-4E2B6DCC6263}">
      <dsp:nvSpPr>
        <dsp:cNvPr id="0" name=""/>
        <dsp:cNvSpPr/>
      </dsp:nvSpPr>
      <dsp:spPr>
        <a:xfrm>
          <a:off x="1513437" y="3255306"/>
          <a:ext cx="1136756" cy="1136756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28571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Route survey</a:t>
          </a:r>
          <a:endParaRPr lang="en-US" sz="1100" kern="1200" dirty="0"/>
        </a:p>
      </dsp:txBody>
      <dsp:txXfrm>
        <a:off x="1679911" y="3421780"/>
        <a:ext cx="803808" cy="803808"/>
      </dsp:txXfrm>
    </dsp:sp>
    <dsp:sp modelId="{5A1EE7D7-2EA2-4CE4-91E7-23B104ED759B}">
      <dsp:nvSpPr>
        <dsp:cNvPr id="0" name=""/>
        <dsp:cNvSpPr/>
      </dsp:nvSpPr>
      <dsp:spPr>
        <a:xfrm rot="10800000">
          <a:off x="2312703" y="2321901"/>
          <a:ext cx="467526" cy="309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560368"/>
            <a:satOff val="4888"/>
            <a:lumOff val="3206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405462" y="2383740"/>
        <a:ext cx="374767" cy="185519"/>
      </dsp:txXfrm>
    </dsp:sp>
    <dsp:sp modelId="{FE6562FC-1D61-44BA-8CE1-4D20D9881ACD}">
      <dsp:nvSpPr>
        <dsp:cNvPr id="0" name=""/>
        <dsp:cNvSpPr/>
      </dsp:nvSpPr>
      <dsp:spPr>
        <a:xfrm>
          <a:off x="955415" y="1908121"/>
          <a:ext cx="1136756" cy="1136756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34286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Mine survey</a:t>
          </a:r>
          <a:endParaRPr lang="en-US" sz="1100" kern="1200" dirty="0"/>
        </a:p>
      </dsp:txBody>
      <dsp:txXfrm>
        <a:off x="1121889" y="2074595"/>
        <a:ext cx="803808" cy="803808"/>
      </dsp:txXfrm>
    </dsp:sp>
    <dsp:sp modelId="{0710B3AD-E0D6-4316-9700-E5AA9DF8F241}">
      <dsp:nvSpPr>
        <dsp:cNvPr id="0" name=""/>
        <dsp:cNvSpPr/>
      </dsp:nvSpPr>
      <dsp:spPr>
        <a:xfrm rot="13500000">
          <a:off x="2571191" y="1697855"/>
          <a:ext cx="467526" cy="3091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653763"/>
            <a:satOff val="5703"/>
            <a:lumOff val="3740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650366" y="1792489"/>
        <a:ext cx="374767" cy="185519"/>
      </dsp:txXfrm>
    </dsp:sp>
    <dsp:sp modelId="{EB102DD5-AF7A-4BAD-AAD7-4A96306DADE5}">
      <dsp:nvSpPr>
        <dsp:cNvPr id="0" name=""/>
        <dsp:cNvSpPr/>
      </dsp:nvSpPr>
      <dsp:spPr>
        <a:xfrm>
          <a:off x="1513437" y="560937"/>
          <a:ext cx="1136756" cy="1136756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Control survey</a:t>
          </a:r>
          <a:endParaRPr lang="en-US" sz="1100" kern="1200" dirty="0"/>
        </a:p>
      </dsp:txBody>
      <dsp:txXfrm>
        <a:off x="1679911" y="727411"/>
        <a:ext cx="803808" cy="8038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B9A9EC-B9DF-4CC9-989A-E7FB162FFDBB}">
      <dsp:nvSpPr>
        <dsp:cNvPr id="0" name=""/>
        <dsp:cNvSpPr/>
      </dsp:nvSpPr>
      <dsp:spPr>
        <a:xfrm>
          <a:off x="3120842" y="1825442"/>
          <a:ext cx="1302115" cy="1302115"/>
        </a:xfrm>
        <a:prstGeom prst="ellipse">
          <a:avLst/>
        </a:prstGeom>
        <a:gradFill rotWithShape="0">
          <a:gsLst>
            <a:gs pos="0">
              <a:schemeClr val="accent2">
                <a:alpha val="8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alpha val="8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alpha val="8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alpha val="8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alpha val="8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Classification of survey</a:t>
          </a:r>
          <a:endParaRPr lang="en-US" sz="1300" kern="1200" dirty="0"/>
        </a:p>
      </dsp:txBody>
      <dsp:txXfrm>
        <a:off x="3311532" y="2016132"/>
        <a:ext cx="920735" cy="920735"/>
      </dsp:txXfrm>
    </dsp:sp>
    <dsp:sp modelId="{BC83C7F9-E7BC-443E-A7A5-54342DA9DD63}">
      <dsp:nvSpPr>
        <dsp:cNvPr id="0" name=""/>
        <dsp:cNvSpPr/>
      </dsp:nvSpPr>
      <dsp:spPr>
        <a:xfrm rot="16200000">
          <a:off x="3634342" y="1352325"/>
          <a:ext cx="275115" cy="4427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shade val="9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9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9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675609" y="1482136"/>
        <a:ext cx="192581" cy="265631"/>
      </dsp:txXfrm>
    </dsp:sp>
    <dsp:sp modelId="{C7A34DE4-D57F-44E4-A838-2E8FC0D70803}">
      <dsp:nvSpPr>
        <dsp:cNvPr id="0" name=""/>
        <dsp:cNvSpPr/>
      </dsp:nvSpPr>
      <dsp:spPr>
        <a:xfrm>
          <a:off x="3120842" y="4240"/>
          <a:ext cx="1302115" cy="1302115"/>
        </a:xfrm>
        <a:prstGeom prst="ellips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alpha val="9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alpha val="9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alpha val="9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Land survey</a:t>
          </a:r>
          <a:endParaRPr lang="en-US" sz="1200" kern="1200" dirty="0"/>
        </a:p>
      </dsp:txBody>
      <dsp:txXfrm>
        <a:off x="3311532" y="194930"/>
        <a:ext cx="920735" cy="920735"/>
      </dsp:txXfrm>
    </dsp:sp>
    <dsp:sp modelId="{4A560338-9089-401F-9562-B6CB94651EBE}">
      <dsp:nvSpPr>
        <dsp:cNvPr id="0" name=""/>
        <dsp:cNvSpPr/>
      </dsp:nvSpPr>
      <dsp:spPr>
        <a:xfrm>
          <a:off x="4537156" y="2255140"/>
          <a:ext cx="275115" cy="4427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217921"/>
                <a:satOff val="1901"/>
                <a:lumOff val="12468"/>
                <a:alphaOff val="0"/>
                <a:tint val="92000"/>
                <a:satMod val="170000"/>
              </a:schemeClr>
            </a:gs>
            <a:gs pos="15000">
              <a:schemeClr val="accent2">
                <a:shade val="90000"/>
                <a:hueOff val="-217921"/>
                <a:satOff val="1901"/>
                <a:lumOff val="12468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90000"/>
                <a:hueOff val="-217921"/>
                <a:satOff val="1901"/>
                <a:lumOff val="12468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90000"/>
                <a:hueOff val="-217921"/>
                <a:satOff val="1901"/>
                <a:lumOff val="12468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90000"/>
                <a:hueOff val="-217921"/>
                <a:satOff val="1901"/>
                <a:lumOff val="12468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4537156" y="2343684"/>
        <a:ext cx="192581" cy="265631"/>
      </dsp:txXfrm>
    </dsp:sp>
    <dsp:sp modelId="{4E2C5683-B380-498E-9F1A-25F4F6B37703}">
      <dsp:nvSpPr>
        <dsp:cNvPr id="0" name=""/>
        <dsp:cNvSpPr/>
      </dsp:nvSpPr>
      <dsp:spPr>
        <a:xfrm>
          <a:off x="4942043" y="1825442"/>
          <a:ext cx="1302115" cy="1302115"/>
        </a:xfrm>
        <a:prstGeom prst="ellips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3333"/>
                <a:tint val="92000"/>
                <a:satMod val="170000"/>
              </a:schemeClr>
            </a:gs>
            <a:gs pos="15000">
              <a:schemeClr val="accent2">
                <a:alpha val="90000"/>
                <a:hueOff val="0"/>
                <a:satOff val="0"/>
                <a:lumOff val="0"/>
                <a:alphaOff val="-13333"/>
                <a:tint val="92000"/>
                <a:shade val="99000"/>
                <a:satMod val="170000"/>
              </a:schemeClr>
            </a:gs>
            <a:gs pos="62000">
              <a:schemeClr val="accent2">
                <a:alpha val="90000"/>
                <a:hueOff val="0"/>
                <a:satOff val="0"/>
                <a:lumOff val="0"/>
                <a:alphaOff val="-13333"/>
                <a:tint val="96000"/>
                <a:shade val="80000"/>
                <a:satMod val="170000"/>
              </a:schemeClr>
            </a:gs>
            <a:gs pos="97000">
              <a:schemeClr val="accent2">
                <a:alpha val="90000"/>
                <a:hueOff val="0"/>
                <a:satOff val="0"/>
                <a:lumOff val="0"/>
                <a:alphaOff val="-13333"/>
                <a:tint val="98000"/>
                <a:shade val="63000"/>
                <a:satMod val="17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3333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Hydrographic survey</a:t>
          </a:r>
          <a:endParaRPr lang="en-US" sz="1200" kern="1200" dirty="0"/>
        </a:p>
      </dsp:txBody>
      <dsp:txXfrm>
        <a:off x="5132733" y="2016132"/>
        <a:ext cx="920735" cy="920735"/>
      </dsp:txXfrm>
    </dsp:sp>
    <dsp:sp modelId="{27B94568-E21F-4381-8D5A-A604E22DDE27}">
      <dsp:nvSpPr>
        <dsp:cNvPr id="0" name=""/>
        <dsp:cNvSpPr/>
      </dsp:nvSpPr>
      <dsp:spPr>
        <a:xfrm rot="5400000">
          <a:off x="3634342" y="3157954"/>
          <a:ext cx="275115" cy="4427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435842"/>
                <a:satOff val="3802"/>
                <a:lumOff val="24935"/>
                <a:alphaOff val="0"/>
                <a:tint val="92000"/>
                <a:satMod val="170000"/>
              </a:schemeClr>
            </a:gs>
            <a:gs pos="15000">
              <a:schemeClr val="accent2">
                <a:shade val="90000"/>
                <a:hueOff val="-435842"/>
                <a:satOff val="3802"/>
                <a:lumOff val="24935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90000"/>
                <a:hueOff val="-435842"/>
                <a:satOff val="3802"/>
                <a:lumOff val="24935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90000"/>
                <a:hueOff val="-435842"/>
                <a:satOff val="3802"/>
                <a:lumOff val="2493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90000"/>
                <a:hueOff val="-435842"/>
                <a:satOff val="3802"/>
                <a:lumOff val="2493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675609" y="3205231"/>
        <a:ext cx="192581" cy="265631"/>
      </dsp:txXfrm>
    </dsp:sp>
    <dsp:sp modelId="{3D44546E-A72A-47FA-904C-639AA4F5E233}">
      <dsp:nvSpPr>
        <dsp:cNvPr id="0" name=""/>
        <dsp:cNvSpPr/>
      </dsp:nvSpPr>
      <dsp:spPr>
        <a:xfrm>
          <a:off x="3120842" y="3646643"/>
          <a:ext cx="1302115" cy="1302115"/>
        </a:xfrm>
        <a:prstGeom prst="ellips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6667"/>
                <a:tint val="92000"/>
                <a:satMod val="170000"/>
              </a:schemeClr>
            </a:gs>
            <a:gs pos="15000">
              <a:schemeClr val="accent2">
                <a:alpha val="90000"/>
                <a:hueOff val="0"/>
                <a:satOff val="0"/>
                <a:lumOff val="0"/>
                <a:alphaOff val="-26667"/>
                <a:tint val="92000"/>
                <a:shade val="99000"/>
                <a:satMod val="170000"/>
              </a:schemeClr>
            </a:gs>
            <a:gs pos="62000">
              <a:schemeClr val="accent2">
                <a:alpha val="90000"/>
                <a:hueOff val="0"/>
                <a:satOff val="0"/>
                <a:lumOff val="0"/>
                <a:alphaOff val="-26667"/>
                <a:tint val="96000"/>
                <a:shade val="80000"/>
                <a:satMod val="170000"/>
              </a:schemeClr>
            </a:gs>
            <a:gs pos="97000">
              <a:schemeClr val="accent2">
                <a:alpha val="90000"/>
                <a:hueOff val="0"/>
                <a:satOff val="0"/>
                <a:lumOff val="0"/>
                <a:alphaOff val="-26667"/>
                <a:tint val="98000"/>
                <a:shade val="63000"/>
                <a:satMod val="17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6667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Underground survey</a:t>
          </a:r>
          <a:endParaRPr lang="en-US" sz="1200" kern="1200" dirty="0"/>
        </a:p>
      </dsp:txBody>
      <dsp:txXfrm>
        <a:off x="3311532" y="3837333"/>
        <a:ext cx="920735" cy="920735"/>
      </dsp:txXfrm>
    </dsp:sp>
    <dsp:sp modelId="{46B7B1D8-D833-4E8B-A7CD-8FBE918279FB}">
      <dsp:nvSpPr>
        <dsp:cNvPr id="0" name=""/>
        <dsp:cNvSpPr/>
      </dsp:nvSpPr>
      <dsp:spPr>
        <a:xfrm rot="10800000">
          <a:off x="2731527" y="2255140"/>
          <a:ext cx="275115" cy="4427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653763"/>
                <a:satOff val="5703"/>
                <a:lumOff val="37403"/>
                <a:alphaOff val="0"/>
                <a:tint val="92000"/>
                <a:satMod val="170000"/>
              </a:schemeClr>
            </a:gs>
            <a:gs pos="15000">
              <a:schemeClr val="accent2">
                <a:shade val="90000"/>
                <a:hueOff val="-653763"/>
                <a:satOff val="5703"/>
                <a:lumOff val="37403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shade val="90000"/>
                <a:hueOff val="-653763"/>
                <a:satOff val="5703"/>
                <a:lumOff val="37403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shade val="90000"/>
                <a:hueOff val="-653763"/>
                <a:satOff val="5703"/>
                <a:lumOff val="37403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shade val="90000"/>
                <a:hueOff val="-653763"/>
                <a:satOff val="5703"/>
                <a:lumOff val="37403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814061" y="2343684"/>
        <a:ext cx="192581" cy="265631"/>
      </dsp:txXfrm>
    </dsp:sp>
    <dsp:sp modelId="{E7863B24-9605-484B-A9D8-77857A6F734E}">
      <dsp:nvSpPr>
        <dsp:cNvPr id="0" name=""/>
        <dsp:cNvSpPr/>
      </dsp:nvSpPr>
      <dsp:spPr>
        <a:xfrm>
          <a:off x="1299640" y="1825442"/>
          <a:ext cx="1302115" cy="1302115"/>
        </a:xfrm>
        <a:prstGeom prst="ellips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92000"/>
                <a:satMod val="170000"/>
              </a:schemeClr>
            </a:gs>
            <a:gs pos="15000">
              <a:schemeClr val="accent2">
                <a:alpha val="90000"/>
                <a:hueOff val="0"/>
                <a:satOff val="0"/>
                <a:lumOff val="0"/>
                <a:alphaOff val="-40000"/>
                <a:tint val="92000"/>
                <a:shade val="99000"/>
                <a:satMod val="170000"/>
              </a:schemeClr>
            </a:gs>
            <a:gs pos="62000">
              <a:schemeClr val="accent2">
                <a:alpha val="90000"/>
                <a:hueOff val="0"/>
                <a:satOff val="0"/>
                <a:lumOff val="0"/>
                <a:alphaOff val="-40000"/>
                <a:tint val="96000"/>
                <a:shade val="80000"/>
                <a:satMod val="170000"/>
              </a:schemeClr>
            </a:gs>
            <a:gs pos="97000">
              <a:schemeClr val="accent2">
                <a:alpha val="90000"/>
                <a:hueOff val="0"/>
                <a:satOff val="0"/>
                <a:lumOff val="0"/>
                <a:alphaOff val="-40000"/>
                <a:tint val="98000"/>
                <a:shade val="63000"/>
                <a:satMod val="17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Aerial survey</a:t>
          </a:r>
          <a:endParaRPr lang="en-US" sz="1200" kern="1200" dirty="0"/>
        </a:p>
      </dsp:txBody>
      <dsp:txXfrm>
        <a:off x="1490330" y="2016132"/>
        <a:ext cx="920735" cy="9207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77462-1BCB-4A13-B784-A4B7A3F25B1D}">
      <dsp:nvSpPr>
        <dsp:cNvPr id="0" name=""/>
        <dsp:cNvSpPr/>
      </dsp:nvSpPr>
      <dsp:spPr>
        <a:xfrm>
          <a:off x="0" y="579419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24988D-AA6E-472C-8927-E97B9EB3909A}">
      <dsp:nvSpPr>
        <dsp:cNvPr id="0" name=""/>
        <dsp:cNvSpPr/>
      </dsp:nvSpPr>
      <dsp:spPr>
        <a:xfrm>
          <a:off x="374967" y="48059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  <a:sp3d extrusionH="28000" prstMaterial="matte"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Personal errors</a:t>
          </a:r>
          <a:endParaRPr lang="en-US" sz="3600" kern="1200" dirty="0"/>
        </a:p>
      </dsp:txBody>
      <dsp:txXfrm>
        <a:off x="426845" y="99937"/>
        <a:ext cx="5145789" cy="958964"/>
      </dsp:txXfrm>
    </dsp:sp>
    <dsp:sp modelId="{F060AA6E-CCCE-493E-A264-3FEA0944530F}">
      <dsp:nvSpPr>
        <dsp:cNvPr id="0" name=""/>
        <dsp:cNvSpPr/>
      </dsp:nvSpPr>
      <dsp:spPr>
        <a:xfrm>
          <a:off x="0" y="2212380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B39A15-7839-44A3-8C83-BC6ED4DF4DF8}">
      <dsp:nvSpPr>
        <dsp:cNvPr id="0" name=""/>
        <dsp:cNvSpPr/>
      </dsp:nvSpPr>
      <dsp:spPr>
        <a:xfrm>
          <a:off x="374967" y="1681020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  <a:sp3d extrusionH="28000" prstMaterial="matte"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Instrumental errors</a:t>
          </a:r>
          <a:endParaRPr lang="en-US" sz="3600" kern="1200" dirty="0"/>
        </a:p>
      </dsp:txBody>
      <dsp:txXfrm>
        <a:off x="426845" y="1732898"/>
        <a:ext cx="5145789" cy="958964"/>
      </dsp:txXfrm>
    </dsp:sp>
    <dsp:sp modelId="{6782CD0E-8968-49B2-A408-576029E1C7EE}">
      <dsp:nvSpPr>
        <dsp:cNvPr id="0" name=""/>
        <dsp:cNvSpPr/>
      </dsp:nvSpPr>
      <dsp:spPr>
        <a:xfrm>
          <a:off x="0" y="3845340"/>
          <a:ext cx="749935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F3974-3A9E-4A7C-B813-67C984B68538}">
      <dsp:nvSpPr>
        <dsp:cNvPr id="0" name=""/>
        <dsp:cNvSpPr/>
      </dsp:nvSpPr>
      <dsp:spPr>
        <a:xfrm>
          <a:off x="374967" y="3313980"/>
          <a:ext cx="5249545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  <a:sp3d extrusionH="28000" prstMaterial="matte"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Natural errors</a:t>
          </a:r>
          <a:endParaRPr lang="en-US" sz="3600" kern="1200" dirty="0"/>
        </a:p>
      </dsp:txBody>
      <dsp:txXfrm>
        <a:off x="426845" y="3365858"/>
        <a:ext cx="5145789" cy="9589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7CC56-73E8-4A83-8FB1-B4D0C5173421}">
      <dsp:nvSpPr>
        <dsp:cNvPr id="0" name=""/>
        <dsp:cNvSpPr/>
      </dsp:nvSpPr>
      <dsp:spPr>
        <a:xfrm>
          <a:off x="0" y="152395"/>
          <a:ext cx="7499350" cy="102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Systematic error</a:t>
          </a:r>
          <a:endParaRPr lang="en-US" sz="4400" kern="1200" dirty="0"/>
        </a:p>
      </dsp:txBody>
      <dsp:txXfrm>
        <a:off x="50261" y="202656"/>
        <a:ext cx="7398828" cy="929078"/>
      </dsp:txXfrm>
    </dsp:sp>
    <dsp:sp modelId="{92CFEE3A-DC92-494E-B696-487B782EAB01}">
      <dsp:nvSpPr>
        <dsp:cNvPr id="0" name=""/>
        <dsp:cNvSpPr/>
      </dsp:nvSpPr>
      <dsp:spPr>
        <a:xfrm>
          <a:off x="0" y="1136564"/>
          <a:ext cx="7499350" cy="1502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104" tIns="55880" rIns="312928" bIns="5588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400" kern="1200" dirty="0" smtClean="0"/>
            <a:t>Error which occur from well understood causes and can be reduced by adopting suitable method.</a:t>
          </a:r>
          <a:endParaRPr lang="en-US" sz="3400" kern="1200" dirty="0"/>
        </a:p>
      </dsp:txBody>
      <dsp:txXfrm>
        <a:off x="0" y="1136564"/>
        <a:ext cx="7499350" cy="1502820"/>
      </dsp:txXfrm>
    </dsp:sp>
    <dsp:sp modelId="{1CC9E696-34DB-48D6-BB22-054153BCC02A}">
      <dsp:nvSpPr>
        <dsp:cNvPr id="0" name=""/>
        <dsp:cNvSpPr/>
      </dsp:nvSpPr>
      <dsp:spPr>
        <a:xfrm>
          <a:off x="0" y="2639385"/>
          <a:ext cx="7499350" cy="102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Random error</a:t>
          </a:r>
          <a:endParaRPr lang="en-US" sz="4400" kern="1200" dirty="0"/>
        </a:p>
      </dsp:txBody>
      <dsp:txXfrm>
        <a:off x="50261" y="2689646"/>
        <a:ext cx="7398828" cy="929078"/>
      </dsp:txXfrm>
    </dsp:sp>
    <dsp:sp modelId="{A779E14C-65B9-4C82-8671-7FB08AAA70CC}">
      <dsp:nvSpPr>
        <dsp:cNvPr id="0" name=""/>
        <dsp:cNvSpPr/>
      </dsp:nvSpPr>
      <dsp:spPr>
        <a:xfrm>
          <a:off x="0" y="3668985"/>
          <a:ext cx="7499350" cy="1024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104" tIns="55880" rIns="312928" bIns="5588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400" kern="1200" dirty="0" smtClean="0"/>
            <a:t>Error due to combination of causes and beyond the control of surveyor.</a:t>
          </a:r>
          <a:endParaRPr lang="en-US" sz="3400" kern="1200" dirty="0"/>
        </a:p>
      </dsp:txBody>
      <dsp:txXfrm>
        <a:off x="0" y="3668985"/>
        <a:ext cx="7499350" cy="10246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DDCD73-AFEE-40F1-9CBD-3AEFCB0FF72B}">
      <dsp:nvSpPr>
        <dsp:cNvPr id="0" name=""/>
        <dsp:cNvSpPr/>
      </dsp:nvSpPr>
      <dsp:spPr>
        <a:xfrm>
          <a:off x="0" y="76204"/>
          <a:ext cx="7010400" cy="1076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Plan</a:t>
          </a:r>
          <a:endParaRPr lang="en-US" sz="4600" kern="1200" dirty="0"/>
        </a:p>
      </dsp:txBody>
      <dsp:txXfrm>
        <a:off x="52546" y="128750"/>
        <a:ext cx="6905308" cy="971308"/>
      </dsp:txXfrm>
    </dsp:sp>
    <dsp:sp modelId="{E026C02B-5FBF-4528-9C48-65C41CFBFCAE}">
      <dsp:nvSpPr>
        <dsp:cNvPr id="0" name=""/>
        <dsp:cNvSpPr/>
      </dsp:nvSpPr>
      <dsp:spPr>
        <a:xfrm>
          <a:off x="0" y="1079122"/>
          <a:ext cx="7010400" cy="1571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580" tIns="58420" rIns="327152" bIns="584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600" kern="1200" dirty="0" smtClean="0"/>
            <a:t>Will accurately define widths of roads, size of building, etc. every features are exactly true to scale</a:t>
          </a:r>
          <a:endParaRPr lang="en-US" sz="3600" kern="1200" dirty="0"/>
        </a:p>
      </dsp:txBody>
      <dsp:txXfrm>
        <a:off x="0" y="1079122"/>
        <a:ext cx="7010400" cy="1571130"/>
      </dsp:txXfrm>
    </dsp:sp>
    <dsp:sp modelId="{9B1A3531-3F45-4BB7-A46F-D536B80E8E31}">
      <dsp:nvSpPr>
        <dsp:cNvPr id="0" name=""/>
        <dsp:cNvSpPr/>
      </dsp:nvSpPr>
      <dsp:spPr>
        <a:xfrm>
          <a:off x="0" y="2650252"/>
          <a:ext cx="7010400" cy="1076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Map</a:t>
          </a:r>
          <a:endParaRPr lang="en-US" sz="4600" kern="1200" dirty="0"/>
        </a:p>
      </dsp:txBody>
      <dsp:txXfrm>
        <a:off x="52546" y="2702798"/>
        <a:ext cx="6905308" cy="971308"/>
      </dsp:txXfrm>
    </dsp:sp>
    <dsp:sp modelId="{B2CD0F93-2C3D-406C-85B4-E63CCF5A1C12}">
      <dsp:nvSpPr>
        <dsp:cNvPr id="0" name=""/>
        <dsp:cNvSpPr/>
      </dsp:nvSpPr>
      <dsp:spPr>
        <a:xfrm>
          <a:off x="0" y="3726652"/>
          <a:ext cx="7010400" cy="1071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580" tIns="58420" rIns="327152" bIns="584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600" kern="1200" dirty="0" smtClean="0"/>
            <a:t>Is a representation, no matter how accurately it may be shown</a:t>
          </a:r>
          <a:endParaRPr lang="en-US" sz="3600" kern="1200" dirty="0"/>
        </a:p>
      </dsp:txBody>
      <dsp:txXfrm>
        <a:off x="0" y="3726652"/>
        <a:ext cx="7010400" cy="10712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43C84-7CF1-46F5-8105-E3D4B4EEE998}">
      <dsp:nvSpPr>
        <dsp:cNvPr id="0" name=""/>
        <dsp:cNvSpPr/>
      </dsp:nvSpPr>
      <dsp:spPr>
        <a:xfrm>
          <a:off x="2913384" y="1871984"/>
          <a:ext cx="1336030" cy="1336030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Common features</a:t>
          </a:r>
          <a:endParaRPr lang="en-US" sz="1800" kern="1200" dirty="0"/>
        </a:p>
      </dsp:txBody>
      <dsp:txXfrm>
        <a:off x="3109041" y="2067641"/>
        <a:ext cx="944716" cy="944716"/>
      </dsp:txXfrm>
    </dsp:sp>
    <dsp:sp modelId="{60C78334-FF6B-4E5D-AB26-B019336EB816}">
      <dsp:nvSpPr>
        <dsp:cNvPr id="0" name=""/>
        <dsp:cNvSpPr/>
      </dsp:nvSpPr>
      <dsp:spPr>
        <a:xfrm rot="16200000">
          <a:off x="3440230" y="1386492"/>
          <a:ext cx="282339" cy="4542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3482581" y="1519693"/>
        <a:ext cx="197637" cy="272550"/>
      </dsp:txXfrm>
    </dsp:sp>
    <dsp:sp modelId="{27835B53-9C33-42B2-AA9A-B6ADA8F7A410}">
      <dsp:nvSpPr>
        <dsp:cNvPr id="0" name=""/>
        <dsp:cNvSpPr/>
      </dsp:nvSpPr>
      <dsp:spPr>
        <a:xfrm>
          <a:off x="2913384" y="3238"/>
          <a:ext cx="1336030" cy="1336030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symbol</a:t>
          </a:r>
          <a:endParaRPr lang="en-US" sz="1800" kern="1200" dirty="0"/>
        </a:p>
      </dsp:txBody>
      <dsp:txXfrm>
        <a:off x="3109041" y="198895"/>
        <a:ext cx="944716" cy="944716"/>
      </dsp:txXfrm>
    </dsp:sp>
    <dsp:sp modelId="{136DC73D-5B6C-45E6-8636-AA5034505059}">
      <dsp:nvSpPr>
        <dsp:cNvPr id="0" name=""/>
        <dsp:cNvSpPr/>
      </dsp:nvSpPr>
      <dsp:spPr>
        <a:xfrm>
          <a:off x="4366612" y="2312874"/>
          <a:ext cx="282339" cy="4542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4835"/>
            <a:satOff val="-6267"/>
            <a:lumOff val="9138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4366612" y="2403724"/>
        <a:ext cx="197637" cy="272550"/>
      </dsp:txXfrm>
    </dsp:sp>
    <dsp:sp modelId="{D3E4984C-C007-4703-9253-B0984D379AC2}">
      <dsp:nvSpPr>
        <dsp:cNvPr id="0" name=""/>
        <dsp:cNvSpPr/>
      </dsp:nvSpPr>
      <dsp:spPr>
        <a:xfrm>
          <a:off x="4782130" y="1871984"/>
          <a:ext cx="1336030" cy="1336030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4907"/>
                <a:satOff val="-6398"/>
                <a:lumOff val="9942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4907"/>
                <a:satOff val="-6398"/>
                <a:lumOff val="9942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4907"/>
                <a:satOff val="-6398"/>
                <a:lumOff val="9942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4907"/>
                <a:satOff val="-6398"/>
                <a:lumOff val="9942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4907"/>
                <a:satOff val="-6398"/>
                <a:lumOff val="9942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scale</a:t>
          </a:r>
          <a:endParaRPr lang="en-US" sz="1800" kern="1200" dirty="0"/>
        </a:p>
      </dsp:txBody>
      <dsp:txXfrm>
        <a:off x="4977787" y="2067641"/>
        <a:ext cx="944716" cy="944716"/>
      </dsp:txXfrm>
    </dsp:sp>
    <dsp:sp modelId="{F029B632-954C-48DF-8D97-B48D87005743}">
      <dsp:nvSpPr>
        <dsp:cNvPr id="0" name=""/>
        <dsp:cNvSpPr/>
      </dsp:nvSpPr>
      <dsp:spPr>
        <a:xfrm rot="5400000">
          <a:off x="3440230" y="3239257"/>
          <a:ext cx="282339" cy="4542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9670"/>
            <a:satOff val="-12533"/>
            <a:lumOff val="18277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3482581" y="3287756"/>
        <a:ext cx="197637" cy="272550"/>
      </dsp:txXfrm>
    </dsp:sp>
    <dsp:sp modelId="{F48057BC-7D19-462D-A9BD-45929374A29A}">
      <dsp:nvSpPr>
        <dsp:cNvPr id="0" name=""/>
        <dsp:cNvSpPr/>
      </dsp:nvSpPr>
      <dsp:spPr>
        <a:xfrm>
          <a:off x="2913384" y="3740730"/>
          <a:ext cx="1336030" cy="1336030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9814"/>
                <a:satOff val="-12797"/>
                <a:lumOff val="19883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9814"/>
                <a:satOff val="-12797"/>
                <a:lumOff val="19883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9814"/>
                <a:satOff val="-12797"/>
                <a:lumOff val="19883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9814"/>
                <a:satOff val="-12797"/>
                <a:lumOff val="19883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9814"/>
                <a:satOff val="-12797"/>
                <a:lumOff val="19883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Grid line</a:t>
          </a:r>
          <a:endParaRPr lang="en-US" sz="1800" kern="1200" dirty="0"/>
        </a:p>
      </dsp:txBody>
      <dsp:txXfrm>
        <a:off x="3109041" y="3936387"/>
        <a:ext cx="944716" cy="944716"/>
      </dsp:txXfrm>
    </dsp:sp>
    <dsp:sp modelId="{185228CA-F6ED-4559-BBC5-655110156D55}">
      <dsp:nvSpPr>
        <dsp:cNvPr id="0" name=""/>
        <dsp:cNvSpPr/>
      </dsp:nvSpPr>
      <dsp:spPr>
        <a:xfrm rot="10800000">
          <a:off x="2513848" y="2312874"/>
          <a:ext cx="282339" cy="4542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14506"/>
            <a:satOff val="-18800"/>
            <a:lumOff val="27415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2598550" y="2403724"/>
        <a:ext cx="197637" cy="272550"/>
      </dsp:txXfrm>
    </dsp:sp>
    <dsp:sp modelId="{BD722F55-FAD0-4E14-8A61-507ED8ADFF31}">
      <dsp:nvSpPr>
        <dsp:cNvPr id="0" name=""/>
        <dsp:cNvSpPr/>
      </dsp:nvSpPr>
      <dsp:spPr>
        <a:xfrm>
          <a:off x="1044638" y="1871984"/>
          <a:ext cx="1336030" cy="1336030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14722"/>
                <a:satOff val="-19195"/>
                <a:lumOff val="29825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14722"/>
                <a:satOff val="-19195"/>
                <a:lumOff val="29825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14722"/>
                <a:satOff val="-19195"/>
                <a:lumOff val="29825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14722"/>
                <a:satOff val="-19195"/>
                <a:lumOff val="2982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14722"/>
                <a:satOff val="-19195"/>
                <a:lumOff val="2982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Surface relief</a:t>
          </a:r>
          <a:endParaRPr lang="en-US" sz="1800" kern="1200" dirty="0"/>
        </a:p>
      </dsp:txBody>
      <dsp:txXfrm>
        <a:off x="1240295" y="2067641"/>
        <a:ext cx="944716" cy="944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389D01-F367-4AF8-A467-1A367AB5136B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689" y="2133600"/>
            <a:ext cx="80162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Engineering Surveying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Introduction to Survey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4584192" cy="57943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Sources of errors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289336"/>
              </p:ext>
            </p:extLst>
          </p:nvPr>
        </p:nvGraphicFramePr>
        <p:xfrm>
          <a:off x="1828800" y="12954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http://www.sscnet.ucla.edu/ioa/staff/smith/theodoli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523999"/>
            <a:ext cx="7543800" cy="48540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0859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409045" y="1732364"/>
            <a:ext cx="6400800" cy="9355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Identify sources of error in previous picture.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403205" y="3048000"/>
            <a:ext cx="7406640" cy="3200400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2800" dirty="0" smtClean="0"/>
              <a:t>An observer takes a reading without doing temporary adjustment to the instrument used</a:t>
            </a:r>
          </a:p>
          <a:p>
            <a:pPr>
              <a:buFontTx/>
              <a:buChar char="-"/>
            </a:pPr>
            <a:endParaRPr lang="en-US" sz="2800" dirty="0" smtClean="0"/>
          </a:p>
          <a:p>
            <a:pPr>
              <a:buFontTx/>
              <a:buChar char="-"/>
            </a:pPr>
            <a:r>
              <a:rPr lang="en-US" sz="2800" dirty="0" smtClean="0"/>
              <a:t> Uncalibrated equipment used to collect data</a:t>
            </a:r>
          </a:p>
          <a:p>
            <a:pPr>
              <a:buFontTx/>
              <a:buChar char="-"/>
            </a:pPr>
            <a:endParaRPr lang="en-US" sz="2800" dirty="0" smtClean="0"/>
          </a:p>
          <a:p>
            <a:pPr>
              <a:buFontTx/>
              <a:buChar char="-"/>
            </a:pPr>
            <a:r>
              <a:rPr lang="en-US" sz="2800" dirty="0" smtClean="0"/>
              <a:t> </a:t>
            </a:r>
            <a:r>
              <a:rPr lang="en-US" sz="2800" dirty="0"/>
              <a:t>E</a:t>
            </a:r>
            <a:r>
              <a:rPr lang="en-US" sz="2800" dirty="0" smtClean="0"/>
              <a:t>xposure of equipment to direct sun light in extreme climate for a long period.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4502718"/>
              </p:ext>
            </p:extLst>
          </p:nvPr>
        </p:nvGraphicFramePr>
        <p:xfrm>
          <a:off x="762000" y="13716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map and plan</a:t>
            </a:r>
            <a:endParaRPr lang="en-US" dirty="0"/>
          </a:p>
        </p:txBody>
      </p:sp>
      <p:pic>
        <p:nvPicPr>
          <p:cNvPr id="1026" name="Picture 2" descr="http://www.kingsgolfacademy.com/images/RoadMa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447800"/>
            <a:ext cx="4343400" cy="3619500"/>
          </a:xfrm>
          <a:prstGeom prst="rect">
            <a:avLst/>
          </a:prstGeom>
          <a:noFill/>
        </p:spPr>
      </p:pic>
      <p:pic>
        <p:nvPicPr>
          <p:cNvPr id="1028" name="Picture 4" descr="Road Pl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467265"/>
            <a:ext cx="4495800" cy="363813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3000" y="5410200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Are representation on paper of physical features on the ground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4636" y="4684752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MAP</a:t>
            </a:r>
            <a:endParaRPr lang="en-MY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99709" y="475685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PLAN</a:t>
            </a:r>
            <a:endParaRPr lang="en-MY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90688289"/>
              </p:ext>
            </p:extLst>
          </p:nvPr>
        </p:nvGraphicFramePr>
        <p:xfrm>
          <a:off x="1219200" y="1524000"/>
          <a:ext cx="7010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51184211"/>
              </p:ext>
            </p:extLst>
          </p:nvPr>
        </p:nvGraphicFramePr>
        <p:xfrm>
          <a:off x="228600" y="1182147"/>
          <a:ext cx="71628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495800" y="1641909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Plan views of the actual objects being portrayed.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55327" y="2789566"/>
            <a:ext cx="289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Ratio between the drawing of the object and the actual object itself.</a:t>
            </a:r>
          </a:p>
          <a:p>
            <a:pPr>
              <a:buFontTx/>
              <a:buChar char="-"/>
            </a:pPr>
            <a:r>
              <a:rPr lang="en-US" dirty="0" smtClean="0"/>
              <a:t>Expressed in word</a:t>
            </a:r>
          </a:p>
          <a:p>
            <a:pPr>
              <a:buFontTx/>
              <a:buChar char="-"/>
            </a:pPr>
            <a:r>
              <a:rPr lang="en-US" dirty="0" smtClean="0"/>
              <a:t>By a drawn scale</a:t>
            </a:r>
          </a:p>
          <a:p>
            <a:pPr>
              <a:buFontTx/>
              <a:buChar char="-"/>
            </a:pPr>
            <a:r>
              <a:rPr lang="en-US" dirty="0" smtClean="0"/>
              <a:t>By a representative fraction.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95800" y="5197365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North point indicating the direction of north chosen for that particular plan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4458701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Undulation in the ground surface are shown on a plan by contour lines and sport heights.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704109"/>
            <a:ext cx="5532330" cy="4552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TextBox 3"/>
          <p:cNvSpPr txBox="1"/>
          <p:nvPr/>
        </p:nvSpPr>
        <p:spPr>
          <a:xfrm>
            <a:off x="457200" y="16764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Symbol</a:t>
            </a:r>
            <a:endParaRPr lang="en-MY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828800"/>
            <a:ext cx="910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Scale</a:t>
            </a:r>
            <a:endParaRPr lang="en-MY" sz="2800" dirty="0"/>
          </a:p>
        </p:txBody>
      </p:sp>
      <p:pic>
        <p:nvPicPr>
          <p:cNvPr id="4" name="Picture 2" descr="http://www.lib.utexas.edu/maps/middle_east_and_asia/kashmir_scale_199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6692" y="2209800"/>
            <a:ext cx="8067308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Grid Line</a:t>
            </a:r>
            <a:endParaRPr lang="en-US" dirty="0"/>
          </a:p>
        </p:txBody>
      </p:sp>
      <p:pic>
        <p:nvPicPr>
          <p:cNvPr id="43010" name="Picture 2" descr="http://webhelp.esri.com/arcgiSDEsktop/9.3/published_images/rs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667000"/>
            <a:ext cx="7836027" cy="32004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33400" y="1828800"/>
            <a:ext cx="1560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Grid Line</a:t>
            </a:r>
            <a:endParaRPr lang="en-MY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Chapter Description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498080" cy="449580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en-US" dirty="0" smtClean="0"/>
              <a:t>Expected </a:t>
            </a:r>
            <a:r>
              <a:rPr lang="en-US" dirty="0" smtClean="0"/>
              <a:t>Outcomes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explain the definition &amp; principle of </a:t>
            </a:r>
            <a:r>
              <a:rPr lang="en-US" dirty="0" smtClean="0"/>
              <a:t>surveying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demonstrate and understand the units </a:t>
            </a:r>
            <a:r>
              <a:rPr lang="en-US" dirty="0" smtClean="0"/>
              <a:t>measurement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read and understand the information shown on site </a:t>
            </a:r>
            <a:r>
              <a:rPr lang="en-US" dirty="0" smtClean="0"/>
              <a:t>plans.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References</a:t>
            </a:r>
            <a:endParaRPr lang="en-US" dirty="0"/>
          </a:p>
          <a:p>
            <a:pPr lvl="0"/>
            <a:r>
              <a:rPr lang="en-US" dirty="0"/>
              <a:t>Barry F. Kavanagh, "Surveying with Construction Application", 0-13-048215-3 Pearson, Prentice </a:t>
            </a:r>
            <a:r>
              <a:rPr lang="en-US" dirty="0" err="1"/>
              <a:t>Halll</a:t>
            </a:r>
            <a:r>
              <a:rPr lang="en-US" dirty="0"/>
              <a:t>, 2004.</a:t>
            </a:r>
            <a:endParaRPr lang="en-MY" dirty="0"/>
          </a:p>
          <a:p>
            <a:pPr lvl="0"/>
            <a:r>
              <a:rPr lang="en-US" dirty="0"/>
              <a:t>Bannister, Raymond, Baker,"Surveying",0-582-30249-8, Prentice Hall 1998.</a:t>
            </a:r>
            <a:endParaRPr lang="en-MY" dirty="0"/>
          </a:p>
          <a:p>
            <a:pPr lvl="0"/>
            <a:r>
              <a:rPr lang="en-US" dirty="0"/>
              <a:t>William Irvine</a:t>
            </a:r>
            <a:r>
              <a:rPr lang="en-US" dirty="0" smtClean="0"/>
              <a:t>, "</a:t>
            </a:r>
            <a:r>
              <a:rPr lang="en-US" dirty="0"/>
              <a:t>Surveying for Construction", 4th  Ed.,0-07-707998-1, </a:t>
            </a:r>
            <a:r>
              <a:rPr lang="en-US" dirty="0" smtClean="0"/>
              <a:t>McGraw-Hill,1998.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40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Surface Relief </a:t>
            </a:r>
            <a:endParaRPr lang="en-US" dirty="0"/>
          </a:p>
        </p:txBody>
      </p:sp>
      <p:pic>
        <p:nvPicPr>
          <p:cNvPr id="45060" name="Picture 4" descr="http://donebeenresearched.com/dbr2/sites/default/files/a01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828800"/>
            <a:ext cx="3962400" cy="439395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33400" y="1828800"/>
            <a:ext cx="21499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Surface Relief</a:t>
            </a:r>
            <a:endParaRPr lang="en-MY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083098"/>
              </p:ext>
            </p:extLst>
          </p:nvPr>
        </p:nvGraphicFramePr>
        <p:xfrm>
          <a:off x="1828800" y="2819400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QUANTITY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Metre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Square </a:t>
                      </a:r>
                      <a:r>
                        <a:rPr lang="en-US" dirty="0" err="1" smtClean="0"/>
                        <a:t>metre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m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Volume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Cubic </a:t>
                      </a:r>
                      <a:r>
                        <a:rPr lang="en-US" dirty="0" err="1" smtClean="0"/>
                        <a:t>metre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m</a:t>
                      </a:r>
                      <a:r>
                        <a:rPr lang="en-US" baseline="30000" dirty="0" smtClean="0"/>
                        <a:t>3</a:t>
                      </a:r>
                      <a:endParaRPr lang="en-US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Kilogramme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kg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Litre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33400" y="1828800"/>
            <a:ext cx="3511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Unit and Measurement</a:t>
            </a:r>
            <a:endParaRPr lang="en-MY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56" y="299473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Definition &amp; principle of </a:t>
            </a:r>
            <a:r>
              <a:rPr lang="en-US" dirty="0" smtClean="0">
                <a:solidFill>
                  <a:schemeClr val="bg1"/>
                </a:solidFill>
              </a:rPr>
              <a:t>surveying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0574" y="16764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What is surveying??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2402585"/>
            <a:ext cx="74080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Is a science and art of </a:t>
            </a:r>
            <a:r>
              <a:rPr lang="en-US" sz="2800" b="1" dirty="0" smtClean="0">
                <a:solidFill>
                  <a:srgbClr val="FF0000"/>
                </a:solidFill>
              </a:rPr>
              <a:t>measuring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rgbClr val="FF0000"/>
                </a:solidFill>
              </a:rPr>
              <a:t>recording</a:t>
            </a:r>
            <a:r>
              <a:rPr lang="en-US" sz="2800" dirty="0" smtClean="0"/>
              <a:t> and </a:t>
            </a:r>
            <a:r>
              <a:rPr lang="en-US" sz="2800" b="1" dirty="0" smtClean="0">
                <a:solidFill>
                  <a:srgbClr val="FF0000"/>
                </a:solidFill>
              </a:rPr>
              <a:t>drawing to scale</a:t>
            </a:r>
            <a:r>
              <a:rPr lang="en-US" sz="2800" dirty="0" smtClean="0"/>
              <a:t>, the location, the size and shape of natural and man-made features on a surface of the earth.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4800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Survey are usually performed for reasons:</a:t>
            </a:r>
          </a:p>
          <a:p>
            <a:pPr>
              <a:buNone/>
            </a:pPr>
            <a:endParaRPr lang="en-US" dirty="0" smtClean="0"/>
          </a:p>
          <a:p>
            <a:pPr marL="653796" indent="-571500">
              <a:buAutoNum type="romanLcPeriod"/>
            </a:pPr>
            <a:r>
              <a:rPr lang="en-US" dirty="0" smtClean="0"/>
              <a:t>To collect data, which can then be drawn to scale on a plan or map.</a:t>
            </a:r>
          </a:p>
          <a:p>
            <a:pPr marL="653796" indent="-571500">
              <a:buAutoNum type="romanLcPeriod"/>
            </a:pPr>
            <a:r>
              <a:rPr lang="en-US" dirty="0" smtClean="0"/>
              <a:t>To lay out dimensions shown on a design plan in order to precisely define the field location for the proposed constructions facility.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904" y="1396984"/>
            <a:ext cx="4544096" cy="5061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Plane Survey </a:t>
            </a:r>
            <a:r>
              <a:rPr lang="en-US" sz="2400" dirty="0" err="1" smtClean="0"/>
              <a:t>vs</a:t>
            </a:r>
            <a:r>
              <a:rPr lang="en-US" sz="2400" dirty="0" smtClean="0"/>
              <a:t> </a:t>
            </a:r>
            <a:r>
              <a:rPr lang="en-US" sz="2400" dirty="0" err="1" smtClean="0"/>
              <a:t>Geodatic</a:t>
            </a:r>
            <a:r>
              <a:rPr lang="en-US" sz="2400" dirty="0" smtClean="0"/>
              <a:t> Survey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2816216" y="2984679"/>
            <a:ext cx="3825767" cy="29817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90800" y="2836060"/>
            <a:ext cx="4267200" cy="3429000"/>
          </a:xfrm>
          <a:prstGeom prst="ellipse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360060"/>
            <a:ext cx="8412480" cy="204074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Survey that ignore the curvature of earth are called as plane survey</a:t>
            </a:r>
          </a:p>
          <a:p>
            <a:r>
              <a:rPr lang="en-US" sz="2800" dirty="0" smtClean="0"/>
              <a:t>Large areas of the earth’s involved and the curvature of the earth must be taken into account.</a:t>
            </a: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4381500" y="2721760"/>
            <a:ext cx="381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4610100" y="264556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419600" y="2555944"/>
            <a:ext cx="457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rot="5400000" flipH="1" flipV="1">
            <a:off x="5372100" y="2760397"/>
            <a:ext cx="990600" cy="0"/>
          </a:xfrm>
          <a:prstGeom prst="line">
            <a:avLst/>
          </a:prstGeom>
          <a:ln w="571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914363" y="2581702"/>
            <a:ext cx="914400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4919730" y="2590800"/>
            <a:ext cx="995966" cy="266164"/>
          </a:xfrm>
          <a:custGeom>
            <a:avLst/>
            <a:gdLst>
              <a:gd name="connsiteX0" fmla="*/ 0 w 995966"/>
              <a:gd name="connsiteY0" fmla="*/ 0 h 266164"/>
              <a:gd name="connsiteX1" fmla="*/ 643943 w 995966"/>
              <a:gd name="connsiteY1" fmla="*/ 77274 h 266164"/>
              <a:gd name="connsiteX2" fmla="*/ 953036 w 995966"/>
              <a:gd name="connsiteY2" fmla="*/ 244699 h 266164"/>
              <a:gd name="connsiteX3" fmla="*/ 901521 w 995966"/>
              <a:gd name="connsiteY3" fmla="*/ 206062 h 26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5966" h="266164">
                <a:moveTo>
                  <a:pt x="0" y="0"/>
                </a:moveTo>
                <a:cubicBezTo>
                  <a:pt x="242552" y="18245"/>
                  <a:pt x="485104" y="36491"/>
                  <a:pt x="643943" y="77274"/>
                </a:cubicBezTo>
                <a:cubicBezTo>
                  <a:pt x="802782" y="118057"/>
                  <a:pt x="910106" y="223234"/>
                  <a:pt x="953036" y="244699"/>
                </a:cubicBezTo>
                <a:cubicBezTo>
                  <a:pt x="995966" y="266164"/>
                  <a:pt x="862884" y="201769"/>
                  <a:pt x="901521" y="206062"/>
                </a:cubicBezTo>
              </a:path>
            </a:pathLst>
          </a:custGeom>
          <a:ln w="28575"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934200" y="268366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Curvature of earth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6477000" y="306466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5715000" y="2683660"/>
            <a:ext cx="1371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905000" y="260746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Earth surface</a:t>
            </a:r>
            <a:endParaRPr lang="en-US" dirty="0"/>
          </a:p>
        </p:txBody>
      </p:sp>
      <p:cxnSp>
        <p:nvCxnSpPr>
          <p:cNvPr id="23" name="Straight Arrow Connector 22"/>
          <p:cNvCxnSpPr>
            <a:endCxn id="6" idx="1"/>
          </p:cNvCxnSpPr>
          <p:nvPr/>
        </p:nvCxnSpPr>
        <p:spPr>
          <a:xfrm>
            <a:off x="2819400" y="2912260"/>
            <a:ext cx="557087" cy="509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71800" y="192166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Collimation plane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24" idx="3"/>
          </p:cNvCxnSpPr>
          <p:nvPr/>
        </p:nvCxnSpPr>
        <p:spPr>
          <a:xfrm>
            <a:off x="4800600" y="2106326"/>
            <a:ext cx="762000" cy="424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6244892"/>
              </p:ext>
            </p:extLst>
          </p:nvPr>
        </p:nvGraphicFramePr>
        <p:xfrm>
          <a:off x="2590800" y="1524000"/>
          <a:ext cx="73152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9812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Based on instrument used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446721785"/>
              </p:ext>
            </p:extLst>
          </p:nvPr>
        </p:nvGraphicFramePr>
        <p:xfrm>
          <a:off x="2971800" y="1447800"/>
          <a:ext cx="6858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1905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Based on purpose of survey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6493048"/>
              </p:ext>
            </p:extLst>
          </p:nvPr>
        </p:nvGraphicFramePr>
        <p:xfrm>
          <a:off x="2590800" y="1447800"/>
          <a:ext cx="7543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16764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Based on placed of survey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4584192" cy="65563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Basic principles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438400"/>
            <a:ext cx="7498080" cy="2362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Measure distance</a:t>
            </a:r>
          </a:p>
          <a:p>
            <a:r>
              <a:rPr lang="en-US" sz="2800" dirty="0" smtClean="0"/>
              <a:t>Measure distance at right angles</a:t>
            </a:r>
          </a:p>
          <a:p>
            <a:r>
              <a:rPr lang="en-US" sz="2800" dirty="0" smtClean="0"/>
              <a:t>Measure distance and angle</a:t>
            </a:r>
          </a:p>
          <a:p>
            <a:r>
              <a:rPr lang="en-US" sz="2800" dirty="0" smtClean="0"/>
              <a:t>Measure angles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480060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 fundamental rule in surveying project is </a:t>
            </a:r>
            <a:r>
              <a:rPr lang="en-US" sz="3200" b="1" dirty="0" smtClean="0">
                <a:solidFill>
                  <a:srgbClr val="FF0000"/>
                </a:solidFill>
              </a:rPr>
              <a:t>WORK FROM THE WHOLE TO THE PART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1565</TotalTime>
  <Words>562</Words>
  <Application>Microsoft Office PowerPoint</Application>
  <PresentationFormat>On-screen Show (4:3)</PresentationFormat>
  <Paragraphs>121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Gill Sans MT</vt:lpstr>
      <vt:lpstr>Verdana</vt:lpstr>
      <vt:lpstr>Wingdings 2</vt:lpstr>
      <vt:lpstr>Solstice</vt:lpstr>
      <vt:lpstr>Engineering Surveying  Introduction to Survey Engineering</vt:lpstr>
      <vt:lpstr>Chapter Description</vt:lpstr>
      <vt:lpstr>Definition &amp; principle of surveying</vt:lpstr>
      <vt:lpstr>PowerPoint Presentation</vt:lpstr>
      <vt:lpstr>Plane Survey vs Geodatic Survey</vt:lpstr>
      <vt:lpstr>PowerPoint Presentation</vt:lpstr>
      <vt:lpstr>PowerPoint Presentation</vt:lpstr>
      <vt:lpstr>PowerPoint Presentation</vt:lpstr>
      <vt:lpstr>Basic principles</vt:lpstr>
      <vt:lpstr>Sources of errors</vt:lpstr>
      <vt:lpstr>PowerPoint Presentation</vt:lpstr>
      <vt:lpstr>Identify sources of error in previous picture.</vt:lpstr>
      <vt:lpstr>PowerPoint Presentation</vt:lpstr>
      <vt:lpstr>Understanding map and plan</vt:lpstr>
      <vt:lpstr>PowerPoint Presentation</vt:lpstr>
      <vt:lpstr>PowerPoint Presentation</vt:lpstr>
      <vt:lpstr>PowerPoint Presentation</vt:lpstr>
      <vt:lpstr>PowerPoint Presentation</vt:lpstr>
      <vt:lpstr>Grid Line</vt:lpstr>
      <vt:lpstr>Surface Relief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 : Introduction to Surveying Engineering</dc:title>
  <dc:creator>User</dc:creator>
  <cp:lastModifiedBy>Arif</cp:lastModifiedBy>
  <cp:revision>42</cp:revision>
  <dcterms:created xsi:type="dcterms:W3CDTF">2009-12-28T08:35:34Z</dcterms:created>
  <dcterms:modified xsi:type="dcterms:W3CDTF">2018-07-19T03:17:02Z</dcterms:modified>
</cp:coreProperties>
</file>