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 III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3 </a:t>
            </a:r>
            <a:r>
              <a:rPr lang="en-US" dirty="0" smtClean="0"/>
              <a:t>–Liberation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Definition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Explain different steps of liberation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Disintegration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disaggregation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dissolution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What are the limiting factors for the liberation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93869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18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BTP 3822 BIOPHARMACEUTICS  ASSIGNMENT III</vt:lpstr>
      <vt:lpstr>Topic 3 –Liberation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194</cp:revision>
  <cp:lastPrinted>2017-07-24T03:54:17Z</cp:lastPrinted>
  <dcterms:created xsi:type="dcterms:W3CDTF">2016-03-03T08:04:10Z</dcterms:created>
  <dcterms:modified xsi:type="dcterms:W3CDTF">2017-08-26T17:18:22Z</dcterms:modified>
</cp:coreProperties>
</file>