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9" r:id="rId2"/>
    <p:sldId id="360" r:id="rId3"/>
    <p:sldId id="361" r:id="rId4"/>
    <p:sldId id="365" r:id="rId5"/>
    <p:sldId id="362" r:id="rId6"/>
    <p:sldId id="369" r:id="rId7"/>
    <p:sldId id="366" r:id="rId8"/>
    <p:sldId id="370" r:id="rId9"/>
    <p:sldId id="367" r:id="rId10"/>
    <p:sldId id="363" r:id="rId11"/>
    <p:sldId id="364" r:id="rId12"/>
  </p:sldIdLst>
  <p:sldSz cx="9144000" cy="6858000" type="screen4x3"/>
  <p:notesSz cx="6797675" cy="99266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9999"/>
    <a:srgbClr val="00AFA7"/>
    <a:srgbClr val="CCFFFF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Memory Devices and Its Operation </a:t>
            </a:r>
            <a:r>
              <a:rPr lang="en-US" sz="1000" baseline="0" dirty="0" smtClean="0"/>
              <a:t>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Devices and Its Operation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9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4104"/>
            <a:ext cx="8803593" cy="5231120"/>
          </a:xfrm>
        </p:spPr>
      </p:pic>
    </p:spTree>
    <p:extLst>
      <p:ext uri="{BB962C8B-B14F-4D97-AF65-F5344CB8AC3E}">
        <p14:creationId xmlns:p14="http://schemas.microsoft.com/office/powerpoint/2010/main" val="23456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7" y="274638"/>
            <a:ext cx="9009493" cy="5458618"/>
          </a:xfrm>
        </p:spPr>
      </p:pic>
    </p:spTree>
    <p:extLst>
      <p:ext uri="{BB962C8B-B14F-4D97-AF65-F5344CB8AC3E}">
        <p14:creationId xmlns:p14="http://schemas.microsoft.com/office/powerpoint/2010/main" val="552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7538"/>
            <a:ext cx="8100392" cy="55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84" y="189509"/>
            <a:ext cx="8208912" cy="56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6" y="188640"/>
            <a:ext cx="85284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1068"/>
            <a:ext cx="8311461" cy="58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4" y="85110"/>
            <a:ext cx="8663117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7"/>
            <a:ext cx="8084837" cy="57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50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Helvetica LT Std Light</vt:lpstr>
      <vt:lpstr>Arial</vt:lpstr>
      <vt:lpstr>Calibri</vt:lpstr>
      <vt:lpstr>Helvetica</vt:lpstr>
      <vt:lpstr>Office Theme</vt:lpstr>
      <vt:lpstr>Digital Electronics  Memory Devices and Its Operation</vt:lpstr>
      <vt:lpstr>PowerPoint Presentation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211</cp:revision>
  <cp:lastPrinted>2017-07-24T03:54:17Z</cp:lastPrinted>
  <dcterms:created xsi:type="dcterms:W3CDTF">2016-03-03T08:04:10Z</dcterms:created>
  <dcterms:modified xsi:type="dcterms:W3CDTF">2017-09-14T07:39:44Z</dcterms:modified>
</cp:coreProperties>
</file>