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366" r:id="rId2"/>
    <p:sldId id="360" r:id="rId3"/>
    <p:sldId id="378" r:id="rId4"/>
    <p:sldId id="367" r:id="rId5"/>
    <p:sldId id="379" r:id="rId6"/>
    <p:sldId id="380" r:id="rId7"/>
    <p:sldId id="373" r:id="rId8"/>
    <p:sldId id="376" r:id="rId9"/>
  </p:sldIdLst>
  <p:sldSz cx="9144000" cy="6858000" type="screen4x3"/>
  <p:notesSz cx="6797675" cy="9926638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9999"/>
    <a:srgbClr val="00AFA7"/>
    <a:srgbClr val="CCFFFF"/>
    <a:srgbClr val="00FFCC"/>
    <a:srgbClr val="99FFCC"/>
    <a:srgbClr val="33CCCC"/>
    <a:srgbClr val="006699"/>
    <a:srgbClr val="336699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74" d="100"/>
          <a:sy n="74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9/13/2017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ocw.ump.edu.my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2F22EC3-676D-465E-9D9E-BF1E75227CF4}"/>
              </a:ext>
            </a:extLst>
          </p:cNvPr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>
                <a:solidFill>
                  <a:schemeClr val="bg1"/>
                </a:solidFill>
                <a:hlinkClick r:id="rId3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31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83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033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47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91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91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7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39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13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95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11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769FD85A-EBF6-4353-AA31-26D96E111899}"/>
              </a:ext>
            </a:extLst>
          </p:cNvPr>
          <p:cNvGrpSpPr/>
          <p:nvPr userDrawn="1"/>
        </p:nvGrpSpPr>
        <p:grpSpPr>
          <a:xfrm>
            <a:off x="3266338" y="6398008"/>
            <a:ext cx="2611324" cy="275116"/>
            <a:chOff x="3483162" y="6313955"/>
            <a:chExt cx="2611324" cy="275116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xmlns="" id="{C2B98131-9974-4A20-83B6-E1A1BC8D265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4"/>
            <a:srcRect l="50065" t="-361" b="69252"/>
            <a:stretch/>
          </p:blipFill>
          <p:spPr>
            <a:xfrm>
              <a:off x="3483162" y="6313955"/>
              <a:ext cx="798534" cy="27511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8810A855-2D5E-4F02-A424-E4EF5614191D}"/>
                </a:ext>
              </a:extLst>
            </p:cNvPr>
            <p:cNvSpPr txBox="1"/>
            <p:nvPr userDrawn="1"/>
          </p:nvSpPr>
          <p:spPr>
            <a:xfrm>
              <a:off x="4228269" y="6342850"/>
              <a:ext cx="186621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By: </a:t>
              </a:r>
              <a:r>
                <a:rPr lang="en-US" sz="1000" b="1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Dr. </a:t>
              </a:r>
              <a:r>
                <a:rPr lang="en-US" sz="1000" b="1" dirty="0" err="1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Fatkhiddin</a:t>
              </a:r>
              <a:r>
                <a:rPr lang="en-US" sz="1000" b="1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Mansurov</a:t>
              </a:r>
              <a:endParaRPr lang="en-US" sz="1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8638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TURKISH 1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(UHF1271)</a:t>
            </a:r>
            <a:b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KİM</a:t>
            </a:r>
            <a:r>
              <a:rPr 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&amp;NE?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WHO&amp;WHAT?</a:t>
            </a:r>
            <a:endParaRPr lang="en-GB" sz="27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66409" y="3886200"/>
            <a:ext cx="6400800" cy="1752600"/>
          </a:xfrm>
        </p:spPr>
        <p:txBody>
          <a:bodyPr>
            <a:normAutofit fontScale="775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Centre </a:t>
            </a:r>
            <a:r>
              <a:rPr lang="en-GB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Modern Languages and Human Sciences</a:t>
            </a:r>
            <a:br>
              <a:rPr lang="en-GB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sz="2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Fatkhiddin Mansurov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fatkhiddin@ump.edu.my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502"/>
            <a:ext cx="4068862" cy="133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96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BU K</a:t>
            </a:r>
            <a:r>
              <a:rPr lang="tr-TR" sz="2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İM? </a:t>
            </a:r>
            <a:r>
              <a:rPr lang="en-US" sz="2600" dirty="0" smtClean="0"/>
              <a:t>–</a:t>
            </a:r>
            <a:r>
              <a:rPr lang="tr-TR" sz="2600" dirty="0" smtClean="0"/>
              <a:t> WHO IS THIS?</a:t>
            </a:r>
            <a:r>
              <a:rPr lang="en-US" sz="2600" dirty="0" smtClean="0"/>
              <a:t> 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BU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KİM? 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ŞU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</a:t>
            </a:r>
            <a:r>
              <a:rPr 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KİM? </a:t>
            </a: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O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  KİM</a:t>
            </a:r>
            <a:r>
              <a:rPr 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? </a:t>
            </a: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endParaRPr lang="tr-T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BU</a:t>
            </a:r>
            <a:r>
              <a:rPr lang="tr-T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NLAR </a:t>
            </a:r>
            <a:r>
              <a:rPr 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KİM? </a:t>
            </a: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ŞU</a:t>
            </a:r>
            <a:r>
              <a:rPr lang="tr-T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NLAR </a:t>
            </a:r>
            <a:r>
              <a:rPr 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KİM? </a:t>
            </a:r>
            <a:endParaRPr lang="tr-TR" sz="2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O</a:t>
            </a:r>
            <a:r>
              <a:rPr lang="tr-T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NLAR  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KİM</a:t>
            </a:r>
            <a:r>
              <a:rPr 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? </a:t>
            </a: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marL="0" indent="0" algn="ctr">
              <a:lnSpc>
                <a:spcPct val="16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“</a:t>
            </a:r>
            <a:r>
              <a:rPr lang="tr-TR" sz="20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KİM</a:t>
            </a:r>
            <a:r>
              <a:rPr lang="en-US" sz="20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” -</a:t>
            </a:r>
            <a:r>
              <a:rPr lang="tr-T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</a:t>
            </a:r>
            <a:r>
              <a:rPr lang="en-U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is only for people…</a:t>
            </a:r>
            <a:endParaRPr lang="tr-TR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algn="just">
              <a:lnSpc>
                <a:spcPct val="150000"/>
              </a:lnSpc>
            </a:pPr>
            <a:endParaRPr lang="en-GB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BU NE? </a:t>
            </a:r>
            <a:r>
              <a:rPr lang="en-US" sz="2600" dirty="0" smtClean="0"/>
              <a:t>– WHAT IS THIS?</a:t>
            </a:r>
            <a:endParaRPr lang="en-GB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BU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NE?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ŞU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NE?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O</a:t>
            </a:r>
            <a:r>
              <a:rPr lang="tr-T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 NE?</a:t>
            </a: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endParaRPr lang="tr-T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BU</a:t>
            </a:r>
            <a:r>
              <a:rPr lang="tr-T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NLAR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NE?</a:t>
            </a: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ŞU</a:t>
            </a:r>
            <a:r>
              <a:rPr lang="tr-T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NLAR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NE?</a:t>
            </a:r>
            <a:endParaRPr lang="tr-TR" sz="2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O</a:t>
            </a:r>
            <a:r>
              <a:rPr lang="tr-T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NLAR  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NE?</a:t>
            </a:r>
            <a:endPara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marL="0" indent="0" algn="ctr">
              <a:lnSpc>
                <a:spcPct val="160000"/>
              </a:lnSpc>
              <a:spcBef>
                <a:spcPts val="0"/>
              </a:spcBef>
              <a:buNone/>
            </a:pPr>
            <a:r>
              <a:rPr lang="en-US" sz="20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“NE” </a:t>
            </a:r>
            <a:r>
              <a:rPr lang="en-U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– is for things and animals…</a:t>
            </a:r>
            <a:endParaRPr lang="tr-TR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algn="just">
              <a:lnSpc>
                <a:spcPct val="150000"/>
              </a:lnSpc>
            </a:pPr>
            <a:endParaRPr lang="en-GB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218246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5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EŞYALAR -</a:t>
            </a:r>
            <a:r>
              <a:rPr lang="en-GB" sz="2500" dirty="0" smtClean="0">
                <a:solidFill>
                  <a:prstClr val="white"/>
                </a:solidFill>
              </a:rPr>
              <a:t> </a:t>
            </a:r>
            <a:r>
              <a:rPr lang="tr-TR" sz="2500" dirty="0" smtClean="0">
                <a:solidFill>
                  <a:prstClr val="white"/>
                </a:solidFill>
              </a:rPr>
              <a:t>THINGS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sz="2400" dirty="0" smtClean="0">
                <a:latin typeface="Bookman Old Style" panose="02050604050505020204" pitchFamily="18" charset="0"/>
              </a:rPr>
              <a:t>BU NE</a:t>
            </a:r>
            <a:r>
              <a:rPr lang="en-US" sz="2400" dirty="0" smtClean="0">
                <a:latin typeface="Bookman Old Style" panose="02050604050505020204" pitchFamily="18" charset="0"/>
              </a:rPr>
              <a:t>? BU</a:t>
            </a:r>
            <a:r>
              <a:rPr lang="en-US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NLAR</a:t>
            </a:r>
            <a:r>
              <a:rPr lang="en-US" sz="2400" dirty="0" smtClean="0">
                <a:latin typeface="Bookman Old Style" panose="02050604050505020204" pitchFamily="18" charset="0"/>
              </a:rPr>
              <a:t> NE?</a:t>
            </a:r>
            <a:endParaRPr lang="tr-TR" sz="2400" dirty="0" smtClean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err="1" smtClean="0">
                <a:latin typeface="Bookman Old Style" panose="02050604050505020204" pitchFamily="18" charset="0"/>
              </a:rPr>
              <a:t>Harita</a:t>
            </a:r>
            <a:endParaRPr lang="en-US" sz="2400" dirty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Bookman Old Style" panose="02050604050505020204" pitchFamily="18" charset="0"/>
              </a:rPr>
              <a:t>Masa</a:t>
            </a:r>
            <a:endParaRPr lang="en-US" sz="2400" dirty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err="1" smtClean="0">
                <a:latin typeface="Bookman Old Style" panose="02050604050505020204" pitchFamily="18" charset="0"/>
              </a:rPr>
              <a:t>Sandalye</a:t>
            </a:r>
            <a:endParaRPr lang="en-US" sz="2400" dirty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err="1" smtClean="0">
                <a:latin typeface="Bookman Old Style" panose="02050604050505020204" pitchFamily="18" charset="0"/>
              </a:rPr>
              <a:t>Kitapl</a:t>
            </a:r>
            <a:r>
              <a:rPr lang="tr-TR" sz="2400" dirty="0" smtClean="0">
                <a:latin typeface="Bookman Old Style" panose="02050604050505020204" pitchFamily="18" charset="0"/>
              </a:rPr>
              <a:t>ı</a:t>
            </a:r>
            <a:r>
              <a:rPr lang="en-US" sz="2400" dirty="0" smtClean="0">
                <a:latin typeface="Bookman Old Style" panose="02050604050505020204" pitchFamily="18" charset="0"/>
              </a:rPr>
              <a:t>k</a:t>
            </a:r>
            <a:endParaRPr lang="en-US" sz="2400" dirty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err="1" smtClean="0">
                <a:latin typeface="Bookman Old Style" panose="02050604050505020204" pitchFamily="18" charset="0"/>
              </a:rPr>
              <a:t>Tahta</a:t>
            </a:r>
            <a:endParaRPr lang="en-US" sz="2400" dirty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err="1" smtClean="0">
                <a:latin typeface="Bookman Old Style" panose="02050604050505020204" pitchFamily="18" charset="0"/>
              </a:rPr>
              <a:t>Bilgisayar</a:t>
            </a:r>
            <a:endParaRPr lang="pt-BR" sz="2400" b="1" dirty="0" smtClean="0">
              <a:solidFill>
                <a:srgbClr val="00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53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5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EŞYALAR -</a:t>
            </a:r>
            <a:r>
              <a:rPr lang="en-GB" sz="2500" dirty="0" smtClean="0">
                <a:solidFill>
                  <a:prstClr val="white"/>
                </a:solidFill>
              </a:rPr>
              <a:t> </a:t>
            </a:r>
            <a:r>
              <a:rPr lang="tr-TR" sz="2500" dirty="0" smtClean="0">
                <a:solidFill>
                  <a:prstClr val="white"/>
                </a:solidFill>
              </a:rPr>
              <a:t>THINGS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7022"/>
            <a:ext cx="8229600" cy="3629000"/>
          </a:xfrm>
        </p:spPr>
        <p:txBody>
          <a:bodyPr>
            <a:normAutofit lnSpcReduction="10000"/>
          </a:bodyPr>
          <a:lstStyle/>
          <a:p>
            <a:pPr marL="0" lvl="0" indent="0" algn="ctr">
              <a:lnSpc>
                <a:spcPct val="150000"/>
              </a:lnSpc>
              <a:buNone/>
            </a:pPr>
            <a:r>
              <a:rPr lang="tr-TR" sz="2400" dirty="0">
                <a:solidFill>
                  <a:prstClr val="black"/>
                </a:solidFill>
                <a:latin typeface="Bookman Old Style" panose="02050604050505020204" pitchFamily="18" charset="0"/>
              </a:rPr>
              <a:t>BU NE</a:t>
            </a:r>
            <a:r>
              <a:rPr lang="en-US" sz="2400" dirty="0">
                <a:solidFill>
                  <a:prstClr val="black"/>
                </a:solidFill>
                <a:latin typeface="Bookman Old Style" panose="02050604050505020204" pitchFamily="18" charset="0"/>
              </a:rPr>
              <a:t>? BU</a:t>
            </a:r>
            <a:r>
              <a:rPr lang="en-US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NLAR</a:t>
            </a:r>
            <a:r>
              <a:rPr lang="en-US" sz="2400" dirty="0">
                <a:solidFill>
                  <a:prstClr val="black"/>
                </a:solidFill>
                <a:latin typeface="Bookman Old Style" panose="02050604050505020204" pitchFamily="18" charset="0"/>
              </a:rPr>
              <a:t> NE</a:t>
            </a:r>
            <a:r>
              <a:rPr lang="en-US" sz="24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?</a:t>
            </a:r>
            <a:endParaRPr lang="en-US" sz="2400" dirty="0" smtClean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err="1" smtClean="0">
                <a:latin typeface="Bookman Old Style" panose="02050604050505020204" pitchFamily="18" charset="0"/>
              </a:rPr>
              <a:t>Kitap</a:t>
            </a:r>
            <a:endParaRPr lang="en-US" sz="2400" dirty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Bookman Old Style" panose="02050604050505020204" pitchFamily="18" charset="0"/>
              </a:rPr>
              <a:t>Defter</a:t>
            </a:r>
            <a:endParaRPr lang="en-US" sz="2400" dirty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err="1" smtClean="0">
                <a:latin typeface="Bookman Old Style" panose="02050604050505020204" pitchFamily="18" charset="0"/>
              </a:rPr>
              <a:t>Kalem</a:t>
            </a:r>
            <a:endParaRPr lang="en-US" sz="2400" dirty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err="1" smtClean="0">
                <a:latin typeface="Bookman Old Style" panose="02050604050505020204" pitchFamily="18" charset="0"/>
              </a:rPr>
              <a:t>Silgi</a:t>
            </a:r>
            <a:endParaRPr lang="en-US" sz="2400" dirty="0" smtClean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 smtClean="0">
                <a:latin typeface="Bookman Old Style" panose="02050604050505020204" pitchFamily="18" charset="0"/>
              </a:rPr>
              <a:t>Çanta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77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5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HAYVANLAR -</a:t>
            </a:r>
            <a:r>
              <a:rPr lang="en-GB" sz="2500" dirty="0" smtClean="0">
                <a:solidFill>
                  <a:prstClr val="white"/>
                </a:solidFill>
              </a:rPr>
              <a:t> </a:t>
            </a:r>
            <a:r>
              <a:rPr lang="tr-TR" sz="2500" dirty="0" smtClean="0">
                <a:solidFill>
                  <a:prstClr val="white"/>
                </a:solidFill>
              </a:rPr>
              <a:t>ANIMALS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7022"/>
            <a:ext cx="8229600" cy="3629000"/>
          </a:xfrm>
        </p:spPr>
        <p:txBody>
          <a:bodyPr>
            <a:normAutofit lnSpcReduction="10000"/>
          </a:bodyPr>
          <a:lstStyle/>
          <a:p>
            <a:pPr marL="0" lvl="0" indent="0" algn="ctr">
              <a:lnSpc>
                <a:spcPct val="150000"/>
              </a:lnSpc>
              <a:buNone/>
            </a:pPr>
            <a:r>
              <a:rPr lang="tr-TR" sz="2400" dirty="0">
                <a:solidFill>
                  <a:prstClr val="black"/>
                </a:solidFill>
                <a:latin typeface="Bookman Old Style" panose="02050604050505020204" pitchFamily="18" charset="0"/>
              </a:rPr>
              <a:t>BU NE</a:t>
            </a:r>
            <a:r>
              <a:rPr lang="en-US" sz="2400" dirty="0">
                <a:solidFill>
                  <a:prstClr val="black"/>
                </a:solidFill>
                <a:latin typeface="Bookman Old Style" panose="02050604050505020204" pitchFamily="18" charset="0"/>
              </a:rPr>
              <a:t>? BU</a:t>
            </a:r>
            <a:r>
              <a:rPr lang="en-US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NLAR</a:t>
            </a:r>
            <a:r>
              <a:rPr lang="en-US" sz="2400" dirty="0">
                <a:solidFill>
                  <a:prstClr val="black"/>
                </a:solidFill>
                <a:latin typeface="Bookman Old Style" panose="02050604050505020204" pitchFamily="18" charset="0"/>
              </a:rPr>
              <a:t> NE</a:t>
            </a:r>
            <a:r>
              <a:rPr lang="en-US" sz="2400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?</a:t>
            </a:r>
            <a:endParaRPr lang="en-US" sz="2400" dirty="0" smtClean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Bookman Old Style" panose="02050604050505020204" pitchFamily="18" charset="0"/>
              </a:rPr>
              <a:t>K</a:t>
            </a:r>
            <a:r>
              <a:rPr lang="tr-TR" sz="2400" dirty="0" smtClean="0">
                <a:latin typeface="Bookman Old Style" panose="02050604050505020204" pitchFamily="18" charset="0"/>
              </a:rPr>
              <a:t>edi</a:t>
            </a:r>
            <a:endParaRPr lang="en-US" sz="2400" dirty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 smtClean="0">
                <a:latin typeface="Bookman Old Style" panose="02050604050505020204" pitchFamily="18" charset="0"/>
              </a:rPr>
              <a:t>Köpek</a:t>
            </a:r>
            <a:endParaRPr lang="en-US" sz="2400" dirty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 smtClean="0">
                <a:latin typeface="Bookman Old Style" panose="02050604050505020204" pitchFamily="18" charset="0"/>
              </a:rPr>
              <a:t>Balık</a:t>
            </a:r>
            <a:endParaRPr lang="en-US" sz="2400" dirty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 smtClean="0">
                <a:latin typeface="Bookman Old Style" panose="02050604050505020204" pitchFamily="18" charset="0"/>
              </a:rPr>
              <a:t>Tavuk</a:t>
            </a:r>
            <a:endParaRPr lang="en-US" sz="2400" dirty="0" smtClean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 smtClean="0">
                <a:latin typeface="Bookman Old Style" panose="02050604050505020204" pitchFamily="18" charset="0"/>
              </a:rPr>
              <a:t>Kuş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07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EV ÖDEVİ</a:t>
            </a:r>
            <a:r>
              <a:rPr lang="tr-TR" dirty="0" smtClean="0">
                <a:solidFill>
                  <a:prstClr val="white"/>
                </a:solidFill>
              </a:rPr>
              <a:t/>
            </a:r>
            <a:br>
              <a:rPr lang="tr-TR" dirty="0" smtClean="0">
                <a:solidFill>
                  <a:prstClr val="white"/>
                </a:solidFill>
              </a:rPr>
            </a:br>
            <a:r>
              <a:rPr lang="tr-TR" sz="2400" dirty="0" smtClean="0">
                <a:solidFill>
                  <a:prstClr val="white"/>
                </a:solidFill>
              </a:rPr>
              <a:t>HOMEWORK</a:t>
            </a:r>
            <a:r>
              <a:rPr lang="en-US" sz="2400" dirty="0" smtClean="0">
                <a:solidFill>
                  <a:prstClr val="white"/>
                </a:solidFill>
              </a:rPr>
              <a:t> ASSIGNMENT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536" y="1916832"/>
            <a:ext cx="8229600" cy="3629000"/>
          </a:xfrm>
        </p:spPr>
        <p:txBody>
          <a:bodyPr>
            <a:noAutofit/>
          </a:bodyPr>
          <a:lstStyle/>
          <a:p>
            <a:pPr lvl="0" algn="just">
              <a:lnSpc>
                <a:spcPct val="25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Lucida Calligraphy" panose="03010101010101010101" pitchFamily="66" charset="0"/>
              </a:rPr>
              <a:t>To write </a:t>
            </a:r>
            <a:r>
              <a:rPr lang="tr-TR" sz="2400" b="1" dirty="0" smtClean="0">
                <a:solidFill>
                  <a:srgbClr val="000000"/>
                </a:solidFill>
                <a:latin typeface="Lucida Calligraphy" panose="03010101010101010101" pitchFamily="66" charset="0"/>
              </a:rPr>
              <a:t>an</a:t>
            </a:r>
            <a:r>
              <a:rPr lang="en-US" sz="2400" b="1" dirty="0" smtClean="0">
                <a:solidFill>
                  <a:srgbClr val="000000"/>
                </a:solidFill>
                <a:latin typeface="Lucida Calligraphy" panose="03010101010101010101" pitchFamily="66" charset="0"/>
              </a:rPr>
              <a:t> example</a:t>
            </a:r>
            <a:r>
              <a:rPr lang="tr-TR" sz="2400" b="1" dirty="0" smtClean="0">
                <a:solidFill>
                  <a:srgbClr val="000000"/>
                </a:solidFill>
                <a:latin typeface="Lucida Calligraphy" panose="03010101010101010101" pitchFamily="66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Lucida Calligraphy" panose="03010101010101010101" pitchFamily="66" charset="0"/>
              </a:rPr>
              <a:t>dialogs in </a:t>
            </a:r>
            <a:r>
              <a:rPr lang="en-US" sz="2400" b="1" dirty="0" smtClean="0">
                <a:solidFill>
                  <a:srgbClr val="000000"/>
                </a:solidFill>
                <a:latin typeface="Lucida Calligraphy" panose="03010101010101010101" pitchFamily="66" charset="0"/>
              </a:rPr>
              <a:t>Turkish;</a:t>
            </a:r>
          </a:p>
          <a:p>
            <a:pPr marL="0" lvl="0" indent="0" algn="ctr">
              <a:lnSpc>
                <a:spcPct val="250000"/>
              </a:lnSpc>
              <a:buNone/>
            </a:pPr>
            <a:r>
              <a:rPr lang="en-US" b="1" i="1" spc="6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B</a:t>
            </a:r>
            <a:r>
              <a:rPr lang="tr-TR" b="1" i="1" spc="6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AŞARILAR...</a:t>
            </a:r>
            <a:endParaRPr lang="en-US" b="1" i="1" spc="60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</a:endParaRPr>
          </a:p>
          <a:p>
            <a:pPr lvl="0" algn="just">
              <a:lnSpc>
                <a:spcPct val="250000"/>
              </a:lnSpc>
            </a:pPr>
            <a:endParaRPr lang="tr-TR" sz="20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54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TE</a:t>
            </a:r>
            <a:r>
              <a:rPr lang="tr-TR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ŞEKKÜRLER...</a:t>
            </a:r>
            <a:r>
              <a:rPr lang="en-GB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/>
            </a:r>
            <a:br>
              <a:rPr lang="en-GB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endParaRPr lang="en-GB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932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CW Template_bar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OCW Template_baru</Template>
  <TotalTime>1443</TotalTime>
  <Words>143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Bookman Old Style</vt:lpstr>
      <vt:lpstr>Calibri</vt:lpstr>
      <vt:lpstr>Helvetica</vt:lpstr>
      <vt:lpstr>Helvetica LT Std Light</vt:lpstr>
      <vt:lpstr>Lucida Calligraphy</vt:lpstr>
      <vt:lpstr>Times New Roman</vt:lpstr>
      <vt:lpstr>Wingdings</vt:lpstr>
      <vt:lpstr>OCW Template_baru</vt:lpstr>
      <vt:lpstr>TURKISH 1 (UHF1271)  KİM&amp;NE? WHO&amp;WHAT?</vt:lpstr>
      <vt:lpstr>BU KİM? – WHO IS THIS? </vt:lpstr>
      <vt:lpstr>BU NE? – WHAT IS THIS?</vt:lpstr>
      <vt:lpstr>EŞYALAR - THINGS</vt:lpstr>
      <vt:lpstr>EŞYALAR - THINGS</vt:lpstr>
      <vt:lpstr>HAYVANLAR - ANIMALS</vt:lpstr>
      <vt:lpstr>EV ÖDEVİ HOMEWORK ASSIGNMENT</vt:lpstr>
      <vt:lpstr>TEŞEKKÜRLER...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pbmsk</cp:lastModifiedBy>
  <cp:revision>264</cp:revision>
  <cp:lastPrinted>2017-07-24T03:54:17Z</cp:lastPrinted>
  <dcterms:created xsi:type="dcterms:W3CDTF">2016-03-03T08:04:10Z</dcterms:created>
  <dcterms:modified xsi:type="dcterms:W3CDTF">2017-09-13T03:08:18Z</dcterms:modified>
</cp:coreProperties>
</file>