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3" r:id="rId2"/>
    <p:sldId id="364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II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1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7504" y="908720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Question : </a:t>
            </a:r>
            <a:r>
              <a:rPr lang="en-US" sz="2400" dirty="0"/>
              <a:t>In preclinical study, the test drug was injected into a male </a:t>
            </a:r>
            <a:r>
              <a:rPr lang="en-US" sz="2400" dirty="0" err="1"/>
              <a:t>Wistar</a:t>
            </a:r>
            <a:r>
              <a:rPr lang="en-US" sz="2400" dirty="0"/>
              <a:t> rat via tail vain and plasma samples were collected at different time intervals. A</a:t>
            </a:r>
            <a:r>
              <a:rPr lang="en-US" sz="2400" dirty="0" smtClean="0"/>
              <a:t>nswer </a:t>
            </a:r>
            <a:r>
              <a:rPr lang="en-US" sz="2400" dirty="0"/>
              <a:t>the given pharmacokinetics questions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a)	The elimination rate constant of the test drug is 0.692 min and it follows the first-order, then what would be the half-life of the drug?</a:t>
            </a:r>
          </a:p>
          <a:p>
            <a:pPr algn="just"/>
            <a:r>
              <a:rPr lang="en-US" sz="2400" dirty="0"/>
              <a:t> </a:t>
            </a:r>
          </a:p>
          <a:p>
            <a:pPr marL="457200" indent="-457200" algn="just">
              <a:buAutoNum type="alphaLcParenR" startAt="2"/>
            </a:pPr>
            <a:r>
              <a:rPr lang="en-US" sz="2400" dirty="0" smtClean="0"/>
              <a:t>Which </a:t>
            </a:r>
            <a:r>
              <a:rPr lang="en-US" sz="2400" dirty="0"/>
              <a:t>factors might involve in the elimination of the test drug from the systemic circulation.</a:t>
            </a:r>
          </a:p>
          <a:p>
            <a:pPr marL="457200" indent="-457200" algn="just">
              <a:buAutoNum type="alphaLcParenR" startAt="2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9342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45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Quiz II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194</cp:revision>
  <cp:lastPrinted>2017-07-24T03:54:17Z</cp:lastPrinted>
  <dcterms:created xsi:type="dcterms:W3CDTF">2016-03-03T08:04:10Z</dcterms:created>
  <dcterms:modified xsi:type="dcterms:W3CDTF">2017-08-26T17:33:37Z</dcterms:modified>
</cp:coreProperties>
</file>