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9" r:id="rId2"/>
    <p:sldId id="366" r:id="rId3"/>
    <p:sldId id="367" r:id="rId4"/>
    <p:sldId id="368" r:id="rId5"/>
    <p:sldId id="369" r:id="rId6"/>
    <p:sldId id="377" r:id="rId7"/>
    <p:sldId id="378" r:id="rId8"/>
    <p:sldId id="379" r:id="rId9"/>
    <p:sldId id="376" r:id="rId10"/>
    <p:sldId id="380" r:id="rId11"/>
    <p:sldId id="381" r:id="rId12"/>
    <p:sldId id="370" r:id="rId13"/>
    <p:sldId id="382" r:id="rId14"/>
    <p:sldId id="383" r:id="rId15"/>
    <p:sldId id="384" r:id="rId16"/>
    <p:sldId id="386" r:id="rId17"/>
    <p:sldId id="387" r:id="rId18"/>
    <p:sldId id="388" r:id="rId19"/>
    <p:sldId id="390" r:id="rId20"/>
    <p:sldId id="391" r:id="rId21"/>
    <p:sldId id="364" r:id="rId22"/>
    <p:sldId id="365" r:id="rId23"/>
  </p:sldIdLst>
  <p:sldSz cx="9144000" cy="6858000" type="screen4x3"/>
  <p:notesSz cx="6797675" cy="9926638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9999"/>
    <a:srgbClr val="00AFA7"/>
    <a:srgbClr val="CCFFFF"/>
    <a:srgbClr val="00FFCC"/>
    <a:srgbClr val="99FF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 varScale="1">
        <p:scale>
          <a:sx n="60" d="100"/>
          <a:sy n="60" d="100"/>
        </p:scale>
        <p:origin x="9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012E16-BA92-47EE-ACC8-C3C8A03729B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D778FA-305E-44B4-AB15-86CF0835E0B0}">
      <dgm:prSet phldrT="[Text]" custT="1"/>
      <dgm:spPr/>
      <dgm:t>
        <a:bodyPr/>
        <a:lstStyle/>
        <a:p>
          <a:r>
            <a:rPr lang="en-US" sz="2800" dirty="0" smtClean="0">
              <a:latin typeface="Helvetica LT Std Light"/>
            </a:rPr>
            <a:t>Decoder</a:t>
          </a:r>
          <a:endParaRPr lang="en-US" sz="2800" dirty="0">
            <a:latin typeface="Helvetica LT Std Light"/>
          </a:endParaRPr>
        </a:p>
      </dgm:t>
    </dgm:pt>
    <dgm:pt modelId="{BAF0C7BB-DD69-444D-B55C-A3C836F892CB}" type="parTrans" cxnId="{DDD51B23-F258-4B48-BF36-CF517DDEECDC}">
      <dgm:prSet/>
      <dgm:spPr/>
      <dgm:t>
        <a:bodyPr/>
        <a:lstStyle/>
        <a:p>
          <a:endParaRPr lang="en-US"/>
        </a:p>
      </dgm:t>
    </dgm:pt>
    <dgm:pt modelId="{527BDC4C-933A-4E8F-92EB-D7D786560D9E}" type="sibTrans" cxnId="{DDD51B23-F258-4B48-BF36-CF517DDEECDC}">
      <dgm:prSet/>
      <dgm:spPr/>
      <dgm:t>
        <a:bodyPr/>
        <a:lstStyle/>
        <a:p>
          <a:endParaRPr lang="en-US"/>
        </a:p>
      </dgm:t>
    </dgm:pt>
    <dgm:pt modelId="{AA9D3299-2F00-4C8F-A762-6A17ACD148EA}">
      <dgm:prSet phldrT="[Text]" custT="1"/>
      <dgm:spPr/>
      <dgm:t>
        <a:bodyPr/>
        <a:lstStyle/>
        <a:p>
          <a:pPr algn="l"/>
          <a:r>
            <a:rPr lang="en-US" sz="1700" dirty="0" smtClean="0">
              <a:latin typeface="Helvetica LT Std Light"/>
            </a:rPr>
            <a:t>* </a:t>
          </a:r>
          <a:r>
            <a:rPr lang="en-US" sz="1700" i="1" dirty="0" smtClean="0">
              <a:latin typeface="Helvetica LT Std Light"/>
            </a:rPr>
            <a:t>n</a:t>
          </a:r>
          <a:r>
            <a:rPr lang="en-US" sz="1700" dirty="0" smtClean="0">
              <a:latin typeface="Helvetica LT Std Light"/>
            </a:rPr>
            <a:t> inputs</a:t>
          </a:r>
        </a:p>
        <a:p>
          <a:pPr algn="l"/>
          <a:r>
            <a:rPr lang="en-US" sz="1700" dirty="0" smtClean="0">
              <a:latin typeface="Helvetica LT Std Light"/>
            </a:rPr>
            <a:t>*2</a:t>
          </a:r>
          <a:r>
            <a:rPr lang="en-US" sz="1700" i="1" strike="noStrike" baseline="30000" dirty="0" smtClean="0">
              <a:latin typeface="Helvetica LT Std Light"/>
            </a:rPr>
            <a:t>n</a:t>
          </a:r>
          <a:r>
            <a:rPr lang="en-US" sz="1700" dirty="0" smtClean="0">
              <a:latin typeface="Helvetica LT Std Light"/>
            </a:rPr>
            <a:t> outputs</a:t>
          </a:r>
          <a:endParaRPr lang="en-US" sz="1700" dirty="0">
            <a:latin typeface="Helvetica LT Std Light"/>
          </a:endParaRPr>
        </a:p>
      </dgm:t>
    </dgm:pt>
    <dgm:pt modelId="{FDF46F2C-53BE-45DC-A521-93F7A569538C}" type="parTrans" cxnId="{F68ECF3A-37E9-4C52-936D-392B0454BC4D}">
      <dgm:prSet/>
      <dgm:spPr/>
      <dgm:t>
        <a:bodyPr/>
        <a:lstStyle/>
        <a:p>
          <a:endParaRPr lang="en-US"/>
        </a:p>
      </dgm:t>
    </dgm:pt>
    <dgm:pt modelId="{BA8DFF3D-52A9-4695-A485-C0BD6F758BA3}" type="sibTrans" cxnId="{F68ECF3A-37E9-4C52-936D-392B0454BC4D}">
      <dgm:prSet/>
      <dgm:spPr/>
      <dgm:t>
        <a:bodyPr/>
        <a:lstStyle/>
        <a:p>
          <a:endParaRPr lang="en-US"/>
        </a:p>
      </dgm:t>
    </dgm:pt>
    <dgm:pt modelId="{DB305068-AC54-4181-AF54-EE98A6E3A604}">
      <dgm:prSet phldrT="[Text]"/>
      <dgm:spPr/>
      <dgm:t>
        <a:bodyPr/>
        <a:lstStyle/>
        <a:p>
          <a:r>
            <a:rPr lang="en-US" smtClean="0">
              <a:latin typeface="Helvetica LT Std Light"/>
            </a:rPr>
            <a:t>*ONLY activated when a unique code is presented</a:t>
          </a:r>
          <a:endParaRPr lang="en-US" dirty="0">
            <a:latin typeface="Helvetica LT Std Light"/>
          </a:endParaRPr>
        </a:p>
      </dgm:t>
    </dgm:pt>
    <dgm:pt modelId="{69407E5E-1A8D-4AAA-A861-543CAD1EA65B}" type="parTrans" cxnId="{899F3662-9BD2-4406-96C1-FCDC29B478E1}">
      <dgm:prSet/>
      <dgm:spPr/>
      <dgm:t>
        <a:bodyPr/>
        <a:lstStyle/>
        <a:p>
          <a:endParaRPr lang="en-US"/>
        </a:p>
      </dgm:t>
    </dgm:pt>
    <dgm:pt modelId="{F33992B2-69F6-43F7-A66D-5412B2A225EF}" type="sibTrans" cxnId="{899F3662-9BD2-4406-96C1-FCDC29B478E1}">
      <dgm:prSet/>
      <dgm:spPr/>
      <dgm:t>
        <a:bodyPr/>
        <a:lstStyle/>
        <a:p>
          <a:endParaRPr lang="en-US"/>
        </a:p>
      </dgm:t>
    </dgm:pt>
    <dgm:pt modelId="{CEF5A7F1-5E14-4D47-B27F-7F5DEC83473A}">
      <dgm:prSet phldrT="[Text]" custT="1"/>
      <dgm:spPr/>
      <dgm:t>
        <a:bodyPr/>
        <a:lstStyle/>
        <a:p>
          <a:r>
            <a:rPr lang="en-US" sz="1200" dirty="0" smtClean="0">
              <a:latin typeface="Helvetica LT Std Light"/>
            </a:rPr>
            <a:t>*An Output that corresponds to a binary number (sets of inputs)</a:t>
          </a:r>
          <a:endParaRPr lang="en-US" sz="1200" dirty="0">
            <a:latin typeface="Helvetica LT Std Light"/>
          </a:endParaRPr>
        </a:p>
      </dgm:t>
    </dgm:pt>
    <dgm:pt modelId="{35EFED15-C00C-476D-BE58-BBA50340222F}" type="parTrans" cxnId="{F933E693-E46A-4CEE-BAFF-DB4F7E84C05F}">
      <dgm:prSet/>
      <dgm:spPr/>
      <dgm:t>
        <a:bodyPr/>
        <a:lstStyle/>
        <a:p>
          <a:endParaRPr lang="en-US"/>
        </a:p>
      </dgm:t>
    </dgm:pt>
    <dgm:pt modelId="{DE08D885-6B37-4A4E-8DFA-7F339EBB9F04}" type="sibTrans" cxnId="{F933E693-E46A-4CEE-BAFF-DB4F7E84C05F}">
      <dgm:prSet/>
      <dgm:spPr/>
      <dgm:t>
        <a:bodyPr/>
        <a:lstStyle/>
        <a:p>
          <a:endParaRPr lang="en-US"/>
        </a:p>
      </dgm:t>
    </dgm:pt>
    <dgm:pt modelId="{66F86F0A-0B52-4BFC-ADB6-15D8F712462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C2D2F2E-9742-417F-B87C-A4E78E5181BC}" type="parTrans" cxnId="{4B9425FE-B50E-40D5-A95D-C859B7F86895}">
      <dgm:prSet/>
      <dgm:spPr/>
      <dgm:t>
        <a:bodyPr/>
        <a:lstStyle/>
        <a:p>
          <a:endParaRPr lang="en-US"/>
        </a:p>
      </dgm:t>
    </dgm:pt>
    <dgm:pt modelId="{BE43545D-9115-4E7B-B441-11F8DAF04E67}" type="sibTrans" cxnId="{4B9425FE-B50E-40D5-A95D-C859B7F86895}">
      <dgm:prSet/>
      <dgm:spPr/>
      <dgm:t>
        <a:bodyPr/>
        <a:lstStyle/>
        <a:p>
          <a:endParaRPr lang="en-US"/>
        </a:p>
      </dgm:t>
    </dgm:pt>
    <dgm:pt modelId="{10D00CC1-4993-44A8-AE00-F5FD157BE4ED}" type="pres">
      <dgm:prSet presAssocID="{B1012E16-BA92-47EE-ACC8-C3C8A03729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7EBE9-AEA5-4B85-9357-62A03ABA80D9}" type="pres">
      <dgm:prSet presAssocID="{B1012E16-BA92-47EE-ACC8-C3C8A03729B4}" presName="radial" presStyleCnt="0">
        <dgm:presLayoutVars>
          <dgm:animLvl val="ctr"/>
        </dgm:presLayoutVars>
      </dgm:prSet>
      <dgm:spPr/>
    </dgm:pt>
    <dgm:pt modelId="{D94A60EE-04ED-467F-AD2D-256F1FFF2201}" type="pres">
      <dgm:prSet presAssocID="{B7D778FA-305E-44B4-AB15-86CF0835E0B0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22E6C89-9B2F-4951-B7B0-1DF08E07D39D}" type="pres">
      <dgm:prSet presAssocID="{AA9D3299-2F00-4C8F-A762-6A17ACD148EA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08DFC-7C55-47EB-BAAB-0CCCCE75D514}" type="pres">
      <dgm:prSet presAssocID="{DB305068-AC54-4181-AF54-EE98A6E3A60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DAD2C-9CA6-4AE7-BB06-201D1E5E3192}" type="pres">
      <dgm:prSet presAssocID="{CEF5A7F1-5E14-4D47-B27F-7F5DEC83473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315FF-F765-445C-BCE0-07C4116DF0F8}" type="pres">
      <dgm:prSet presAssocID="{66F86F0A-0B52-4BFC-ADB6-15D8F7124620}" presName="node" presStyleLbl="vennNode1" presStyleIdx="4" presStyleCnt="5" custScaleX="137188" custScaleY="8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7B9229-BE78-426E-9B50-F4B15094EBB6}" type="presOf" srcId="{B7D778FA-305E-44B4-AB15-86CF0835E0B0}" destId="{D94A60EE-04ED-467F-AD2D-256F1FFF2201}" srcOrd="0" destOrd="0" presId="urn:microsoft.com/office/officeart/2005/8/layout/radial3"/>
    <dgm:cxn modelId="{F933E693-E46A-4CEE-BAFF-DB4F7E84C05F}" srcId="{B7D778FA-305E-44B4-AB15-86CF0835E0B0}" destId="{CEF5A7F1-5E14-4D47-B27F-7F5DEC83473A}" srcOrd="2" destOrd="0" parTransId="{35EFED15-C00C-476D-BE58-BBA50340222F}" sibTransId="{DE08D885-6B37-4A4E-8DFA-7F339EBB9F04}"/>
    <dgm:cxn modelId="{F68ECF3A-37E9-4C52-936D-392B0454BC4D}" srcId="{B7D778FA-305E-44B4-AB15-86CF0835E0B0}" destId="{AA9D3299-2F00-4C8F-A762-6A17ACD148EA}" srcOrd="0" destOrd="0" parTransId="{FDF46F2C-53BE-45DC-A521-93F7A569538C}" sibTransId="{BA8DFF3D-52A9-4695-A485-C0BD6F758BA3}"/>
    <dgm:cxn modelId="{02407ACA-A1F3-481B-B806-45A769C1A1B2}" type="presOf" srcId="{CEF5A7F1-5E14-4D47-B27F-7F5DEC83473A}" destId="{437DAD2C-9CA6-4AE7-BB06-201D1E5E3192}" srcOrd="0" destOrd="0" presId="urn:microsoft.com/office/officeart/2005/8/layout/radial3"/>
    <dgm:cxn modelId="{9BD601B6-6503-4B79-B072-3387F6ED63FB}" type="presOf" srcId="{B1012E16-BA92-47EE-ACC8-C3C8A03729B4}" destId="{10D00CC1-4993-44A8-AE00-F5FD157BE4ED}" srcOrd="0" destOrd="0" presId="urn:microsoft.com/office/officeart/2005/8/layout/radial3"/>
    <dgm:cxn modelId="{0E447548-E7A3-4085-BC0E-8757C21468E0}" type="presOf" srcId="{AA9D3299-2F00-4C8F-A762-6A17ACD148EA}" destId="{122E6C89-9B2F-4951-B7B0-1DF08E07D39D}" srcOrd="0" destOrd="0" presId="urn:microsoft.com/office/officeart/2005/8/layout/radial3"/>
    <dgm:cxn modelId="{DDD51B23-F258-4B48-BF36-CF517DDEECDC}" srcId="{B1012E16-BA92-47EE-ACC8-C3C8A03729B4}" destId="{B7D778FA-305E-44B4-AB15-86CF0835E0B0}" srcOrd="0" destOrd="0" parTransId="{BAF0C7BB-DD69-444D-B55C-A3C836F892CB}" sibTransId="{527BDC4C-933A-4E8F-92EB-D7D786560D9E}"/>
    <dgm:cxn modelId="{899F3662-9BD2-4406-96C1-FCDC29B478E1}" srcId="{B7D778FA-305E-44B4-AB15-86CF0835E0B0}" destId="{DB305068-AC54-4181-AF54-EE98A6E3A604}" srcOrd="1" destOrd="0" parTransId="{69407E5E-1A8D-4AAA-A861-543CAD1EA65B}" sibTransId="{F33992B2-69F6-43F7-A66D-5412B2A225EF}"/>
    <dgm:cxn modelId="{4B9425FE-B50E-40D5-A95D-C859B7F86895}" srcId="{B7D778FA-305E-44B4-AB15-86CF0835E0B0}" destId="{66F86F0A-0B52-4BFC-ADB6-15D8F7124620}" srcOrd="3" destOrd="0" parTransId="{AC2D2F2E-9742-417F-B87C-A4E78E5181BC}" sibTransId="{BE43545D-9115-4E7B-B441-11F8DAF04E67}"/>
    <dgm:cxn modelId="{4FE35A94-0802-4D8C-9E96-1DD63EFC4CB7}" type="presOf" srcId="{66F86F0A-0B52-4BFC-ADB6-15D8F7124620}" destId="{F9B315FF-F765-445C-BCE0-07C4116DF0F8}" srcOrd="0" destOrd="0" presId="urn:microsoft.com/office/officeart/2005/8/layout/radial3"/>
    <dgm:cxn modelId="{D39EDCB2-26AE-490F-9EFC-5069E00C98DF}" type="presOf" srcId="{DB305068-AC54-4181-AF54-EE98A6E3A604}" destId="{90D08DFC-7C55-47EB-BAAB-0CCCCE75D514}" srcOrd="0" destOrd="0" presId="urn:microsoft.com/office/officeart/2005/8/layout/radial3"/>
    <dgm:cxn modelId="{DC0BD9AE-46A6-4FC9-BD88-0E185EEAA945}" type="presParOf" srcId="{10D00CC1-4993-44A8-AE00-F5FD157BE4ED}" destId="{4107EBE9-AEA5-4B85-9357-62A03ABA80D9}" srcOrd="0" destOrd="0" presId="urn:microsoft.com/office/officeart/2005/8/layout/radial3"/>
    <dgm:cxn modelId="{C804F181-30BB-482F-8696-DB9C41FA6741}" type="presParOf" srcId="{4107EBE9-AEA5-4B85-9357-62A03ABA80D9}" destId="{D94A60EE-04ED-467F-AD2D-256F1FFF2201}" srcOrd="0" destOrd="0" presId="urn:microsoft.com/office/officeart/2005/8/layout/radial3"/>
    <dgm:cxn modelId="{EBDCD2D8-A3C5-4822-A25C-79B9D870029D}" type="presParOf" srcId="{4107EBE9-AEA5-4B85-9357-62A03ABA80D9}" destId="{122E6C89-9B2F-4951-B7B0-1DF08E07D39D}" srcOrd="1" destOrd="0" presId="urn:microsoft.com/office/officeart/2005/8/layout/radial3"/>
    <dgm:cxn modelId="{71082BBE-CD41-4425-B987-F34FA7B76467}" type="presParOf" srcId="{4107EBE9-AEA5-4B85-9357-62A03ABA80D9}" destId="{90D08DFC-7C55-47EB-BAAB-0CCCCE75D514}" srcOrd="2" destOrd="0" presId="urn:microsoft.com/office/officeart/2005/8/layout/radial3"/>
    <dgm:cxn modelId="{05F1FC0D-628E-494F-9213-6734387A8C97}" type="presParOf" srcId="{4107EBE9-AEA5-4B85-9357-62A03ABA80D9}" destId="{437DAD2C-9CA6-4AE7-BB06-201D1E5E3192}" srcOrd="3" destOrd="0" presId="urn:microsoft.com/office/officeart/2005/8/layout/radial3"/>
    <dgm:cxn modelId="{6CC0EE94-2CD3-4877-BCBA-783896E92B75}" type="presParOf" srcId="{4107EBE9-AEA5-4B85-9357-62A03ABA80D9}" destId="{F9B315FF-F765-445C-BCE0-07C4116DF0F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012E16-BA92-47EE-ACC8-C3C8A03729B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D778FA-305E-44B4-AB15-86CF0835E0B0}">
      <dgm:prSet phldrT="[Text]" custT="1"/>
      <dgm:spPr/>
      <dgm:t>
        <a:bodyPr/>
        <a:lstStyle/>
        <a:p>
          <a:r>
            <a:rPr lang="en-US" sz="2800" dirty="0" smtClean="0">
              <a:latin typeface="Helvetica LT Std Light"/>
            </a:rPr>
            <a:t>Encoder</a:t>
          </a:r>
          <a:endParaRPr lang="en-US" sz="2800" dirty="0">
            <a:latin typeface="Helvetica LT Std Light"/>
          </a:endParaRPr>
        </a:p>
      </dgm:t>
    </dgm:pt>
    <dgm:pt modelId="{BAF0C7BB-DD69-444D-B55C-A3C836F892CB}" type="parTrans" cxnId="{DDD51B23-F258-4B48-BF36-CF517DDEECDC}">
      <dgm:prSet/>
      <dgm:spPr/>
      <dgm:t>
        <a:bodyPr/>
        <a:lstStyle/>
        <a:p>
          <a:endParaRPr lang="en-US"/>
        </a:p>
      </dgm:t>
    </dgm:pt>
    <dgm:pt modelId="{527BDC4C-933A-4E8F-92EB-D7D786560D9E}" type="sibTrans" cxnId="{DDD51B23-F258-4B48-BF36-CF517DDEECDC}">
      <dgm:prSet/>
      <dgm:spPr/>
      <dgm:t>
        <a:bodyPr/>
        <a:lstStyle/>
        <a:p>
          <a:endParaRPr lang="en-US"/>
        </a:p>
      </dgm:t>
    </dgm:pt>
    <dgm:pt modelId="{AA9D3299-2F00-4C8F-A762-6A17ACD148EA}">
      <dgm:prSet phldrT="[Text]" custT="1"/>
      <dgm:spPr/>
      <dgm:t>
        <a:bodyPr/>
        <a:lstStyle/>
        <a:p>
          <a:pPr algn="l"/>
          <a:r>
            <a:rPr lang="en-US" sz="1700" dirty="0" smtClean="0">
              <a:latin typeface="Helvetica LT Std Light"/>
            </a:rPr>
            <a:t>* </a:t>
          </a:r>
          <a:r>
            <a:rPr lang="en-US" sz="1700" i="1" dirty="0" smtClean="0">
              <a:latin typeface="Helvetica LT Std Light"/>
            </a:rPr>
            <a:t>n</a:t>
          </a:r>
          <a:r>
            <a:rPr lang="en-US" sz="1700" dirty="0" smtClean="0">
              <a:latin typeface="Helvetica LT Std Light"/>
            </a:rPr>
            <a:t> outputs</a:t>
          </a:r>
        </a:p>
        <a:p>
          <a:pPr algn="l"/>
          <a:r>
            <a:rPr lang="en-US" sz="1700" dirty="0" smtClean="0">
              <a:latin typeface="Helvetica LT Std Light"/>
            </a:rPr>
            <a:t>*2</a:t>
          </a:r>
          <a:r>
            <a:rPr lang="en-US" sz="1700" i="1" strike="noStrike" baseline="30000" dirty="0" smtClean="0">
              <a:latin typeface="Helvetica LT Std Light"/>
            </a:rPr>
            <a:t>n</a:t>
          </a:r>
          <a:r>
            <a:rPr lang="en-US" sz="1700" dirty="0" smtClean="0">
              <a:latin typeface="Helvetica LT Std Light"/>
            </a:rPr>
            <a:t> inputs</a:t>
          </a:r>
          <a:endParaRPr lang="en-US" sz="1700" dirty="0">
            <a:latin typeface="Helvetica LT Std Light"/>
          </a:endParaRPr>
        </a:p>
      </dgm:t>
    </dgm:pt>
    <dgm:pt modelId="{FDF46F2C-53BE-45DC-A521-93F7A569538C}" type="parTrans" cxnId="{F68ECF3A-37E9-4C52-936D-392B0454BC4D}">
      <dgm:prSet/>
      <dgm:spPr/>
      <dgm:t>
        <a:bodyPr/>
        <a:lstStyle/>
        <a:p>
          <a:endParaRPr lang="en-US"/>
        </a:p>
      </dgm:t>
    </dgm:pt>
    <dgm:pt modelId="{BA8DFF3D-52A9-4695-A485-C0BD6F758BA3}" type="sibTrans" cxnId="{F68ECF3A-37E9-4C52-936D-392B0454BC4D}">
      <dgm:prSet/>
      <dgm:spPr/>
      <dgm:t>
        <a:bodyPr/>
        <a:lstStyle/>
        <a:p>
          <a:endParaRPr lang="en-US"/>
        </a:p>
      </dgm:t>
    </dgm:pt>
    <dgm:pt modelId="{DB305068-AC54-4181-AF54-EE98A6E3A604}">
      <dgm:prSet phldrT="[Text]"/>
      <dgm:spPr/>
      <dgm:t>
        <a:bodyPr/>
        <a:lstStyle/>
        <a:p>
          <a:r>
            <a:rPr lang="en-US" dirty="0" smtClean="0">
              <a:latin typeface="Helvetica LT Std Light"/>
            </a:rPr>
            <a:t>*reverse of </a:t>
          </a:r>
          <a:r>
            <a:rPr lang="en-US" dirty="0" err="1" smtClean="0">
              <a:latin typeface="Helvetica LT Std Light"/>
            </a:rPr>
            <a:t>deconder</a:t>
          </a:r>
          <a:endParaRPr lang="en-US" dirty="0">
            <a:latin typeface="Helvetica LT Std Light"/>
          </a:endParaRPr>
        </a:p>
      </dgm:t>
    </dgm:pt>
    <dgm:pt modelId="{69407E5E-1A8D-4AAA-A861-543CAD1EA65B}" type="parTrans" cxnId="{899F3662-9BD2-4406-96C1-FCDC29B478E1}">
      <dgm:prSet/>
      <dgm:spPr/>
      <dgm:t>
        <a:bodyPr/>
        <a:lstStyle/>
        <a:p>
          <a:endParaRPr lang="en-US"/>
        </a:p>
      </dgm:t>
    </dgm:pt>
    <dgm:pt modelId="{F33992B2-69F6-43F7-A66D-5412B2A225EF}" type="sibTrans" cxnId="{899F3662-9BD2-4406-96C1-FCDC29B478E1}">
      <dgm:prSet/>
      <dgm:spPr/>
      <dgm:t>
        <a:bodyPr/>
        <a:lstStyle/>
        <a:p>
          <a:endParaRPr lang="en-US"/>
        </a:p>
      </dgm:t>
    </dgm:pt>
    <dgm:pt modelId="{CEF5A7F1-5E14-4D47-B27F-7F5DEC83473A}">
      <dgm:prSet phldrT="[Text]" custT="1"/>
      <dgm:spPr/>
      <dgm:t>
        <a:bodyPr/>
        <a:lstStyle/>
        <a:p>
          <a:r>
            <a:rPr lang="en-US" sz="1200" dirty="0" smtClean="0">
              <a:latin typeface="Helvetica LT Std Light"/>
            </a:rPr>
            <a:t>*Generated output in unique binary code according to individual input</a:t>
          </a:r>
          <a:endParaRPr lang="en-US" sz="1200" dirty="0">
            <a:latin typeface="Helvetica LT Std Light"/>
          </a:endParaRPr>
        </a:p>
      </dgm:t>
    </dgm:pt>
    <dgm:pt modelId="{35EFED15-C00C-476D-BE58-BBA50340222F}" type="parTrans" cxnId="{F933E693-E46A-4CEE-BAFF-DB4F7E84C05F}">
      <dgm:prSet/>
      <dgm:spPr/>
      <dgm:t>
        <a:bodyPr/>
        <a:lstStyle/>
        <a:p>
          <a:endParaRPr lang="en-US"/>
        </a:p>
      </dgm:t>
    </dgm:pt>
    <dgm:pt modelId="{DE08D885-6B37-4A4E-8DFA-7F339EBB9F04}" type="sibTrans" cxnId="{F933E693-E46A-4CEE-BAFF-DB4F7E84C05F}">
      <dgm:prSet/>
      <dgm:spPr/>
      <dgm:t>
        <a:bodyPr/>
        <a:lstStyle/>
        <a:p>
          <a:endParaRPr lang="en-US"/>
        </a:p>
      </dgm:t>
    </dgm:pt>
    <dgm:pt modelId="{66F86F0A-0B52-4BFC-ADB6-15D8F7124620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C2D2F2E-9742-417F-B87C-A4E78E5181BC}" type="parTrans" cxnId="{4B9425FE-B50E-40D5-A95D-C859B7F86895}">
      <dgm:prSet/>
      <dgm:spPr/>
      <dgm:t>
        <a:bodyPr/>
        <a:lstStyle/>
        <a:p>
          <a:endParaRPr lang="en-US"/>
        </a:p>
      </dgm:t>
    </dgm:pt>
    <dgm:pt modelId="{BE43545D-9115-4E7B-B441-11F8DAF04E67}" type="sibTrans" cxnId="{4B9425FE-B50E-40D5-A95D-C859B7F86895}">
      <dgm:prSet/>
      <dgm:spPr/>
      <dgm:t>
        <a:bodyPr/>
        <a:lstStyle/>
        <a:p>
          <a:endParaRPr lang="en-US"/>
        </a:p>
      </dgm:t>
    </dgm:pt>
    <dgm:pt modelId="{10D00CC1-4993-44A8-AE00-F5FD157BE4ED}" type="pres">
      <dgm:prSet presAssocID="{B1012E16-BA92-47EE-ACC8-C3C8A03729B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07EBE9-AEA5-4B85-9357-62A03ABA80D9}" type="pres">
      <dgm:prSet presAssocID="{B1012E16-BA92-47EE-ACC8-C3C8A03729B4}" presName="radial" presStyleCnt="0">
        <dgm:presLayoutVars>
          <dgm:animLvl val="ctr"/>
        </dgm:presLayoutVars>
      </dgm:prSet>
      <dgm:spPr/>
    </dgm:pt>
    <dgm:pt modelId="{D94A60EE-04ED-467F-AD2D-256F1FFF2201}" type="pres">
      <dgm:prSet presAssocID="{B7D778FA-305E-44B4-AB15-86CF0835E0B0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22E6C89-9B2F-4951-B7B0-1DF08E07D39D}" type="pres">
      <dgm:prSet presAssocID="{AA9D3299-2F00-4C8F-A762-6A17ACD148EA}" presName="node" presStyleLbl="vennNode1" presStyleIdx="1" presStyleCnt="5" custScaleX="113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08DFC-7C55-47EB-BAAB-0CCCCE75D514}" type="pres">
      <dgm:prSet presAssocID="{DB305068-AC54-4181-AF54-EE98A6E3A604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DAD2C-9CA6-4AE7-BB06-201D1E5E3192}" type="pres">
      <dgm:prSet presAssocID="{CEF5A7F1-5E14-4D47-B27F-7F5DEC83473A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315FF-F765-445C-BCE0-07C4116DF0F8}" type="pres">
      <dgm:prSet presAssocID="{66F86F0A-0B52-4BFC-ADB6-15D8F7124620}" presName="node" presStyleLbl="vennNode1" presStyleIdx="4" presStyleCnt="5" custScaleX="137188" custScaleY="848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5209D-4888-4352-8550-A9F30151A16F}" type="presOf" srcId="{B1012E16-BA92-47EE-ACC8-C3C8A03729B4}" destId="{10D00CC1-4993-44A8-AE00-F5FD157BE4ED}" srcOrd="0" destOrd="0" presId="urn:microsoft.com/office/officeart/2005/8/layout/radial3"/>
    <dgm:cxn modelId="{F933E693-E46A-4CEE-BAFF-DB4F7E84C05F}" srcId="{B7D778FA-305E-44B4-AB15-86CF0835E0B0}" destId="{CEF5A7F1-5E14-4D47-B27F-7F5DEC83473A}" srcOrd="2" destOrd="0" parTransId="{35EFED15-C00C-476D-BE58-BBA50340222F}" sibTransId="{DE08D885-6B37-4A4E-8DFA-7F339EBB9F04}"/>
    <dgm:cxn modelId="{20970E65-C115-4B7A-96DB-C4F3FABB04B3}" type="presOf" srcId="{CEF5A7F1-5E14-4D47-B27F-7F5DEC83473A}" destId="{437DAD2C-9CA6-4AE7-BB06-201D1E5E3192}" srcOrd="0" destOrd="0" presId="urn:microsoft.com/office/officeart/2005/8/layout/radial3"/>
    <dgm:cxn modelId="{FAA8374B-3909-438D-ADE4-2267D8E2F7BF}" type="presOf" srcId="{AA9D3299-2F00-4C8F-A762-6A17ACD148EA}" destId="{122E6C89-9B2F-4951-B7B0-1DF08E07D39D}" srcOrd="0" destOrd="0" presId="urn:microsoft.com/office/officeart/2005/8/layout/radial3"/>
    <dgm:cxn modelId="{F68ECF3A-37E9-4C52-936D-392B0454BC4D}" srcId="{B7D778FA-305E-44B4-AB15-86CF0835E0B0}" destId="{AA9D3299-2F00-4C8F-A762-6A17ACD148EA}" srcOrd="0" destOrd="0" parTransId="{FDF46F2C-53BE-45DC-A521-93F7A569538C}" sibTransId="{BA8DFF3D-52A9-4695-A485-C0BD6F758BA3}"/>
    <dgm:cxn modelId="{B418E09A-199F-47D3-8402-695E5524E7B6}" type="presOf" srcId="{66F86F0A-0B52-4BFC-ADB6-15D8F7124620}" destId="{F9B315FF-F765-445C-BCE0-07C4116DF0F8}" srcOrd="0" destOrd="0" presId="urn:microsoft.com/office/officeart/2005/8/layout/radial3"/>
    <dgm:cxn modelId="{DDD51B23-F258-4B48-BF36-CF517DDEECDC}" srcId="{B1012E16-BA92-47EE-ACC8-C3C8A03729B4}" destId="{B7D778FA-305E-44B4-AB15-86CF0835E0B0}" srcOrd="0" destOrd="0" parTransId="{BAF0C7BB-DD69-444D-B55C-A3C836F892CB}" sibTransId="{527BDC4C-933A-4E8F-92EB-D7D786560D9E}"/>
    <dgm:cxn modelId="{899F3662-9BD2-4406-96C1-FCDC29B478E1}" srcId="{B7D778FA-305E-44B4-AB15-86CF0835E0B0}" destId="{DB305068-AC54-4181-AF54-EE98A6E3A604}" srcOrd="1" destOrd="0" parTransId="{69407E5E-1A8D-4AAA-A861-543CAD1EA65B}" sibTransId="{F33992B2-69F6-43F7-A66D-5412B2A225EF}"/>
    <dgm:cxn modelId="{4B9425FE-B50E-40D5-A95D-C859B7F86895}" srcId="{B7D778FA-305E-44B4-AB15-86CF0835E0B0}" destId="{66F86F0A-0B52-4BFC-ADB6-15D8F7124620}" srcOrd="3" destOrd="0" parTransId="{AC2D2F2E-9742-417F-B87C-A4E78E5181BC}" sibTransId="{BE43545D-9115-4E7B-B441-11F8DAF04E67}"/>
    <dgm:cxn modelId="{3FB246E5-E808-4F30-85F6-28A4C7B079C7}" type="presOf" srcId="{DB305068-AC54-4181-AF54-EE98A6E3A604}" destId="{90D08DFC-7C55-47EB-BAAB-0CCCCE75D514}" srcOrd="0" destOrd="0" presId="urn:microsoft.com/office/officeart/2005/8/layout/radial3"/>
    <dgm:cxn modelId="{C50DFAAA-7C02-4AA8-90BD-7F14BF2166B8}" type="presOf" srcId="{B7D778FA-305E-44B4-AB15-86CF0835E0B0}" destId="{D94A60EE-04ED-467F-AD2D-256F1FFF2201}" srcOrd="0" destOrd="0" presId="urn:microsoft.com/office/officeart/2005/8/layout/radial3"/>
    <dgm:cxn modelId="{BF4BC481-76A3-403A-8603-78C44408D01D}" type="presParOf" srcId="{10D00CC1-4993-44A8-AE00-F5FD157BE4ED}" destId="{4107EBE9-AEA5-4B85-9357-62A03ABA80D9}" srcOrd="0" destOrd="0" presId="urn:microsoft.com/office/officeart/2005/8/layout/radial3"/>
    <dgm:cxn modelId="{3EBA77A1-799A-4856-9978-56880B885581}" type="presParOf" srcId="{4107EBE9-AEA5-4B85-9357-62A03ABA80D9}" destId="{D94A60EE-04ED-467F-AD2D-256F1FFF2201}" srcOrd="0" destOrd="0" presId="urn:microsoft.com/office/officeart/2005/8/layout/radial3"/>
    <dgm:cxn modelId="{A0EB7578-53AF-472A-923D-3C4C74141187}" type="presParOf" srcId="{4107EBE9-AEA5-4B85-9357-62A03ABA80D9}" destId="{122E6C89-9B2F-4951-B7B0-1DF08E07D39D}" srcOrd="1" destOrd="0" presId="urn:microsoft.com/office/officeart/2005/8/layout/radial3"/>
    <dgm:cxn modelId="{AF28DFE0-4DDF-4A0A-B963-37C8E7E56AEE}" type="presParOf" srcId="{4107EBE9-AEA5-4B85-9357-62A03ABA80D9}" destId="{90D08DFC-7C55-47EB-BAAB-0CCCCE75D514}" srcOrd="2" destOrd="0" presId="urn:microsoft.com/office/officeart/2005/8/layout/radial3"/>
    <dgm:cxn modelId="{86A86DE1-77CC-48D2-898A-3E38123D111A}" type="presParOf" srcId="{4107EBE9-AEA5-4B85-9357-62A03ABA80D9}" destId="{437DAD2C-9CA6-4AE7-BB06-201D1E5E3192}" srcOrd="3" destOrd="0" presId="urn:microsoft.com/office/officeart/2005/8/layout/radial3"/>
    <dgm:cxn modelId="{FB355F8A-DD3D-42F0-A525-D56CA4BE0770}" type="presParOf" srcId="{4107EBE9-AEA5-4B85-9357-62A03ABA80D9}" destId="{F9B315FF-F765-445C-BCE0-07C4116DF0F8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2EE22E-B2E7-41B3-B968-81D105959075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145534F-0D71-4CA2-857B-74F5CA1DC473}">
      <dgm:prSet phldrT="[Text]"/>
      <dgm:spPr/>
      <dgm:t>
        <a:bodyPr/>
        <a:lstStyle/>
        <a:p>
          <a:r>
            <a:rPr lang="en-US" smtClean="0">
              <a:latin typeface="Helvetica LT Std Light"/>
            </a:rPr>
            <a:t>Multiplexer</a:t>
          </a:r>
          <a:endParaRPr lang="en-US" dirty="0">
            <a:latin typeface="Helvetica LT Std Light"/>
          </a:endParaRPr>
        </a:p>
      </dgm:t>
    </dgm:pt>
    <dgm:pt modelId="{039D93EF-9C07-4F4B-B95A-1AA226286557}" type="parTrans" cxnId="{B9F957D5-182F-4FCA-A858-8AE19332150C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75C27D78-B199-4A16-89C5-F30565D39C1E}" type="sibTrans" cxnId="{B9F957D5-182F-4FCA-A858-8AE19332150C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29D31B3A-8C47-4E39-870E-F805F1A3DADA}">
      <dgm:prSet phldrT="[Text]"/>
      <dgm:spPr/>
      <dgm:t>
        <a:bodyPr/>
        <a:lstStyle/>
        <a:p>
          <a:r>
            <a:rPr lang="en-US" i="1" smtClean="0">
              <a:latin typeface="Helvetica LT Std Light"/>
            </a:rPr>
            <a:t>n</a:t>
          </a:r>
          <a:r>
            <a:rPr lang="en-US" smtClean="0">
              <a:latin typeface="Helvetica LT Std Light"/>
            </a:rPr>
            <a:t> data select</a:t>
          </a:r>
        </a:p>
        <a:p>
          <a:r>
            <a:rPr lang="en-US" i="1" smtClean="0">
              <a:latin typeface="Helvetica LT Std Light"/>
            </a:rPr>
            <a:t>2</a:t>
          </a:r>
          <a:r>
            <a:rPr lang="en-US" i="1" baseline="30000" smtClean="0">
              <a:latin typeface="Helvetica LT Std Light"/>
            </a:rPr>
            <a:t>n</a:t>
          </a:r>
          <a:r>
            <a:rPr lang="en-US" smtClean="0">
              <a:latin typeface="Helvetica LT Std Light"/>
            </a:rPr>
            <a:t> data inputs</a:t>
          </a:r>
        </a:p>
        <a:p>
          <a:r>
            <a:rPr lang="en-US" smtClean="0">
              <a:latin typeface="Helvetica LT Std Light"/>
            </a:rPr>
            <a:t>1 data output</a:t>
          </a:r>
          <a:endParaRPr lang="en-US" dirty="0" smtClean="0">
            <a:latin typeface="Helvetica LT Std Light"/>
          </a:endParaRPr>
        </a:p>
      </dgm:t>
    </dgm:pt>
    <dgm:pt modelId="{6D41B038-6255-42D6-B957-17AF1D86514D}" type="parTrans" cxnId="{94C9D505-E698-46F3-AE5B-763BD756156D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A93745FB-4FBB-4196-8264-C024F0F83E9B}" type="sibTrans" cxnId="{94C9D505-E698-46F3-AE5B-763BD756156D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326B51B9-1FD2-42AA-9391-7BE2EF4012BB}">
      <dgm:prSet phldrT="[Text]"/>
      <dgm:spPr/>
      <dgm:t>
        <a:bodyPr/>
        <a:lstStyle/>
        <a:p>
          <a:r>
            <a:rPr lang="en-US" smtClean="0">
              <a:latin typeface="Helvetica LT Std Light"/>
            </a:rPr>
            <a:t>Demultiplexer</a:t>
          </a:r>
          <a:endParaRPr lang="en-US" dirty="0">
            <a:latin typeface="Helvetica LT Std Light"/>
          </a:endParaRPr>
        </a:p>
      </dgm:t>
    </dgm:pt>
    <dgm:pt modelId="{1B6CD447-9EE4-4104-B8CB-9058C0DECBED}" type="parTrans" cxnId="{940BD20A-2333-4339-A11E-F2503338AA4E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A7A113A1-2344-457C-B7C9-FA1255DA4F5A}" type="sibTrans" cxnId="{940BD20A-2333-4339-A11E-F2503338AA4E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E667849D-5486-4C13-8EA9-89DE26E57460}">
      <dgm:prSet phldrT="[Text]"/>
      <dgm:spPr/>
      <dgm:t>
        <a:bodyPr/>
        <a:lstStyle/>
        <a:p>
          <a:r>
            <a:rPr lang="en-US" i="1" smtClean="0">
              <a:latin typeface="Helvetica LT Std Light"/>
            </a:rPr>
            <a:t>n</a:t>
          </a:r>
          <a:r>
            <a:rPr lang="en-US" smtClean="0">
              <a:latin typeface="Helvetica LT Std Light"/>
            </a:rPr>
            <a:t> data select</a:t>
          </a:r>
        </a:p>
        <a:p>
          <a:r>
            <a:rPr lang="en-US" i="1" smtClean="0">
              <a:latin typeface="Helvetica LT Std Light"/>
            </a:rPr>
            <a:t>1</a:t>
          </a:r>
          <a:r>
            <a:rPr lang="en-US" smtClean="0">
              <a:latin typeface="Helvetica LT Std Light"/>
            </a:rPr>
            <a:t>data inputs</a:t>
          </a:r>
        </a:p>
        <a:p>
          <a:r>
            <a:rPr lang="en-US" i="1" smtClean="0">
              <a:latin typeface="Helvetica LT Std Light"/>
            </a:rPr>
            <a:t>2</a:t>
          </a:r>
          <a:r>
            <a:rPr lang="en-US" i="1" baseline="30000" smtClean="0">
              <a:latin typeface="Helvetica LT Std Light"/>
            </a:rPr>
            <a:t>n</a:t>
          </a:r>
          <a:r>
            <a:rPr lang="en-US" smtClean="0">
              <a:latin typeface="Helvetica LT Std Light"/>
            </a:rPr>
            <a:t> data output</a:t>
          </a:r>
          <a:endParaRPr lang="en-US" dirty="0" smtClean="0">
            <a:latin typeface="Helvetica LT Std Light"/>
          </a:endParaRPr>
        </a:p>
      </dgm:t>
    </dgm:pt>
    <dgm:pt modelId="{876BC1ED-13F7-447A-8CF9-9BBBF5965847}" type="parTrans" cxnId="{EE6E7F1C-D129-46E7-9E3C-916813AB5BC3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3666A23D-BAD3-4BB4-B432-43FC11A9EA8F}" type="sibTrans" cxnId="{EE6E7F1C-D129-46E7-9E3C-916813AB5BC3}">
      <dgm:prSet/>
      <dgm:spPr/>
      <dgm:t>
        <a:bodyPr/>
        <a:lstStyle/>
        <a:p>
          <a:endParaRPr lang="en-US">
            <a:solidFill>
              <a:schemeClr val="tx1"/>
            </a:solidFill>
            <a:latin typeface="Helvetica LT Std Light"/>
          </a:endParaRPr>
        </a:p>
      </dgm:t>
    </dgm:pt>
    <dgm:pt modelId="{DA6561AA-04BD-45BC-9944-CE619EDC769B}">
      <dgm:prSet/>
      <dgm:spPr/>
      <dgm:t>
        <a:bodyPr/>
        <a:lstStyle/>
        <a:p>
          <a:r>
            <a:rPr lang="en-US" smtClean="0">
              <a:latin typeface="Helvetica LT Std Light"/>
            </a:rPr>
            <a:t>Select </a:t>
          </a:r>
          <a:r>
            <a:rPr lang="en-US" b="1" smtClean="0">
              <a:latin typeface="Helvetica LT Std Light"/>
            </a:rPr>
            <a:t>ONE</a:t>
          </a:r>
          <a:r>
            <a:rPr lang="en-US" smtClean="0">
              <a:latin typeface="Helvetica LT Std Light"/>
            </a:rPr>
            <a:t> input signal to passes to the output</a:t>
          </a:r>
          <a:endParaRPr lang="en-US" dirty="0">
            <a:latin typeface="Helvetica LT Std Light"/>
          </a:endParaRPr>
        </a:p>
      </dgm:t>
    </dgm:pt>
    <dgm:pt modelId="{158DFA1B-50F7-4D3D-958C-59B78EAF7F65}" type="parTrans" cxnId="{C8AFF388-E0F8-4DEE-8F85-431DB8397EDA}">
      <dgm:prSet/>
      <dgm:spPr/>
      <dgm:t>
        <a:bodyPr/>
        <a:lstStyle/>
        <a:p>
          <a:endParaRPr lang="en-US"/>
        </a:p>
      </dgm:t>
    </dgm:pt>
    <dgm:pt modelId="{BCA03DF9-3EC4-4473-97A2-FB5320EDC278}" type="sibTrans" cxnId="{C8AFF388-E0F8-4DEE-8F85-431DB8397EDA}">
      <dgm:prSet/>
      <dgm:spPr/>
      <dgm:t>
        <a:bodyPr/>
        <a:lstStyle/>
        <a:p>
          <a:endParaRPr lang="en-US"/>
        </a:p>
      </dgm:t>
    </dgm:pt>
    <dgm:pt modelId="{211A3D33-0ACE-49E2-A74D-E1C533A37FB2}">
      <dgm:prSet/>
      <dgm:spPr/>
      <dgm:t>
        <a:bodyPr/>
        <a:lstStyle/>
        <a:p>
          <a:r>
            <a:rPr lang="en-US" dirty="0" smtClean="0">
              <a:latin typeface="Helvetica LT Std Light"/>
            </a:rPr>
            <a:t>Receive </a:t>
          </a:r>
          <a:r>
            <a:rPr lang="en-US" b="1" dirty="0" smtClean="0">
              <a:latin typeface="Helvetica LT Std Light"/>
            </a:rPr>
            <a:t>ONE</a:t>
          </a:r>
          <a:r>
            <a:rPr lang="en-US" dirty="0" smtClean="0">
              <a:latin typeface="Helvetica LT Std Light"/>
            </a:rPr>
            <a:t> input signal to passes to the output</a:t>
          </a:r>
          <a:endParaRPr lang="en-US" dirty="0">
            <a:latin typeface="Helvetica LT Std Light"/>
          </a:endParaRPr>
        </a:p>
      </dgm:t>
    </dgm:pt>
    <dgm:pt modelId="{FB8F0A93-583A-4BA9-BA09-55DD2A8F0DCC}" type="parTrans" cxnId="{0D9D70ED-204E-44A8-91CA-9DFAE83033FD}">
      <dgm:prSet/>
      <dgm:spPr/>
      <dgm:t>
        <a:bodyPr/>
        <a:lstStyle/>
        <a:p>
          <a:endParaRPr lang="en-US"/>
        </a:p>
      </dgm:t>
    </dgm:pt>
    <dgm:pt modelId="{01AD94B9-E5A0-45FD-BE3A-86A3F9B6E57D}" type="sibTrans" cxnId="{0D9D70ED-204E-44A8-91CA-9DFAE83033FD}">
      <dgm:prSet/>
      <dgm:spPr/>
      <dgm:t>
        <a:bodyPr/>
        <a:lstStyle/>
        <a:p>
          <a:endParaRPr lang="en-US"/>
        </a:p>
      </dgm:t>
    </dgm:pt>
    <dgm:pt modelId="{B4CFB349-F6D0-4FE4-BE15-F42B4500FC17}" type="pres">
      <dgm:prSet presAssocID="{DA2EE22E-B2E7-41B3-B968-81D1059590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EC911BE-9169-4D96-9949-42169DC55327}" type="pres">
      <dgm:prSet presAssocID="{2145534F-0D71-4CA2-857B-74F5CA1DC473}" presName="root" presStyleCnt="0"/>
      <dgm:spPr/>
    </dgm:pt>
    <dgm:pt modelId="{74B760A0-6DBA-449D-8F9F-939FB04A333A}" type="pres">
      <dgm:prSet presAssocID="{2145534F-0D71-4CA2-857B-74F5CA1DC473}" presName="rootComposite" presStyleCnt="0"/>
      <dgm:spPr/>
    </dgm:pt>
    <dgm:pt modelId="{2100FB5A-88D6-4EF2-977A-AC6059B93A7D}" type="pres">
      <dgm:prSet presAssocID="{2145534F-0D71-4CA2-857B-74F5CA1DC473}" presName="rootText" presStyleLbl="node1" presStyleIdx="0" presStyleCnt="2"/>
      <dgm:spPr/>
      <dgm:t>
        <a:bodyPr/>
        <a:lstStyle/>
        <a:p>
          <a:endParaRPr lang="en-US"/>
        </a:p>
      </dgm:t>
    </dgm:pt>
    <dgm:pt modelId="{D7C16150-8C53-4A60-A0A5-70078731E1C2}" type="pres">
      <dgm:prSet presAssocID="{2145534F-0D71-4CA2-857B-74F5CA1DC473}" presName="rootConnector" presStyleLbl="node1" presStyleIdx="0" presStyleCnt="2"/>
      <dgm:spPr/>
      <dgm:t>
        <a:bodyPr/>
        <a:lstStyle/>
        <a:p>
          <a:endParaRPr lang="en-US"/>
        </a:p>
      </dgm:t>
    </dgm:pt>
    <dgm:pt modelId="{66EC6D2B-0612-4E56-B606-35952A87C66D}" type="pres">
      <dgm:prSet presAssocID="{2145534F-0D71-4CA2-857B-74F5CA1DC473}" presName="childShape" presStyleCnt="0"/>
      <dgm:spPr/>
    </dgm:pt>
    <dgm:pt modelId="{8971A44C-F8BB-4FE4-89E8-F72D4F2AA5DA}" type="pres">
      <dgm:prSet presAssocID="{6D41B038-6255-42D6-B957-17AF1D86514D}" presName="Name13" presStyleLbl="parChTrans1D2" presStyleIdx="0" presStyleCnt="4"/>
      <dgm:spPr/>
      <dgm:t>
        <a:bodyPr/>
        <a:lstStyle/>
        <a:p>
          <a:endParaRPr lang="en-US"/>
        </a:p>
      </dgm:t>
    </dgm:pt>
    <dgm:pt modelId="{2CB07C5F-C65B-449D-94DF-B0DED0B5DBB6}" type="pres">
      <dgm:prSet presAssocID="{29D31B3A-8C47-4E39-870E-F805F1A3DAD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B1A04-C0D8-4A4A-8754-9EEA00B7DFDD}" type="pres">
      <dgm:prSet presAssocID="{158DFA1B-50F7-4D3D-958C-59B78EAF7F65}" presName="Name13" presStyleLbl="parChTrans1D2" presStyleIdx="1" presStyleCnt="4"/>
      <dgm:spPr/>
      <dgm:t>
        <a:bodyPr/>
        <a:lstStyle/>
        <a:p>
          <a:endParaRPr lang="en-US"/>
        </a:p>
      </dgm:t>
    </dgm:pt>
    <dgm:pt modelId="{1E28CA5F-371B-4DB5-883E-6496EC0B822E}" type="pres">
      <dgm:prSet presAssocID="{DA6561AA-04BD-45BC-9944-CE619EDC769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7331F-3AFE-49EE-B0AC-819D896F0E65}" type="pres">
      <dgm:prSet presAssocID="{326B51B9-1FD2-42AA-9391-7BE2EF4012BB}" presName="root" presStyleCnt="0"/>
      <dgm:spPr/>
    </dgm:pt>
    <dgm:pt modelId="{03DF3D5F-A2B5-4E3A-B065-2EBBCCE6619D}" type="pres">
      <dgm:prSet presAssocID="{326B51B9-1FD2-42AA-9391-7BE2EF4012BB}" presName="rootComposite" presStyleCnt="0"/>
      <dgm:spPr/>
    </dgm:pt>
    <dgm:pt modelId="{872EBF31-615F-471D-B818-819AAD9FEBD9}" type="pres">
      <dgm:prSet presAssocID="{326B51B9-1FD2-42AA-9391-7BE2EF4012BB}" presName="rootText" presStyleLbl="node1" presStyleIdx="1" presStyleCnt="2"/>
      <dgm:spPr/>
      <dgm:t>
        <a:bodyPr/>
        <a:lstStyle/>
        <a:p>
          <a:endParaRPr lang="en-US"/>
        </a:p>
      </dgm:t>
    </dgm:pt>
    <dgm:pt modelId="{8A9F2498-090E-4689-9ACD-C8821144511A}" type="pres">
      <dgm:prSet presAssocID="{326B51B9-1FD2-42AA-9391-7BE2EF4012BB}" presName="rootConnector" presStyleLbl="node1" presStyleIdx="1" presStyleCnt="2"/>
      <dgm:spPr/>
      <dgm:t>
        <a:bodyPr/>
        <a:lstStyle/>
        <a:p>
          <a:endParaRPr lang="en-US"/>
        </a:p>
      </dgm:t>
    </dgm:pt>
    <dgm:pt modelId="{A4CCFAD5-2832-448A-B7E1-68D36634CDF9}" type="pres">
      <dgm:prSet presAssocID="{326B51B9-1FD2-42AA-9391-7BE2EF4012BB}" presName="childShape" presStyleCnt="0"/>
      <dgm:spPr/>
    </dgm:pt>
    <dgm:pt modelId="{CA1D245D-301D-4BED-AA01-F597657895B1}" type="pres">
      <dgm:prSet presAssocID="{876BC1ED-13F7-447A-8CF9-9BBBF5965847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F4ABCD9-81BE-4373-81EB-0CC09CDC4157}" type="pres">
      <dgm:prSet presAssocID="{E667849D-5486-4C13-8EA9-89DE26E57460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7A68FD-E066-4B50-9685-A654C1ED0FC4}" type="pres">
      <dgm:prSet presAssocID="{FB8F0A93-583A-4BA9-BA09-55DD2A8F0DCC}" presName="Name13" presStyleLbl="parChTrans1D2" presStyleIdx="3" presStyleCnt="4"/>
      <dgm:spPr/>
      <dgm:t>
        <a:bodyPr/>
        <a:lstStyle/>
        <a:p>
          <a:endParaRPr lang="en-US"/>
        </a:p>
      </dgm:t>
    </dgm:pt>
    <dgm:pt modelId="{19AA1E9E-E468-44C1-AF5C-B1BF869ECED9}" type="pres">
      <dgm:prSet presAssocID="{211A3D33-0ACE-49E2-A74D-E1C533A37FB2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B96346-C75C-4E42-85A7-B0038072F967}" type="presOf" srcId="{E667849D-5486-4C13-8EA9-89DE26E57460}" destId="{AF4ABCD9-81BE-4373-81EB-0CC09CDC4157}" srcOrd="0" destOrd="0" presId="urn:microsoft.com/office/officeart/2005/8/layout/hierarchy3"/>
    <dgm:cxn modelId="{219457C9-69F5-4331-A43F-3F96082B3D7C}" type="presOf" srcId="{211A3D33-0ACE-49E2-A74D-E1C533A37FB2}" destId="{19AA1E9E-E468-44C1-AF5C-B1BF869ECED9}" srcOrd="0" destOrd="0" presId="urn:microsoft.com/office/officeart/2005/8/layout/hierarchy3"/>
    <dgm:cxn modelId="{2ED15C4A-C49D-4871-81AC-CB42C87D01DF}" type="presOf" srcId="{2145534F-0D71-4CA2-857B-74F5CA1DC473}" destId="{D7C16150-8C53-4A60-A0A5-70078731E1C2}" srcOrd="1" destOrd="0" presId="urn:microsoft.com/office/officeart/2005/8/layout/hierarchy3"/>
    <dgm:cxn modelId="{0881FCC5-B169-46C5-8D98-6EBA5B2F40DF}" type="presOf" srcId="{2145534F-0D71-4CA2-857B-74F5CA1DC473}" destId="{2100FB5A-88D6-4EF2-977A-AC6059B93A7D}" srcOrd="0" destOrd="0" presId="urn:microsoft.com/office/officeart/2005/8/layout/hierarchy3"/>
    <dgm:cxn modelId="{21CB5CA8-50D8-42AC-844F-8FCB57DEBDD3}" type="presOf" srcId="{FB8F0A93-583A-4BA9-BA09-55DD2A8F0DCC}" destId="{FA7A68FD-E066-4B50-9685-A654C1ED0FC4}" srcOrd="0" destOrd="0" presId="urn:microsoft.com/office/officeart/2005/8/layout/hierarchy3"/>
    <dgm:cxn modelId="{94C9D505-E698-46F3-AE5B-763BD756156D}" srcId="{2145534F-0D71-4CA2-857B-74F5CA1DC473}" destId="{29D31B3A-8C47-4E39-870E-F805F1A3DADA}" srcOrd="0" destOrd="0" parTransId="{6D41B038-6255-42D6-B957-17AF1D86514D}" sibTransId="{A93745FB-4FBB-4196-8264-C024F0F83E9B}"/>
    <dgm:cxn modelId="{1D4269C3-C214-46F9-B0F2-86EC666E23C4}" type="presOf" srcId="{326B51B9-1FD2-42AA-9391-7BE2EF4012BB}" destId="{872EBF31-615F-471D-B818-819AAD9FEBD9}" srcOrd="0" destOrd="0" presId="urn:microsoft.com/office/officeart/2005/8/layout/hierarchy3"/>
    <dgm:cxn modelId="{A64BED64-2D50-4253-866C-51AEDBB6603D}" type="presOf" srcId="{326B51B9-1FD2-42AA-9391-7BE2EF4012BB}" destId="{8A9F2498-090E-4689-9ACD-C8821144511A}" srcOrd="1" destOrd="0" presId="urn:microsoft.com/office/officeart/2005/8/layout/hierarchy3"/>
    <dgm:cxn modelId="{0D9D70ED-204E-44A8-91CA-9DFAE83033FD}" srcId="{326B51B9-1FD2-42AA-9391-7BE2EF4012BB}" destId="{211A3D33-0ACE-49E2-A74D-E1C533A37FB2}" srcOrd="1" destOrd="0" parTransId="{FB8F0A93-583A-4BA9-BA09-55DD2A8F0DCC}" sibTransId="{01AD94B9-E5A0-45FD-BE3A-86A3F9B6E57D}"/>
    <dgm:cxn modelId="{C209B386-6990-4604-9B07-E195076A4ABF}" type="presOf" srcId="{DA6561AA-04BD-45BC-9944-CE619EDC769B}" destId="{1E28CA5F-371B-4DB5-883E-6496EC0B822E}" srcOrd="0" destOrd="0" presId="urn:microsoft.com/office/officeart/2005/8/layout/hierarchy3"/>
    <dgm:cxn modelId="{2DBDD186-F874-4E22-AE12-E3ABD60E37FA}" type="presOf" srcId="{6D41B038-6255-42D6-B957-17AF1D86514D}" destId="{8971A44C-F8BB-4FE4-89E8-F72D4F2AA5DA}" srcOrd="0" destOrd="0" presId="urn:microsoft.com/office/officeart/2005/8/layout/hierarchy3"/>
    <dgm:cxn modelId="{B9F957D5-182F-4FCA-A858-8AE19332150C}" srcId="{DA2EE22E-B2E7-41B3-B968-81D105959075}" destId="{2145534F-0D71-4CA2-857B-74F5CA1DC473}" srcOrd="0" destOrd="0" parTransId="{039D93EF-9C07-4F4B-B95A-1AA226286557}" sibTransId="{75C27D78-B199-4A16-89C5-F30565D39C1E}"/>
    <dgm:cxn modelId="{EE6E7F1C-D129-46E7-9E3C-916813AB5BC3}" srcId="{326B51B9-1FD2-42AA-9391-7BE2EF4012BB}" destId="{E667849D-5486-4C13-8EA9-89DE26E57460}" srcOrd="0" destOrd="0" parTransId="{876BC1ED-13F7-447A-8CF9-9BBBF5965847}" sibTransId="{3666A23D-BAD3-4BB4-B432-43FC11A9EA8F}"/>
    <dgm:cxn modelId="{24129243-32D2-4EA6-B093-671561E66E3C}" type="presOf" srcId="{876BC1ED-13F7-447A-8CF9-9BBBF5965847}" destId="{CA1D245D-301D-4BED-AA01-F597657895B1}" srcOrd="0" destOrd="0" presId="urn:microsoft.com/office/officeart/2005/8/layout/hierarchy3"/>
    <dgm:cxn modelId="{EB9FBBBF-28D6-4568-8B74-FA64D2FC447B}" type="presOf" srcId="{DA2EE22E-B2E7-41B3-B968-81D105959075}" destId="{B4CFB349-F6D0-4FE4-BE15-F42B4500FC17}" srcOrd="0" destOrd="0" presId="urn:microsoft.com/office/officeart/2005/8/layout/hierarchy3"/>
    <dgm:cxn modelId="{B4615916-0D48-4A11-9F5B-BEB6EF03FCDF}" type="presOf" srcId="{29D31B3A-8C47-4E39-870E-F805F1A3DADA}" destId="{2CB07C5F-C65B-449D-94DF-B0DED0B5DBB6}" srcOrd="0" destOrd="0" presId="urn:microsoft.com/office/officeart/2005/8/layout/hierarchy3"/>
    <dgm:cxn modelId="{C8AFF388-E0F8-4DEE-8F85-431DB8397EDA}" srcId="{2145534F-0D71-4CA2-857B-74F5CA1DC473}" destId="{DA6561AA-04BD-45BC-9944-CE619EDC769B}" srcOrd="1" destOrd="0" parTransId="{158DFA1B-50F7-4D3D-958C-59B78EAF7F65}" sibTransId="{BCA03DF9-3EC4-4473-97A2-FB5320EDC278}"/>
    <dgm:cxn modelId="{940BD20A-2333-4339-A11E-F2503338AA4E}" srcId="{DA2EE22E-B2E7-41B3-B968-81D105959075}" destId="{326B51B9-1FD2-42AA-9391-7BE2EF4012BB}" srcOrd="1" destOrd="0" parTransId="{1B6CD447-9EE4-4104-B8CB-9058C0DECBED}" sibTransId="{A7A113A1-2344-457C-B7C9-FA1255DA4F5A}"/>
    <dgm:cxn modelId="{81D7EAD1-298C-4421-A3F6-00B4910908E3}" type="presOf" srcId="{158DFA1B-50F7-4D3D-958C-59B78EAF7F65}" destId="{0FAB1A04-C0D8-4A4A-8754-9EEA00B7DFDD}" srcOrd="0" destOrd="0" presId="urn:microsoft.com/office/officeart/2005/8/layout/hierarchy3"/>
    <dgm:cxn modelId="{DC767F90-5216-413A-BF87-D29CF9339922}" type="presParOf" srcId="{B4CFB349-F6D0-4FE4-BE15-F42B4500FC17}" destId="{5EC911BE-9169-4D96-9949-42169DC55327}" srcOrd="0" destOrd="0" presId="urn:microsoft.com/office/officeart/2005/8/layout/hierarchy3"/>
    <dgm:cxn modelId="{BFA92CEA-240C-4A51-B0F7-8529668D2F5B}" type="presParOf" srcId="{5EC911BE-9169-4D96-9949-42169DC55327}" destId="{74B760A0-6DBA-449D-8F9F-939FB04A333A}" srcOrd="0" destOrd="0" presId="urn:microsoft.com/office/officeart/2005/8/layout/hierarchy3"/>
    <dgm:cxn modelId="{2C2A1B25-5B10-44C3-B1BB-8CD1C31870BF}" type="presParOf" srcId="{74B760A0-6DBA-449D-8F9F-939FB04A333A}" destId="{2100FB5A-88D6-4EF2-977A-AC6059B93A7D}" srcOrd="0" destOrd="0" presId="urn:microsoft.com/office/officeart/2005/8/layout/hierarchy3"/>
    <dgm:cxn modelId="{F9910F2D-5A53-4842-B8BF-89A6F17D8CCD}" type="presParOf" srcId="{74B760A0-6DBA-449D-8F9F-939FB04A333A}" destId="{D7C16150-8C53-4A60-A0A5-70078731E1C2}" srcOrd="1" destOrd="0" presId="urn:microsoft.com/office/officeart/2005/8/layout/hierarchy3"/>
    <dgm:cxn modelId="{609D25AC-17E3-43AB-86EA-44343E11B0B9}" type="presParOf" srcId="{5EC911BE-9169-4D96-9949-42169DC55327}" destId="{66EC6D2B-0612-4E56-B606-35952A87C66D}" srcOrd="1" destOrd="0" presId="urn:microsoft.com/office/officeart/2005/8/layout/hierarchy3"/>
    <dgm:cxn modelId="{E6AF9E97-9CBF-4577-A9AE-F812796FBF65}" type="presParOf" srcId="{66EC6D2B-0612-4E56-B606-35952A87C66D}" destId="{8971A44C-F8BB-4FE4-89E8-F72D4F2AA5DA}" srcOrd="0" destOrd="0" presId="urn:microsoft.com/office/officeart/2005/8/layout/hierarchy3"/>
    <dgm:cxn modelId="{3AA9905B-9DFF-4A97-8DBB-3EDEF05F0771}" type="presParOf" srcId="{66EC6D2B-0612-4E56-B606-35952A87C66D}" destId="{2CB07C5F-C65B-449D-94DF-B0DED0B5DBB6}" srcOrd="1" destOrd="0" presId="urn:microsoft.com/office/officeart/2005/8/layout/hierarchy3"/>
    <dgm:cxn modelId="{F0F90BBF-5A6A-4968-BF92-62A85148D400}" type="presParOf" srcId="{66EC6D2B-0612-4E56-B606-35952A87C66D}" destId="{0FAB1A04-C0D8-4A4A-8754-9EEA00B7DFDD}" srcOrd="2" destOrd="0" presId="urn:microsoft.com/office/officeart/2005/8/layout/hierarchy3"/>
    <dgm:cxn modelId="{84F8A553-8443-484C-9F6E-0BE366C5E1DC}" type="presParOf" srcId="{66EC6D2B-0612-4E56-B606-35952A87C66D}" destId="{1E28CA5F-371B-4DB5-883E-6496EC0B822E}" srcOrd="3" destOrd="0" presId="urn:microsoft.com/office/officeart/2005/8/layout/hierarchy3"/>
    <dgm:cxn modelId="{6B17BF28-226D-42C8-B643-89896EB2AA40}" type="presParOf" srcId="{B4CFB349-F6D0-4FE4-BE15-F42B4500FC17}" destId="{BA47331F-3AFE-49EE-B0AC-819D896F0E65}" srcOrd="1" destOrd="0" presId="urn:microsoft.com/office/officeart/2005/8/layout/hierarchy3"/>
    <dgm:cxn modelId="{87E6318F-4728-4F1B-BA18-CA9816CCDDCB}" type="presParOf" srcId="{BA47331F-3AFE-49EE-B0AC-819D896F0E65}" destId="{03DF3D5F-A2B5-4E3A-B065-2EBBCCE6619D}" srcOrd="0" destOrd="0" presId="urn:microsoft.com/office/officeart/2005/8/layout/hierarchy3"/>
    <dgm:cxn modelId="{020984F2-9A1C-46DB-90E2-EC7608AA1C75}" type="presParOf" srcId="{03DF3D5F-A2B5-4E3A-B065-2EBBCCE6619D}" destId="{872EBF31-615F-471D-B818-819AAD9FEBD9}" srcOrd="0" destOrd="0" presId="urn:microsoft.com/office/officeart/2005/8/layout/hierarchy3"/>
    <dgm:cxn modelId="{91608F4C-EAC8-4039-BADA-B3F9F6703FE7}" type="presParOf" srcId="{03DF3D5F-A2B5-4E3A-B065-2EBBCCE6619D}" destId="{8A9F2498-090E-4689-9ACD-C8821144511A}" srcOrd="1" destOrd="0" presId="urn:microsoft.com/office/officeart/2005/8/layout/hierarchy3"/>
    <dgm:cxn modelId="{F9569D4A-FD4D-4B09-97D0-AAEA8C8FD075}" type="presParOf" srcId="{BA47331F-3AFE-49EE-B0AC-819D896F0E65}" destId="{A4CCFAD5-2832-448A-B7E1-68D36634CDF9}" srcOrd="1" destOrd="0" presId="urn:microsoft.com/office/officeart/2005/8/layout/hierarchy3"/>
    <dgm:cxn modelId="{7F691B02-867E-4643-98AB-C72BF3B696EF}" type="presParOf" srcId="{A4CCFAD5-2832-448A-B7E1-68D36634CDF9}" destId="{CA1D245D-301D-4BED-AA01-F597657895B1}" srcOrd="0" destOrd="0" presId="urn:microsoft.com/office/officeart/2005/8/layout/hierarchy3"/>
    <dgm:cxn modelId="{E7DEEE86-B4F1-49AB-80AF-E25D49CA1CD6}" type="presParOf" srcId="{A4CCFAD5-2832-448A-B7E1-68D36634CDF9}" destId="{AF4ABCD9-81BE-4373-81EB-0CC09CDC4157}" srcOrd="1" destOrd="0" presId="urn:microsoft.com/office/officeart/2005/8/layout/hierarchy3"/>
    <dgm:cxn modelId="{25419A9A-5065-4A63-82FC-6B898856D6DC}" type="presParOf" srcId="{A4CCFAD5-2832-448A-B7E1-68D36634CDF9}" destId="{FA7A68FD-E066-4B50-9685-A654C1ED0FC4}" srcOrd="2" destOrd="0" presId="urn:microsoft.com/office/officeart/2005/8/layout/hierarchy3"/>
    <dgm:cxn modelId="{E9889EAD-C8EC-4577-9410-86BE99429D08}" type="presParOf" srcId="{A4CCFAD5-2832-448A-B7E1-68D36634CDF9}" destId="{19AA1E9E-E468-44C1-AF5C-B1BF869ECED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452320" y="5891546"/>
            <a:ext cx="1323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MSI Logic</a:t>
            </a:r>
            <a:r>
              <a:rPr lang="en-US" sz="1000" baseline="0" dirty="0" smtClean="0"/>
              <a:t> 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Electronics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MSI Logic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Helvetica LT Std Light"/>
              </a:rPr>
              <a:t>ENcoder</a:t>
            </a:r>
            <a:endParaRPr lang="en-GB" dirty="0">
              <a:latin typeface="Helvetica LT St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283"/>
            <a:ext cx="1951175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4 to 2 Encoder</a:t>
            </a:r>
            <a:endParaRPr lang="en-US" sz="2000" b="1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99838"/>
            <a:ext cx="6525536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5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Helvetica LT Std Light"/>
              </a:rPr>
              <a:t>ENcoder</a:t>
            </a:r>
            <a:endParaRPr lang="en-GB" dirty="0">
              <a:latin typeface="Helvetica LT Std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268283"/>
            <a:ext cx="1951175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8 to 3 Encoder</a:t>
            </a:r>
            <a:endParaRPr lang="en-US" sz="2000" b="1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4" y="1668393"/>
            <a:ext cx="8049748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Combination decoder &amp; encoder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04856" cy="4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Multiplexer &amp;          de-multiplexer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93284026"/>
              </p:ext>
            </p:extLst>
          </p:nvPr>
        </p:nvGraphicFramePr>
        <p:xfrm>
          <a:off x="438254" y="1700808"/>
          <a:ext cx="8219256" cy="442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490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multiplexer</a:t>
            </a:r>
            <a:endParaRPr lang="en-GB" dirty="0">
              <a:latin typeface="Helvetica LT Std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142074"/>
            <a:ext cx="6809928" cy="50218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1268283"/>
            <a:ext cx="2274982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2 to 1 Multiplexer</a:t>
            </a:r>
            <a:endParaRPr lang="en-US" sz="2000" b="1" dirty="0">
              <a:latin typeface="Helvetica LT Std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337967"/>
            <a:ext cx="2274982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4 to 1 Multiplexer</a:t>
            </a:r>
            <a:endParaRPr lang="en-US" sz="2000" b="1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7989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DE-multiplexer</a:t>
            </a:r>
            <a:endParaRPr lang="en-GB" dirty="0">
              <a:latin typeface="Helvetica LT Std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268283"/>
            <a:ext cx="2702984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2 to 4 De-multiplexer</a:t>
            </a:r>
            <a:endParaRPr lang="en-US" sz="2000" b="1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86" y="1682457"/>
            <a:ext cx="6239042" cy="449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Combination MULTIPLEXER &amp; DE-MULTIPLEXER</a:t>
            </a:r>
            <a:endParaRPr lang="en-GB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90" y="1631740"/>
            <a:ext cx="7027859" cy="455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MAGNITUDE COMPARATOR</a:t>
            </a:r>
            <a:endParaRPr lang="en-GB" dirty="0"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30" y="1268760"/>
            <a:ext cx="84040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elvetica LT Std Light"/>
              </a:rPr>
              <a:t>Truth table of 4-bits COMPARATOR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19" y="1419652"/>
            <a:ext cx="651600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0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Adder : Half adder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19" y="1124744"/>
            <a:ext cx="7738060" cy="419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2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err="1" smtClean="0">
                <a:latin typeface="Helvetica LT Std Light"/>
              </a:rPr>
              <a:t>Analyze</a:t>
            </a:r>
            <a:r>
              <a:rPr lang="en-GB" sz="2600" dirty="0" smtClean="0">
                <a:latin typeface="Helvetica LT Std Light"/>
              </a:rPr>
              <a:t> and use decoder and encoder in various types circuit application.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Understand the operation of multiplexers and de-multiplexers.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600" dirty="0" smtClean="0">
                <a:latin typeface="Helvetica LT Std Light"/>
              </a:rPr>
              <a:t>Compare two binary numbers by using the magnitude comparator circuit.</a:t>
            </a:r>
          </a:p>
          <a:p>
            <a:endParaRPr lang="en-MY" sz="2000" dirty="0"/>
          </a:p>
          <a:p>
            <a:pPr marL="457200" lvl="1" indent="0">
              <a:buNone/>
            </a:pP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5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Adder : full adder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03964"/>
            <a:ext cx="6912768" cy="51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365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Helvetica LT Std Light"/>
              </a:rPr>
              <a:t>Decoder and Encoder</a:t>
            </a:r>
          </a:p>
          <a:p>
            <a:r>
              <a:rPr lang="en-GB" sz="2800" dirty="0" smtClean="0">
                <a:latin typeface="Helvetica LT Std Light"/>
              </a:rPr>
              <a:t>Multiplexer and De-multiplexer</a:t>
            </a:r>
          </a:p>
          <a:p>
            <a:r>
              <a:rPr lang="en-GB" sz="2800" dirty="0" smtClean="0">
                <a:latin typeface="Helvetica LT Std Light"/>
              </a:rPr>
              <a:t>Magnitude Comparator</a:t>
            </a:r>
          </a:p>
          <a:p>
            <a:r>
              <a:rPr lang="en-GB" sz="2800" dirty="0" smtClean="0">
                <a:latin typeface="Helvetica LT Std Light"/>
              </a:rPr>
              <a:t>Adder</a:t>
            </a:r>
          </a:p>
          <a:p>
            <a:endParaRPr lang="en-GB" sz="28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67659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Decoder and encoder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25278578"/>
              </p:ext>
            </p:extLst>
          </p:nvPr>
        </p:nvGraphicFramePr>
        <p:xfrm>
          <a:off x="323528" y="105273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46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Decoder</a:t>
            </a:r>
            <a:endParaRPr lang="en-GB" dirty="0">
              <a:latin typeface="Helvetica LT St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00" y="1124744"/>
            <a:ext cx="6718860" cy="50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Decoder</a:t>
            </a:r>
            <a:endParaRPr lang="en-GB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5"/>
            <a:ext cx="7349014" cy="532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1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Application Decoder</a:t>
            </a:r>
            <a:endParaRPr lang="en-GB" dirty="0">
              <a:latin typeface="Helvetica LT Std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1813"/>
            <a:ext cx="6408712" cy="47761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11758"/>
            <a:ext cx="2422458" cy="400110"/>
          </a:xfrm>
          <a:prstGeom prst="rect">
            <a:avLst/>
          </a:prstGeom>
          <a:solidFill>
            <a:srgbClr val="33CCCC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Helvetica LT Std Light"/>
              </a:rPr>
              <a:t>BCD to 7 Segment</a:t>
            </a:r>
            <a:endParaRPr lang="en-US" sz="2000" b="1" dirty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561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Application Decoder</a:t>
            </a:r>
            <a:endParaRPr lang="en-GB" dirty="0">
              <a:latin typeface="Helvetica LT Std Ligh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24" y="1147444"/>
            <a:ext cx="6477904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9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67128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Helvetica LT Std Light"/>
              </a:rPr>
              <a:t>Decoder and encoder</a:t>
            </a:r>
            <a:endParaRPr lang="en-GB" dirty="0">
              <a:latin typeface="Helvetica LT Std Ligh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0671359"/>
              </p:ext>
            </p:extLst>
          </p:nvPr>
        </p:nvGraphicFramePr>
        <p:xfrm>
          <a:off x="323528" y="1052736"/>
          <a:ext cx="684076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48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263</Words>
  <Application>Microsoft Office PowerPoint</Application>
  <PresentationFormat>On-screen Show (4:3)</PresentationFormat>
  <Paragraphs>65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Helvetica LT Std Light</vt:lpstr>
      <vt:lpstr>Arial</vt:lpstr>
      <vt:lpstr>Calibri</vt:lpstr>
      <vt:lpstr>Helvetica</vt:lpstr>
      <vt:lpstr>Wingdings</vt:lpstr>
      <vt:lpstr>Office Theme</vt:lpstr>
      <vt:lpstr>Digital Electronics  MSI Logic</vt:lpstr>
      <vt:lpstr>Chapter Description</vt:lpstr>
      <vt:lpstr>Topics</vt:lpstr>
      <vt:lpstr>Decoder and encoder</vt:lpstr>
      <vt:lpstr>Decoder</vt:lpstr>
      <vt:lpstr>Decoder</vt:lpstr>
      <vt:lpstr>Application Decoder</vt:lpstr>
      <vt:lpstr>Application Decoder</vt:lpstr>
      <vt:lpstr>Decoder and encoder</vt:lpstr>
      <vt:lpstr>ENcoder</vt:lpstr>
      <vt:lpstr>ENcoder</vt:lpstr>
      <vt:lpstr>Combination decoder &amp; encoder</vt:lpstr>
      <vt:lpstr>Multiplexer &amp;          de-multiplexer</vt:lpstr>
      <vt:lpstr>multiplexer</vt:lpstr>
      <vt:lpstr>DE-multiplexer</vt:lpstr>
      <vt:lpstr>Combination MULTIPLEXER &amp; DE-MULTIPLEXER</vt:lpstr>
      <vt:lpstr>MAGNITUDE COMPARATOR</vt:lpstr>
      <vt:lpstr>Truth table of 4-bits COMPARATOR</vt:lpstr>
      <vt:lpstr>Adder : Half adder</vt:lpstr>
      <vt:lpstr>Adder : full adder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222</cp:revision>
  <cp:lastPrinted>2017-07-24T03:54:17Z</cp:lastPrinted>
  <dcterms:created xsi:type="dcterms:W3CDTF">2016-03-03T08:04:10Z</dcterms:created>
  <dcterms:modified xsi:type="dcterms:W3CDTF">2017-09-14T07:37:11Z</dcterms:modified>
</cp:coreProperties>
</file>