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425" r:id="rId2"/>
    <p:sldId id="423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FF00FF"/>
    <a:srgbClr val="66FFCC"/>
    <a:srgbClr val="FF33CC"/>
    <a:srgbClr val="FF6699"/>
    <a:srgbClr val="FF66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79" autoAdjust="0"/>
    <p:restoredTop sz="96271" autoAdjust="0"/>
  </p:normalViewPr>
  <p:slideViewPr>
    <p:cSldViewPr>
      <p:cViewPr>
        <p:scale>
          <a:sx n="70" d="100"/>
          <a:sy n="70" d="100"/>
        </p:scale>
        <p:origin x="-1488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88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2B1E41-5C3E-4EAB-8F49-8FA69F245BEF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165F02-FCEA-48B3-A542-3263D84C8C3B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3257860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CEA32-84DA-45D1-A2AE-CD31EDD23B59}" type="datetimeFigureOut">
              <a:rPr lang="en-US" smtClean="0"/>
              <a:pPr/>
              <a:t>8/27/2017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B13D9-8DC8-4981-88E2-5D1D3F79495F}" type="slidenum">
              <a:rPr lang="en-MY" smtClean="0"/>
              <a:pPr/>
              <a:t>&lt;#&gt;</a:t>
            </a:fld>
            <a:endParaRPr lang="en-MY"/>
          </a:p>
        </p:txBody>
      </p:sp>
    </p:spTree>
    <p:extLst>
      <p:ext uri="{BB962C8B-B14F-4D97-AF65-F5344CB8AC3E}">
        <p14:creationId xmlns=""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9600" y="2130425"/>
            <a:ext cx="78486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Power Plant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Sustainable Issues in Power Plants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(Assignment 2)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Mohamad Firdaus Basrawi, Dr. (Eng)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Mechanical Engineering Faculty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mfirdausb@ump.edu.my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2226" name="Picture 2" descr="Image result for CC non-commerci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5710030"/>
            <a:ext cx="2123727" cy="74330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ChangeArrowheads="1"/>
          </p:cNvSpPr>
          <p:nvPr/>
        </p:nvSpPr>
        <p:spPr bwMode="auto">
          <a:xfrm>
            <a:off x="159563" y="2065871"/>
            <a:ext cx="8984437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800" b="1" dirty="0" smtClean="0">
                <a:latin typeface="Calibri" pitchFamily="34" charset="0"/>
                <a:ea typeface="ＭＳ 明朝" pitchFamily="17" charset="-128"/>
                <a:cs typeface="Times New Roman" pitchFamily="18" charset="0"/>
              </a:rPr>
              <a:t>Cooperative learning</a:t>
            </a:r>
            <a:endParaRPr kumimoji="1" lang="en-US" altLang="ja-JP" sz="2400" dirty="0" smtClean="0">
              <a:ea typeface="ＭＳ 明朝" pitchFamily="17" charset="-128"/>
              <a:cs typeface="Times New Roman" pitchFamily="18" charset="0"/>
            </a:endParaRPr>
          </a:p>
          <a:p>
            <a:pPr marL="177800" lvl="0" indent="-1778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1" lang="en-US" altLang="ja-JP" sz="2400" dirty="0" smtClean="0">
                <a:ea typeface="ＭＳ 明朝" pitchFamily="17" charset="-128"/>
                <a:cs typeface="Times New Roman" pitchFamily="18" charset="0"/>
              </a:rPr>
              <a:t>In generating electricity, which power plant have the highest effect to the environment in terms of global warming and acid rains. If the power plant has a capacity of 50 MW and operate throughout the year, compare among Coal fired Steam turbine, Combined Cycle Gas Turbine, and Microturbine.</a:t>
            </a:r>
          </a:p>
          <a:p>
            <a:pPr marL="177800" lvl="0" indent="-1778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1" lang="en-US" altLang="ja-JP" sz="2400" dirty="0" smtClean="0">
                <a:ea typeface="ＭＳ 明朝" pitchFamily="17" charset="-128"/>
                <a:cs typeface="Times New Roman" pitchFamily="18" charset="0"/>
              </a:rPr>
              <a:t>Discuss 15 acts that you can do in your daily life that contribute to the mitigation of energy related problems. Explain also how it works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OCW Template</Template>
  <TotalTime>35092</TotalTime>
  <Words>96</Words>
  <Application>Microsoft Office PowerPoint</Application>
  <PresentationFormat>画面に合わせる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Power Plant Technology  Sustainable Issues in Power Plants (Assignment 2)</vt:lpstr>
      <vt:lpstr>スライド 2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5AVE</cp:lastModifiedBy>
  <cp:revision>1089</cp:revision>
  <dcterms:created xsi:type="dcterms:W3CDTF">2010-07-05T07:50:24Z</dcterms:created>
  <dcterms:modified xsi:type="dcterms:W3CDTF">2017-08-27T02:44:50Z</dcterms:modified>
</cp:coreProperties>
</file>