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59" r:id="rId2"/>
    <p:sldId id="393" r:id="rId3"/>
    <p:sldId id="394" r:id="rId4"/>
    <p:sldId id="395" r:id="rId5"/>
    <p:sldId id="396" r:id="rId6"/>
    <p:sldId id="397" r:id="rId7"/>
    <p:sldId id="398" r:id="rId8"/>
    <p:sldId id="399" r:id="rId9"/>
    <p:sldId id="438" r:id="rId10"/>
    <p:sldId id="401" r:id="rId11"/>
    <p:sldId id="441" r:id="rId12"/>
    <p:sldId id="442" r:id="rId13"/>
    <p:sldId id="443" r:id="rId14"/>
    <p:sldId id="444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46" r:id="rId25"/>
    <p:sldId id="416" r:id="rId26"/>
    <p:sldId id="417" r:id="rId27"/>
    <p:sldId id="418" r:id="rId28"/>
    <p:sldId id="419" r:id="rId29"/>
    <p:sldId id="454" r:id="rId30"/>
    <p:sldId id="421" r:id="rId31"/>
    <p:sldId id="422" r:id="rId32"/>
    <p:sldId id="423" r:id="rId33"/>
    <p:sldId id="424" r:id="rId34"/>
    <p:sldId id="425" r:id="rId35"/>
    <p:sldId id="426" r:id="rId36"/>
    <p:sldId id="427" r:id="rId37"/>
    <p:sldId id="428" r:id="rId38"/>
    <p:sldId id="429" r:id="rId39"/>
    <p:sldId id="447" r:id="rId40"/>
    <p:sldId id="448" r:id="rId41"/>
    <p:sldId id="449" r:id="rId42"/>
    <p:sldId id="450" r:id="rId43"/>
    <p:sldId id="451" r:id="rId44"/>
    <p:sldId id="452" r:id="rId45"/>
    <p:sldId id="453" r:id="rId46"/>
    <p:sldId id="437" r:id="rId47"/>
  </p:sldIdLst>
  <p:sldSz cx="9144000" cy="6858000" type="screen4x3"/>
  <p:notesSz cx="6797675" cy="9926638"/>
  <p:custDataLst>
    <p:tags r:id="rId5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AFA7"/>
    <a:srgbClr val="CCFFFF"/>
    <a:srgbClr val="00FFCC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61" autoAdjust="0"/>
    <p:restoredTop sz="97431"/>
  </p:normalViewPr>
  <p:slideViewPr>
    <p:cSldViewPr snapToObjects="1">
      <p:cViewPr varScale="1">
        <p:scale>
          <a:sx n="69" d="100"/>
          <a:sy n="69" d="100"/>
        </p:scale>
        <p:origin x="2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9/10/2017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0" hangingPunct="0"/>
            <a:fld id="{BDBDA842-D39D-B04F-B19F-0E0F8D33C5B9}" type="slidenum">
              <a:rPr lang="en-US" sz="1200">
                <a:latin typeface="Arial" charset="0"/>
              </a:rPr>
              <a:pPr eaLnBrk="0" hangingPunct="0"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44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0" hangingPunct="0"/>
            <a:fld id="{6820234F-23A3-CA48-9D83-91EB0FE5E618}" type="slidenum">
              <a:rPr lang="en-US" sz="1200">
                <a:latin typeface="Arial" charset="0"/>
              </a:rPr>
              <a:pPr eaLnBrk="0" hangingPunct="0"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248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0" hangingPunct="0"/>
            <a:fld id="{B901EEC2-B711-A74F-9CE7-BB77B226E5F9}" type="slidenum">
              <a:rPr lang="en-US" sz="1200">
                <a:latin typeface="Arial" charset="0"/>
              </a:rPr>
              <a:pPr eaLnBrk="0" hangingPunct="0"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381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0" hangingPunct="0"/>
            <a:fld id="{7E45AFD2-E67E-6845-90AD-5388522D4DAC}" type="slidenum">
              <a:rPr lang="en-US" sz="1200">
                <a:latin typeface="Arial" charset="0"/>
              </a:rPr>
              <a:pPr eaLnBrk="0" hangingPunct="0"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17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BC753377-AD79-E543-A6FE-2C012E14F8B0}" type="slidenum">
              <a:rPr lang="en-US" sz="1200">
                <a:latin typeface="Arial" charset="0"/>
              </a:rPr>
              <a:pPr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02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9B9CAB33-691E-604D-8E65-C784C6247D34}" type="slidenum">
              <a:rPr lang="en-US" sz="1200">
                <a:latin typeface="Arial" charset="0"/>
              </a:rPr>
              <a:pPr/>
              <a:t>32</a:t>
            </a:fld>
            <a:endParaRPr lang="en-US" sz="120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39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CBD88F3C-4E94-024C-BDF8-C8BBD5BAD7C6}" type="slidenum">
              <a:rPr lang="en-US" sz="1200">
                <a:latin typeface="Arial" charset="0"/>
              </a:rPr>
              <a:pPr/>
              <a:t>33</a:t>
            </a:fld>
            <a:endParaRPr lang="en-US" sz="120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072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230DFC47-6DBB-2644-AFC7-F676596EAB5B}" type="slidenum">
              <a:rPr lang="en-US" sz="1200">
                <a:latin typeface="Arial" charset="0"/>
              </a:rPr>
              <a:pPr/>
              <a:t>34</a:t>
            </a:fld>
            <a:endParaRPr lang="en-US" sz="120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773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0" hangingPunct="0"/>
            <a:fld id="{48427359-4FA7-0B40-95B0-A81510D24801}" type="slidenum">
              <a:rPr lang="en-US" sz="1200">
                <a:latin typeface="Arial" charset="0"/>
              </a:rPr>
              <a:pPr eaLnBrk="0" hangingPunct="0"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26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0" hangingPunct="0"/>
            <a:fld id="{93A270E8-F026-4542-8551-0A2A68AD9A7F}" type="slidenum">
              <a:rPr lang="en-US" sz="1200">
                <a:latin typeface="Arial" charset="0"/>
              </a:rPr>
              <a:pPr eaLnBrk="0" hangingPunct="0"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981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0" hangingPunct="0"/>
            <a:fld id="{FE64D571-4DA4-FC4B-AAAB-E6486F5839BF}" type="slidenum">
              <a:rPr lang="en-US" sz="1200">
                <a:latin typeface="Arial" charset="0"/>
              </a:rPr>
              <a:pPr eaLnBrk="0" hangingPunct="0"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364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0" hangingPunct="0"/>
            <a:fld id="{90C3C07C-3E00-AB44-891E-7068C7274654}" type="slidenum">
              <a:rPr lang="en-US" sz="1200">
                <a:latin typeface="Arial" charset="0"/>
              </a:rPr>
              <a:pPr eaLnBrk="0" hangingPunct="0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332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0" hangingPunct="0"/>
            <a:fld id="{95F9A60A-3A01-9644-ADE9-709BE4840271}" type="slidenum">
              <a:rPr lang="en-US" sz="1200">
                <a:latin typeface="Arial" charset="0"/>
              </a:rPr>
              <a:pPr eaLnBrk="0" hangingPunct="0"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582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0" hangingPunct="0"/>
            <a:fld id="{D6C55622-07CB-CE4A-83E7-C4E45807DFBE}" type="slidenum">
              <a:rPr lang="en-US" sz="1200">
                <a:latin typeface="Arial" charset="0"/>
              </a:rPr>
              <a:pPr eaLnBrk="0" hangingPunct="0"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74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0" hangingPunct="0"/>
            <a:fld id="{BB93415D-BDED-284B-AC68-5593B72B30D0}" type="slidenum">
              <a:rPr lang="en-US" sz="1200">
                <a:latin typeface="Arial" charset="0"/>
              </a:rPr>
              <a:pPr eaLnBrk="0" hangingPunct="0"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13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0" hangingPunct="0"/>
            <a:fld id="{DA2E5F70-0CEB-1248-9F61-9A5FFD434A5B}" type="slidenum">
              <a:rPr lang="en-US" sz="1200">
                <a:latin typeface="Arial" charset="0"/>
              </a:rPr>
              <a:pPr eaLnBrk="0" hangingPunct="0"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8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" y="5897676"/>
            <a:ext cx="1161678" cy="40658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239286" y="5897676"/>
            <a:ext cx="779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OER Digital </a:t>
            </a:r>
            <a:r>
              <a:rPr lang="en-US" sz="1200" dirty="0">
                <a:latin typeface="Times New Roman"/>
                <a:ea typeface="MS PGothic" charset="0"/>
                <a:cs typeface="Times New Roman"/>
              </a:rPr>
              <a:t>Image 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Processing by Ferda Ernawan (editor) work is under licensed Creative Commons Attribution-NonCommercial-NoDerivatives</a:t>
            </a:r>
            <a:r>
              <a:rPr lang="en-US" sz="1200" baseline="0" dirty="0" smtClean="0">
                <a:latin typeface="Times New Roman"/>
                <a:ea typeface="MS PGothic" charset="0"/>
                <a:cs typeface="Times New Roman"/>
              </a:rPr>
              <a:t> 4.0 International License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" y="5897676"/>
            <a:ext cx="1161678" cy="4065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239286" y="5897676"/>
            <a:ext cx="779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OER Digital </a:t>
            </a:r>
            <a:r>
              <a:rPr lang="en-US" sz="1200" dirty="0">
                <a:latin typeface="Times New Roman"/>
                <a:ea typeface="MS PGothic" charset="0"/>
                <a:cs typeface="Times New Roman"/>
              </a:rPr>
              <a:t>Image 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Processing by Ferda Ernawan (editor) work is under licensed Creative Commons Attribution-NonCommercial-NoDerivatives</a:t>
            </a:r>
            <a:r>
              <a:rPr lang="en-US" sz="1200" baseline="0" dirty="0" smtClean="0">
                <a:latin typeface="Times New Roman"/>
                <a:ea typeface="MS PGothic" charset="0"/>
                <a:cs typeface="Times New Roman"/>
              </a:rPr>
              <a:t> 4.0 International License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5.wmf"/><Relationship Id="rId9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1.png"/><Relationship Id="rId4" Type="http://schemas.openxmlformats.org/officeDocument/2006/relationships/image" Target="../media/image50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PROCESSING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INTENSITY TRANSFORMATION AND SPATIAL FILTERING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28792" cy="1752600"/>
          </a:xfrm>
        </p:spPr>
        <p:txBody>
          <a:bodyPr>
            <a:normAutofit fontScale="70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Editor by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FERDA ERNAWAN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Computer Systems &amp; Software Engineering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ferda@ump.edu.my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119" y="1556792"/>
            <a:ext cx="8382000" cy="4343400"/>
          </a:xfr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" y="332656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4000" i="1" dirty="0">
                <a:solidFill>
                  <a:schemeClr val="bg1"/>
                </a:solidFill>
                <a:latin typeface="Times New Roman"/>
                <a:cs typeface="Times New Roman"/>
              </a:rPr>
              <a:t>Negative Transformation Example</a:t>
            </a:r>
          </a:p>
        </p:txBody>
      </p:sp>
      <p:sp>
        <p:nvSpPr>
          <p:cNvPr id="17413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53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4"/>
          <p:cNvSpPr>
            <a:spLocks noChangeArrowheads="1"/>
          </p:cNvSpPr>
          <p:nvPr/>
        </p:nvSpPr>
        <p:spPr bwMode="auto">
          <a:xfrm rot="162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92125" y="476672"/>
            <a:ext cx="82296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4000" i="1" dirty="0">
                <a:solidFill>
                  <a:srgbClr val="FFFFFF"/>
                </a:solidFill>
                <a:latin typeface="Times New Roman"/>
                <a:cs typeface="Times New Roman"/>
              </a:rPr>
              <a:t>Logarithmic Transformation Example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09600" y="1905000"/>
            <a:ext cx="7543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en-US" sz="2200" dirty="0">
                <a:latin typeface="Times New Roman"/>
                <a:cs typeface="Times New Roman"/>
              </a:rPr>
              <a:t>Enhance details in the darker regions of an image by expensing detail in brighter regions.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630872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241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6065" y="476672"/>
            <a:ext cx="82296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4000" i="1" dirty="0">
                <a:solidFill>
                  <a:srgbClr val="FFFFFF"/>
                </a:solidFill>
                <a:latin typeface="Times New Roman"/>
                <a:cs typeface="Times New Roman"/>
              </a:rPr>
              <a:t>Gamma Transformation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70105"/>
            <a:ext cx="3886200" cy="284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7475"/>
            <a:ext cx="4114800" cy="287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6250" y="1412776"/>
            <a:ext cx="8210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charset="0"/>
              </a:rPr>
              <a:t>Gamma transformation is an important technique for image display on a computer monitor.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 rot="162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244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7544" y="116632"/>
            <a:ext cx="8219256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4000" i="1" dirty="0">
                <a:solidFill>
                  <a:srgbClr val="FFFFFF"/>
                </a:solidFill>
                <a:latin typeface="Times New Roman"/>
                <a:cs typeface="Times New Roman"/>
              </a:rPr>
              <a:t>Piecewise-Linear Transformation Example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84784"/>
            <a:ext cx="4495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40232" y="1772816"/>
            <a:ext cx="3733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en-US" sz="2200" dirty="0">
                <a:latin typeface="Times New Roman"/>
                <a:cs typeface="Times New Roman"/>
              </a:rPr>
              <a:t>Contrast Stretching:</a:t>
            </a:r>
          </a:p>
          <a:p>
            <a:pPr eaLnBrk="1" hangingPunct="1"/>
            <a:r>
              <a:rPr kumimoji="1" lang="en-US" sz="2200" dirty="0">
                <a:latin typeface="Times New Roman"/>
                <a:cs typeface="Times New Roman"/>
              </a:rPr>
              <a:t>Stretch gray-level ranges where we desire more information</a:t>
            </a:r>
          </a:p>
          <a:p>
            <a:pPr eaLnBrk="1" hangingPunct="1"/>
            <a:endParaRPr kumimoji="1" lang="en-US" sz="2200" dirty="0">
              <a:latin typeface="Times New Roman"/>
              <a:cs typeface="Times New Roman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 rot="162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54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7595" y="476672"/>
            <a:ext cx="82296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4000" i="1" dirty="0">
                <a:solidFill>
                  <a:srgbClr val="FFFFFF"/>
                </a:solidFill>
                <a:latin typeface="Times New Roman"/>
                <a:cs typeface="Times New Roman"/>
              </a:rPr>
              <a:t>Piecewise-Linear Example 2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22" y="1484784"/>
            <a:ext cx="592907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/>
        </p:nvSpPr>
        <p:spPr bwMode="auto">
          <a:xfrm rot="162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472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6672"/>
            <a:ext cx="7772400" cy="7461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Intensity Level Slicing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300538"/>
          </a:xfrm>
        </p:spPr>
        <p:txBody>
          <a:bodyPr/>
          <a:lstStyle/>
          <a:p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Highlight specific ranges of gray-levels only.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916832"/>
            <a:ext cx="36576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16832"/>
            <a:ext cx="419100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3722687"/>
            <a:ext cx="44958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6632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28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39825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Times New Roman" charset="0"/>
                <a:ea typeface="MS PGothic" charset="0"/>
              </a:rPr>
              <a:t>Histogram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969098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013576" cy="648072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i="1" dirty="0">
                <a:latin typeface="Times New Roman" charset="0"/>
                <a:ea typeface="MS PGothic" charset="0"/>
              </a:rPr>
              <a:t>Histogram Processing 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" y="1676400"/>
            <a:ext cx="8229600" cy="4530725"/>
          </a:xfrm>
        </p:spPr>
        <p:txBody>
          <a:bodyPr/>
          <a:lstStyle/>
          <a:p>
            <a:pPr algn="just" eaLnBrk="1" hangingPunct="1"/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A fully automated gray-level stretching technique  </a:t>
            </a:r>
            <a:r>
              <a:rPr lang="en-US" sz="2200">
                <a:latin typeface="Times New Roman" charset="0"/>
                <a:ea typeface="MS PGothic" charset="0"/>
                <a:cs typeface="Times New Roman" charset="0"/>
                <a:sym typeface="Wingdings" charset="0"/>
              </a:rPr>
              <a:t> one of the image enhancement technique</a:t>
            </a:r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.</a:t>
            </a:r>
          </a:p>
          <a:p>
            <a:pPr eaLnBrk="1" hangingPunct="1"/>
            <a:endParaRPr lang="en-US" sz="2200">
              <a:latin typeface="Times New Roman" charset="0"/>
              <a:ea typeface="MS PGothic" charset="0"/>
              <a:cs typeface="Times New Roman" charset="0"/>
            </a:endParaRPr>
          </a:p>
          <a:p>
            <a:pPr eaLnBrk="1" hangingPunct="1"/>
            <a:endParaRPr lang="en-US" sz="2200">
              <a:latin typeface="Times New Roman" charset="0"/>
              <a:ea typeface="MS PGothic" charset="0"/>
              <a:cs typeface="Times New Roman" charset="0"/>
            </a:endParaRPr>
          </a:p>
          <a:p>
            <a:pPr eaLnBrk="1" hangingPunct="1"/>
            <a:endParaRPr lang="en-US" sz="2200">
              <a:latin typeface="Times New Roman" charset="0"/>
              <a:ea typeface="MS PGothic" charset="0"/>
              <a:cs typeface="Times New Roman" charset="0"/>
            </a:endParaRPr>
          </a:p>
          <a:p>
            <a:pPr eaLnBrk="1" hangingPunct="1"/>
            <a:endParaRPr lang="en-US" sz="2200">
              <a:latin typeface="Times New Roman" charset="0"/>
              <a:ea typeface="MS PGothic" charset="0"/>
              <a:cs typeface="Times New Roman" charset="0"/>
            </a:endParaRPr>
          </a:p>
          <a:p>
            <a:pPr eaLnBrk="1" hangingPunct="1"/>
            <a:endParaRPr lang="en-US" sz="2200">
              <a:latin typeface="Times New Roman" charset="0"/>
              <a:ea typeface="MS PGothic" charset="0"/>
              <a:cs typeface="Times New Roman" charset="0"/>
            </a:endParaRPr>
          </a:p>
          <a:p>
            <a:pPr eaLnBrk="1" hangingPunct="1"/>
            <a:endParaRPr lang="en-US" sz="2200">
              <a:latin typeface="Times New Roman" charset="0"/>
              <a:ea typeface="MS PGothic" charset="0"/>
              <a:cs typeface="Times New Roman" charset="0"/>
            </a:endParaRPr>
          </a:p>
          <a:p>
            <a:pPr eaLnBrk="1" hangingPunct="1"/>
            <a:endParaRPr lang="en-US" sz="2200">
              <a:latin typeface="Times New Roman" charset="0"/>
              <a:ea typeface="MS PGothic" charset="0"/>
              <a:cs typeface="Times New Roman" charset="0"/>
            </a:endParaRPr>
          </a:p>
          <a:p>
            <a:pPr eaLnBrk="1" hangingPunct="1"/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What is Histogram?</a:t>
            </a:r>
          </a:p>
          <a:p>
            <a:pPr eaLnBrk="1" hangingPunct="1"/>
            <a:endParaRPr lang="en-US" sz="2200">
              <a:latin typeface="Times New Roman" charset="0"/>
              <a:ea typeface="MS PGothic" charset="0"/>
              <a:cs typeface="Times New Roman" charset="0"/>
            </a:endParaRPr>
          </a:p>
        </p:txBody>
      </p:sp>
      <p:pic>
        <p:nvPicPr>
          <p:cNvPr id="29701" name="Picture 4" descr="300px-Unequalized_Hawkes_Bay_N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3135313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300px-Equalized_Hawkes_Bay_N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124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Line 6"/>
          <p:cNvSpPr>
            <a:spLocks noChangeShapeType="1"/>
          </p:cNvSpPr>
          <p:nvPr/>
        </p:nvSpPr>
        <p:spPr bwMode="auto">
          <a:xfrm>
            <a:off x="4343400" y="3429000"/>
            <a:ext cx="4572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 rot="162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07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91933" y="332656"/>
            <a:ext cx="7772400" cy="822325"/>
          </a:xfrm>
        </p:spPr>
        <p:txBody>
          <a:bodyPr/>
          <a:lstStyle/>
          <a:p>
            <a:pPr algn="l" eaLnBrk="1" hangingPunct="1"/>
            <a:r>
              <a:rPr lang="en-US" sz="4000" i="1" dirty="0">
                <a:latin typeface="Times New Roman" charset="0"/>
                <a:ea typeface="MS PGothic" charset="0"/>
              </a:rPr>
              <a:t>Image Histograms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378325"/>
          </a:xfrm>
        </p:spPr>
        <p:txBody>
          <a:bodyPr/>
          <a:lstStyle/>
          <a:p>
            <a:pPr eaLnBrk="1" hangingPunct="1"/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An image histogram is a plot of the gray-level frequencies.</a:t>
            </a:r>
          </a:p>
          <a:p>
            <a:pPr eaLnBrk="1" hangingPunct="1"/>
            <a:endParaRPr lang="en-US" sz="2200">
              <a:latin typeface="Times New Roman" charset="0"/>
              <a:ea typeface="MS PGothic" charset="0"/>
              <a:cs typeface="Times New Roman" charset="0"/>
            </a:endParaRP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5438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762000" y="5149622"/>
            <a:ext cx="6429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charset="0"/>
              </a:rPr>
              <a:t>“Level of gray is represented by a unique number”</a:t>
            </a:r>
          </a:p>
        </p:txBody>
      </p:sp>
    </p:spTree>
    <p:extLst>
      <p:ext uri="{BB962C8B-B14F-4D97-AF65-F5344CB8AC3E}">
        <p14:creationId xmlns:p14="http://schemas.microsoft.com/office/powerpoint/2010/main" val="2589080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81854" y="476672"/>
            <a:ext cx="7772400" cy="746125"/>
          </a:xfrm>
        </p:spPr>
        <p:txBody>
          <a:bodyPr/>
          <a:lstStyle/>
          <a:p>
            <a:pPr algn="l" eaLnBrk="1" hangingPunct="1"/>
            <a:r>
              <a:rPr lang="en-US" sz="4000" i="1" dirty="0">
                <a:latin typeface="Times New Roman" charset="0"/>
                <a:ea typeface="MS PGothic" charset="0"/>
              </a:rPr>
              <a:t>Image Histograms (cont..)</a:t>
            </a:r>
          </a:p>
        </p:txBody>
      </p:sp>
      <p:pic>
        <p:nvPicPr>
          <p:cNvPr id="3379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819400"/>
            <a:ext cx="5889625" cy="2319338"/>
          </a:xfrm>
          <a:noFill/>
        </p:spPr>
      </p:pic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430213" y="1828800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algn="just" eaLnBrk="1" hangingPunct="1">
              <a:buClr>
                <a:schemeClr val="accent1"/>
              </a:buClr>
              <a:buSzPct val="65000"/>
              <a:buFontTx/>
              <a:buNone/>
              <a:defRPr/>
            </a:pPr>
            <a:r>
              <a:rPr lang="en-US" altLang="en-US" sz="2200" dirty="0" smtClean="0">
                <a:latin typeface="Times New Roman"/>
                <a:ea typeface="MS PGothic" panose="020B0600070205080204" pitchFamily="34" charset="-128"/>
                <a:cs typeface="Times New Roman"/>
              </a:rPr>
              <a:t>Divide frequencies by total number of pixels to represent as probabilities.</a:t>
            </a:r>
          </a:p>
          <a:p>
            <a:pPr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/>
            </a:pPr>
            <a:endParaRPr lang="en-US" altLang="en-US" sz="2200" dirty="0" smtClean="0">
              <a:latin typeface="Times New Roman"/>
              <a:ea typeface="MS PGothic" panose="020B0600070205080204" pitchFamily="34" charset="-128"/>
              <a:cs typeface="Times New Roman"/>
            </a:endParaRPr>
          </a:p>
        </p:txBody>
      </p:sp>
      <p:sp>
        <p:nvSpPr>
          <p:cNvPr id="33798" name="AutoShape 5"/>
          <p:cNvSpPr>
            <a:spLocks noChangeArrowheads="1"/>
          </p:cNvSpPr>
          <p:nvPr/>
        </p:nvSpPr>
        <p:spPr bwMode="auto">
          <a:xfrm flipH="1">
            <a:off x="304800" y="2743200"/>
            <a:ext cx="609600" cy="457200"/>
          </a:xfrm>
          <a:prstGeom prst="wedgeRectCallout">
            <a:avLst>
              <a:gd name="adj1" fmla="val -135157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b="1">
                <a:latin typeface="Arial" charset="0"/>
              </a:rPr>
              <a:t>18</a:t>
            </a:r>
          </a:p>
        </p:txBody>
      </p:sp>
      <p:sp>
        <p:nvSpPr>
          <p:cNvPr id="33799" name="AutoShape 6"/>
          <p:cNvSpPr>
            <a:spLocks noChangeArrowheads="1"/>
          </p:cNvSpPr>
          <p:nvPr/>
        </p:nvSpPr>
        <p:spPr bwMode="auto">
          <a:xfrm flipH="1">
            <a:off x="6705600" y="2590800"/>
            <a:ext cx="609600" cy="457200"/>
          </a:xfrm>
          <a:prstGeom prst="wedgeRectCallout">
            <a:avLst>
              <a:gd name="adj1" fmla="val 201819"/>
              <a:gd name="adj2" fmla="val 795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b="1">
                <a:latin typeface="Arial" charset="0"/>
              </a:rPr>
              <a:t>6</a:t>
            </a:r>
          </a:p>
        </p:txBody>
      </p:sp>
      <p:sp>
        <p:nvSpPr>
          <p:cNvPr id="33800" name="AutoShape 7"/>
          <p:cNvSpPr>
            <a:spLocks noChangeArrowheads="1"/>
          </p:cNvSpPr>
          <p:nvPr/>
        </p:nvSpPr>
        <p:spPr bwMode="auto">
          <a:xfrm flipH="1">
            <a:off x="228600" y="3886200"/>
            <a:ext cx="609600" cy="457200"/>
          </a:xfrm>
          <a:prstGeom prst="wedgeRectCallout">
            <a:avLst>
              <a:gd name="adj1" fmla="val -159639"/>
              <a:gd name="adj2" fmla="val -267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b="1">
                <a:latin typeface="Arial" charset="0"/>
              </a:rPr>
              <a:t>2</a:t>
            </a:r>
          </a:p>
        </p:txBody>
      </p:sp>
      <p:sp>
        <p:nvSpPr>
          <p:cNvPr id="33801" name="AutoShape 8"/>
          <p:cNvSpPr>
            <a:spLocks noChangeArrowheads="1"/>
          </p:cNvSpPr>
          <p:nvPr/>
        </p:nvSpPr>
        <p:spPr bwMode="auto">
          <a:xfrm flipH="1">
            <a:off x="457200" y="5105400"/>
            <a:ext cx="609600" cy="457200"/>
          </a:xfrm>
          <a:prstGeom prst="wedgeRectCallout">
            <a:avLst>
              <a:gd name="adj1" fmla="val -147657"/>
              <a:gd name="adj2" fmla="val -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b="1">
                <a:latin typeface="Arial" charset="0"/>
              </a:rPr>
              <a:t>10</a:t>
            </a:r>
          </a:p>
        </p:txBody>
      </p:sp>
      <p:sp>
        <p:nvSpPr>
          <p:cNvPr id="33802" name="AutoShape 9"/>
          <p:cNvSpPr>
            <a:spLocks noChangeArrowheads="1"/>
          </p:cNvSpPr>
          <p:nvPr/>
        </p:nvSpPr>
        <p:spPr bwMode="auto">
          <a:xfrm flipH="1">
            <a:off x="7239000" y="4495800"/>
            <a:ext cx="609600" cy="457200"/>
          </a:xfrm>
          <a:prstGeom prst="wedgeRectCallout">
            <a:avLst>
              <a:gd name="adj1" fmla="val 222917"/>
              <a:gd name="adj2" fmla="val -1107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b="1">
                <a:latin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1287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22" y="476672"/>
            <a:ext cx="7772400" cy="746125"/>
          </a:xfrm>
        </p:spPr>
        <p:txBody>
          <a:bodyPr/>
          <a:lstStyle/>
          <a:p>
            <a:pPr algn="l" eaLnBrk="1" hangingPunct="1"/>
            <a:r>
              <a:rPr lang="en-US" sz="4000" i="1" dirty="0">
                <a:latin typeface="Times New Roman" charset="0"/>
                <a:ea typeface="MS PGothic" charset="0"/>
              </a:rPr>
              <a:t>Today’s Lesson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81163"/>
            <a:ext cx="8229600" cy="40735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Image Enhancement in the Spatial Domain</a:t>
            </a:r>
          </a:p>
          <a:p>
            <a:pPr lvl="1" eaLnBrk="1" hangingPunct="1"/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Introduction to Spatial domain</a:t>
            </a:r>
          </a:p>
          <a:p>
            <a:pPr lvl="1" eaLnBrk="1" hangingPunct="1"/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Intensity transformations</a:t>
            </a:r>
          </a:p>
          <a:p>
            <a:pPr lvl="2" eaLnBrk="1" hangingPunct="1"/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Photographic Negative, Gamma transformation, Logarithmic Transformation, Contrast-stretching transformation</a:t>
            </a:r>
          </a:p>
          <a:p>
            <a:pPr lvl="1" eaLnBrk="1" hangingPunct="1"/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Histogram transformation</a:t>
            </a:r>
          </a:p>
          <a:p>
            <a:pPr lvl="1" eaLnBrk="1" hangingPunct="1"/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Spatial filtering</a:t>
            </a:r>
          </a:p>
          <a:p>
            <a:pPr lvl="2" eaLnBrk="1" hangingPunct="1"/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Smoothing, Sharpening</a:t>
            </a:r>
          </a:p>
          <a:p>
            <a:pPr eaLnBrk="1" hangingPunct="1"/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Learning Outcomes:</a:t>
            </a:r>
          </a:p>
          <a:p>
            <a:pPr lvl="1" eaLnBrk="1" hangingPunct="1"/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To understand the basic operation of image enhancement in Spatial Domain.</a:t>
            </a:r>
          </a:p>
        </p:txBody>
      </p:sp>
    </p:spTree>
    <p:extLst>
      <p:ext uri="{BB962C8B-B14F-4D97-AF65-F5344CB8AC3E}">
        <p14:creationId xmlns:p14="http://schemas.microsoft.com/office/powerpoint/2010/main" val="327085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05" y="404664"/>
            <a:ext cx="7772400" cy="822325"/>
          </a:xfrm>
        </p:spPr>
        <p:txBody>
          <a:bodyPr/>
          <a:lstStyle/>
          <a:p>
            <a:pPr algn="l" eaLnBrk="1" hangingPunct="1"/>
            <a:r>
              <a:rPr lang="en-US" sz="4000" i="1" dirty="0">
                <a:latin typeface="Times New Roman" charset="0"/>
                <a:ea typeface="MS PGothic" charset="0"/>
              </a:rPr>
              <a:t>Properties of Image Histograms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05" y="1447800"/>
            <a:ext cx="8382000" cy="3962400"/>
          </a:xfrm>
        </p:spPr>
        <p:txBody>
          <a:bodyPr/>
          <a:lstStyle/>
          <a:p>
            <a:pPr algn="just" eaLnBrk="1" hangingPunct="1"/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Histograms with small spread correspond to </a:t>
            </a:r>
            <a:r>
              <a:rPr lang="en-US" sz="2200" b="1" dirty="0">
                <a:latin typeface="Times New Roman" charset="0"/>
                <a:ea typeface="MS PGothic" charset="0"/>
                <a:cs typeface="Times New Roman" charset="0"/>
              </a:rPr>
              <a:t>low contrast</a:t>
            </a: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 images (i.e., mostly dark, mostly bright, or mostly gray).</a:t>
            </a:r>
          </a:p>
          <a:p>
            <a:pPr algn="just" eaLnBrk="1" hangingPunct="1"/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Histograms with wide spread correspond to </a:t>
            </a:r>
            <a:r>
              <a:rPr lang="en-US" sz="2200" b="1" dirty="0">
                <a:latin typeface="Times New Roman" charset="0"/>
                <a:ea typeface="MS PGothic" charset="0"/>
                <a:cs typeface="Times New Roman" charset="0"/>
              </a:rPr>
              <a:t>high contrast</a:t>
            </a: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 images </a:t>
            </a:r>
            <a:r>
              <a:rPr lang="en-US" sz="2200" dirty="0">
                <a:latin typeface="Times New Roman" charset="0"/>
                <a:ea typeface="MS PGothic" charset="0"/>
                <a:cs typeface="Times New Roman" charset="0"/>
                <a:sym typeface="Wingdings" charset="0"/>
              </a:rPr>
              <a:t> better image</a:t>
            </a: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. </a:t>
            </a:r>
          </a:p>
        </p:txBody>
      </p:sp>
      <p:pic>
        <p:nvPicPr>
          <p:cNvPr id="35845" name="Picture 4" descr="gonzalez_p17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t="51329"/>
          <a:stretch/>
        </p:blipFill>
        <p:spPr bwMode="auto">
          <a:xfrm rot="165443">
            <a:off x="1492437" y="3067264"/>
            <a:ext cx="5590738" cy="27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4"/>
          <p:cNvSpPr>
            <a:spLocks noChangeArrowheads="1"/>
          </p:cNvSpPr>
          <p:nvPr/>
        </p:nvSpPr>
        <p:spPr bwMode="auto">
          <a:xfrm rot="162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7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593137" cy="746125"/>
          </a:xfrm>
        </p:spPr>
        <p:txBody>
          <a:bodyPr/>
          <a:lstStyle/>
          <a:p>
            <a:pPr algn="l" eaLnBrk="1" hangingPunct="1"/>
            <a:r>
              <a:rPr lang="en-US" sz="4000" i="1" dirty="0">
                <a:latin typeface="Times New Roman" charset="0"/>
                <a:ea typeface="MS PGothic" charset="0"/>
              </a:rPr>
              <a:t>Properties of Image Histograms (cont..)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144" y="1484784"/>
            <a:ext cx="8229600" cy="4057650"/>
          </a:xfrm>
        </p:spPr>
        <p:txBody>
          <a:bodyPr/>
          <a:lstStyle/>
          <a:p>
            <a:pPr eaLnBrk="1" hangingPunct="1"/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Histograms clustered at the low end correspond to </a:t>
            </a:r>
            <a:r>
              <a:rPr lang="en-US" sz="2200" b="1" dirty="0">
                <a:latin typeface="Times New Roman" charset="0"/>
                <a:ea typeface="MS PGothic" charset="0"/>
                <a:cs typeface="Times New Roman" charset="0"/>
              </a:rPr>
              <a:t>dark</a:t>
            </a: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 images.</a:t>
            </a:r>
          </a:p>
          <a:p>
            <a:pPr eaLnBrk="1" hangingPunct="1"/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Histograms clustered at the high end correspond to </a:t>
            </a:r>
            <a:r>
              <a:rPr lang="en-US" sz="2200" b="1" dirty="0">
                <a:latin typeface="Times New Roman" charset="0"/>
                <a:ea typeface="MS PGothic" charset="0"/>
                <a:cs typeface="Times New Roman" charset="0"/>
              </a:rPr>
              <a:t>bright</a:t>
            </a: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 images.</a:t>
            </a:r>
          </a:p>
        </p:txBody>
      </p:sp>
      <p:pic>
        <p:nvPicPr>
          <p:cNvPr id="37893" name="Picture 4" descr="gonzalez_p1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4"/>
          <a:stretch>
            <a:fillRect/>
          </a:stretch>
        </p:blipFill>
        <p:spPr bwMode="auto">
          <a:xfrm>
            <a:off x="990600" y="2563894"/>
            <a:ext cx="5410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4"/>
          <p:cNvSpPr>
            <a:spLocks noChangeArrowheads="1"/>
          </p:cNvSpPr>
          <p:nvPr/>
        </p:nvSpPr>
        <p:spPr bwMode="auto">
          <a:xfrm rot="162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88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86223" y="404664"/>
            <a:ext cx="7772400" cy="822325"/>
          </a:xfrm>
        </p:spPr>
        <p:txBody>
          <a:bodyPr/>
          <a:lstStyle/>
          <a:p>
            <a:pPr algn="l" eaLnBrk="1" hangingPunct="1"/>
            <a:r>
              <a:rPr lang="en-US" sz="4000" i="1" dirty="0">
                <a:latin typeface="Times New Roman" charset="0"/>
                <a:ea typeface="MS PGothic" charset="0"/>
              </a:rPr>
              <a:t>Histogram Equalization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223" y="1412776"/>
            <a:ext cx="8229600" cy="4225925"/>
          </a:xfrm>
        </p:spPr>
        <p:txBody>
          <a:bodyPr/>
          <a:lstStyle/>
          <a:p>
            <a:pPr eaLnBrk="1" hangingPunct="1"/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The main idea is to redistribute the gray-level values uniformly.</a:t>
            </a:r>
          </a:p>
          <a:p>
            <a:pPr eaLnBrk="1" hangingPunct="1"/>
            <a:endParaRPr lang="en-US" sz="2200" dirty="0">
              <a:latin typeface="Times New Roman" charset="0"/>
              <a:ea typeface="MS PGothic" charset="0"/>
              <a:cs typeface="Times New Roman" charset="0"/>
            </a:endParaRPr>
          </a:p>
          <a:p>
            <a:pPr eaLnBrk="1" hangingPunct="1"/>
            <a:endParaRPr lang="en-US" sz="2200" dirty="0">
              <a:latin typeface="Times New Roman" charset="0"/>
              <a:ea typeface="MS PGothic" charset="0"/>
              <a:cs typeface="Times New Roman" charset="0"/>
            </a:endParaRPr>
          </a:p>
          <a:p>
            <a:pPr eaLnBrk="1" hangingPunct="1"/>
            <a:endParaRPr lang="en-US" sz="2200" dirty="0">
              <a:latin typeface="Times New Roman" charset="0"/>
              <a:ea typeface="MS PGothic" charset="0"/>
              <a:cs typeface="Times New Roman" charset="0"/>
            </a:endParaRPr>
          </a:p>
          <a:p>
            <a:pPr eaLnBrk="1" hangingPunct="1"/>
            <a:endParaRPr lang="en-US" sz="2200" dirty="0">
              <a:latin typeface="Times New Roman" charset="0"/>
              <a:ea typeface="MS PGothic" charset="0"/>
              <a:cs typeface="Times New Roman" charset="0"/>
            </a:endParaRPr>
          </a:p>
          <a:p>
            <a:pPr eaLnBrk="1" hangingPunct="1"/>
            <a:endParaRPr lang="en-US" sz="2200" dirty="0">
              <a:latin typeface="Times New Roman" charset="0"/>
              <a:ea typeface="MS PGothic" charset="0"/>
              <a:cs typeface="Times New Roman" charset="0"/>
            </a:endParaRPr>
          </a:p>
          <a:p>
            <a:pPr eaLnBrk="1" hangingPunct="1"/>
            <a:endParaRPr lang="en-US" sz="2200" dirty="0">
              <a:latin typeface="Times New Roman" charset="0"/>
              <a:ea typeface="MS PGothic" charset="0"/>
              <a:cs typeface="Times New Roman" charset="0"/>
            </a:endParaRPr>
          </a:p>
          <a:p>
            <a:pPr eaLnBrk="1" hangingPunct="1">
              <a:buFont typeface="Wingdings" charset="0"/>
              <a:buNone/>
            </a:pPr>
            <a:endParaRPr lang="en-US" sz="2200" dirty="0">
              <a:latin typeface="Times New Roman" charset="0"/>
              <a:ea typeface="MS PGothic" charset="0"/>
              <a:cs typeface="Times New Roman" charset="0"/>
            </a:endParaRP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4114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9942" name="Picture 5" descr="gonzalez_p1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75"/>
          <a:stretch>
            <a:fillRect/>
          </a:stretch>
        </p:blipFill>
        <p:spPr bwMode="auto">
          <a:xfrm>
            <a:off x="4267200" y="3609680"/>
            <a:ext cx="4419600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AutoShape 7"/>
          <p:cNvSpPr>
            <a:spLocks noChangeArrowheads="1"/>
          </p:cNvSpPr>
          <p:nvPr/>
        </p:nvSpPr>
        <p:spPr bwMode="auto">
          <a:xfrm rot="5238554">
            <a:off x="4918560" y="2628737"/>
            <a:ext cx="991436" cy="7540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182 h 21600"/>
              <a:gd name="T14" fmla="*/ 19536 w 21600"/>
              <a:gd name="T15" fmla="*/ 79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985" y="0"/>
                </a:lnTo>
                <a:lnTo>
                  <a:pt x="14985" y="4182"/>
                </a:lnTo>
                <a:lnTo>
                  <a:pt x="12427" y="4182"/>
                </a:lnTo>
                <a:cubicBezTo>
                  <a:pt x="5564" y="4182"/>
                  <a:pt x="0" y="7753"/>
                  <a:pt x="0" y="12158"/>
                </a:cubicBezTo>
                <a:lnTo>
                  <a:pt x="0" y="21600"/>
                </a:lnTo>
                <a:lnTo>
                  <a:pt x="3878" y="21600"/>
                </a:lnTo>
                <a:lnTo>
                  <a:pt x="3878" y="12158"/>
                </a:lnTo>
                <a:cubicBezTo>
                  <a:pt x="3878" y="9848"/>
                  <a:pt x="7706" y="7976"/>
                  <a:pt x="12427" y="7976"/>
                </a:cubicBezTo>
                <a:lnTo>
                  <a:pt x="14985" y="7976"/>
                </a:lnTo>
                <a:lnTo>
                  <a:pt x="14985" y="12158"/>
                </a:lnTo>
                <a:lnTo>
                  <a:pt x="21600" y="6079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 rot="162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 dirty="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24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7772400" cy="822325"/>
          </a:xfrm>
        </p:spPr>
        <p:txBody>
          <a:bodyPr/>
          <a:lstStyle/>
          <a:p>
            <a:pPr algn="l" eaLnBrk="1" hangingPunct="1"/>
            <a:r>
              <a:rPr lang="en-US" sz="4000" i="1" dirty="0">
                <a:latin typeface="Times New Roman" charset="0"/>
                <a:ea typeface="MS PGothic" charset="0"/>
              </a:rPr>
              <a:t>Histogram Equalization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048" y="1486633"/>
            <a:ext cx="8229600" cy="4057650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en-US" altLang="en-US" sz="2200" dirty="0" smtClean="0">
                <a:latin typeface="Times New Roman"/>
                <a:ea typeface="+mn-ea"/>
                <a:cs typeface="Times New Roman"/>
              </a:rPr>
              <a:t>In practice, the equalized histogram might not be completely flat. </a:t>
            </a:r>
          </a:p>
          <a:p>
            <a:pPr eaLnBrk="1" hangingPunct="1">
              <a:defRPr/>
            </a:pPr>
            <a:endParaRPr lang="en-US" altLang="en-US" sz="2200" dirty="0" smtClean="0">
              <a:latin typeface="Times New Roman"/>
              <a:ea typeface="+mn-ea"/>
              <a:cs typeface="Times New Roman"/>
            </a:endParaRPr>
          </a:p>
          <a:p>
            <a:pPr eaLnBrk="1" hangingPunct="1">
              <a:defRPr/>
            </a:pPr>
            <a:endParaRPr lang="en-US" altLang="en-US" sz="2200" dirty="0" smtClean="0">
              <a:latin typeface="Times New Roman"/>
              <a:ea typeface="+mn-ea"/>
              <a:cs typeface="Times New Roman"/>
            </a:endParaRPr>
          </a:p>
          <a:p>
            <a:pPr eaLnBrk="1" hangingPunct="1">
              <a:defRPr/>
            </a:pPr>
            <a:endParaRPr lang="en-US" altLang="en-US" sz="2200" dirty="0" smtClean="0">
              <a:latin typeface="Times New Roman"/>
              <a:ea typeface="+mn-ea"/>
              <a:cs typeface="Times New Roman"/>
            </a:endParaRPr>
          </a:p>
          <a:p>
            <a:pPr eaLnBrk="1" hangingPunct="1">
              <a:defRPr/>
            </a:pPr>
            <a:endParaRPr lang="en-US" altLang="en-US" sz="2200" dirty="0" smtClean="0">
              <a:latin typeface="Times New Roman"/>
              <a:ea typeface="+mn-ea"/>
              <a:cs typeface="Times New Roman"/>
            </a:endParaRPr>
          </a:p>
          <a:p>
            <a:pPr eaLnBrk="1" hangingPunct="1">
              <a:defRPr/>
            </a:pPr>
            <a:endParaRPr lang="en-US" altLang="en-US" sz="2200" dirty="0" smtClean="0">
              <a:latin typeface="Times New Roman"/>
              <a:ea typeface="+mn-ea"/>
              <a:cs typeface="Times New Roman"/>
            </a:endParaRPr>
          </a:p>
          <a:p>
            <a:pPr eaLnBrk="1" hangingPunct="1">
              <a:defRPr/>
            </a:pPr>
            <a:endParaRPr lang="en-US" altLang="en-US" sz="2200" dirty="0" smtClean="0">
              <a:latin typeface="Times New Roman"/>
              <a:ea typeface="+mn-ea"/>
              <a:cs typeface="Times New Roman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200" dirty="0" smtClean="0">
              <a:latin typeface="Times New Roman"/>
              <a:ea typeface="+mn-ea"/>
              <a:cs typeface="Times New Roman"/>
            </a:endParaRPr>
          </a:p>
        </p:txBody>
      </p:sp>
      <p:graphicFrame>
        <p:nvGraphicFramePr>
          <p:cNvPr id="4198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977802"/>
              </p:ext>
            </p:extLst>
          </p:nvPr>
        </p:nvGraphicFramePr>
        <p:xfrm>
          <a:off x="533400" y="2132856"/>
          <a:ext cx="60960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Photo Editor Photo" r:id="rId4" imgW="7478169" imgH="3352381" progId="MSPhotoEd.3">
                  <p:embed/>
                </p:oleObj>
              </mc:Choice>
              <mc:Fallback>
                <p:oleObj name="Photo Editor Photo" r:id="rId4" imgW="7478169" imgH="33523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2856"/>
                        <a:ext cx="6096000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4044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7772400" cy="700088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i="1" dirty="0">
                <a:latin typeface="Times New Roman" charset="0"/>
                <a:ea typeface="MS PGothic" charset="0"/>
              </a:rPr>
              <a:t>Histogram Equalization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3839"/>
            <a:ext cx="3090863" cy="431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8585"/>
            <a:ext cx="3886200" cy="435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886200" y="3581400"/>
            <a:ext cx="9144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 rot="162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44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7772400" cy="7461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Histogram Equalization – in Graph</a:t>
            </a:r>
          </a:p>
        </p:txBody>
      </p:sp>
      <p:pic>
        <p:nvPicPr>
          <p:cNvPr id="45059" name="Picture 5" descr="300px-Unequalized_Hawkes_Bay_N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3086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 descr="300px-Equalized_Hawkes_Bay_N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3147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7" descr="300px-Unequalized_Histo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27432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8" descr="300px-Equalized_Histogr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0"/>
            <a:ext cx="29718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Line 9"/>
          <p:cNvSpPr>
            <a:spLocks noChangeShapeType="1"/>
          </p:cNvSpPr>
          <p:nvPr/>
        </p:nvSpPr>
        <p:spPr bwMode="auto">
          <a:xfrm>
            <a:off x="4267200" y="3048000"/>
            <a:ext cx="4572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4" name="Line 10"/>
          <p:cNvSpPr>
            <a:spLocks noChangeShapeType="1"/>
          </p:cNvSpPr>
          <p:nvPr/>
        </p:nvSpPr>
        <p:spPr bwMode="auto">
          <a:xfrm>
            <a:off x="4114800" y="5257800"/>
            <a:ext cx="4572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 rot="162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28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9736137" cy="669925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i="1" dirty="0">
                <a:latin typeface="Times New Roman" charset="0"/>
                <a:ea typeface="MS PGothic" charset="0"/>
              </a:rPr>
              <a:t>Advantages of Histogram Equalization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844925"/>
          </a:xfrm>
        </p:spPr>
        <p:txBody>
          <a:bodyPr/>
          <a:lstStyle/>
          <a:p>
            <a:pPr eaLnBrk="1" hangingPunct="1"/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Optimal contrast.</a:t>
            </a:r>
          </a:p>
          <a:p>
            <a:pPr eaLnBrk="1" hangingPunct="1">
              <a:buFont typeface="Wingdings" charset="0"/>
              <a:buNone/>
            </a:pPr>
            <a:endParaRPr lang="en-US" sz="2200">
              <a:latin typeface="Times New Roman" charset="0"/>
              <a:ea typeface="MS PGothic" charset="0"/>
              <a:cs typeface="Times New Roman" charset="0"/>
            </a:endParaRPr>
          </a:p>
          <a:p>
            <a:pPr eaLnBrk="1" hangingPunct="1"/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Fully automated (adaptive, no human intervention).</a:t>
            </a:r>
          </a:p>
          <a:p>
            <a:pPr eaLnBrk="1" hangingPunct="1">
              <a:buFont typeface="Wingdings" charset="0"/>
              <a:buNone/>
            </a:pPr>
            <a:endParaRPr lang="en-US" sz="2200">
              <a:latin typeface="Times New Roman" charset="0"/>
              <a:ea typeface="MS PGothic" charset="0"/>
              <a:cs typeface="Times New Roman" charset="0"/>
            </a:endParaRPr>
          </a:p>
          <a:p>
            <a:pPr eaLnBrk="1" hangingPunct="1"/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Image normalization: easy to compare two images taken under different lighting conditions.</a:t>
            </a:r>
          </a:p>
        </p:txBody>
      </p:sp>
    </p:spTree>
    <p:extLst>
      <p:ext uri="{BB962C8B-B14F-4D97-AF65-F5344CB8AC3E}">
        <p14:creationId xmlns:p14="http://schemas.microsoft.com/office/powerpoint/2010/main" val="2323360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828800"/>
            <a:ext cx="8229600" cy="3352800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Times New Roman" charset="0"/>
                <a:ea typeface="MS PGothic" charset="0"/>
              </a:rPr>
              <a:t>Spatial filtering </a:t>
            </a:r>
            <a:br>
              <a:rPr lang="en-US" sz="4000">
                <a:latin typeface="Times New Roman" charset="0"/>
                <a:ea typeface="MS PGothic" charset="0"/>
              </a:rPr>
            </a:br>
            <a:r>
              <a:rPr lang="en-US" sz="4000">
                <a:latin typeface="Times New Roman" charset="0"/>
                <a:ea typeface="MS PGothic" charset="0"/>
              </a:rPr>
              <a:t>(Smoothing and Sharpening)</a:t>
            </a:r>
            <a:endParaRPr lang="en-US" sz="4000">
              <a:solidFill>
                <a:schemeClr val="tx1"/>
              </a:solidFill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557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71891" y="332656"/>
            <a:ext cx="8229600" cy="865187"/>
          </a:xfrm>
        </p:spPr>
        <p:txBody>
          <a:bodyPr/>
          <a:lstStyle/>
          <a:p>
            <a:pPr algn="l" eaLnBrk="1" hangingPunct="1"/>
            <a:r>
              <a:rPr lang="en-US" sz="4000" i="1" dirty="0">
                <a:latin typeface="Times New Roman" charset="0"/>
                <a:ea typeface="MS PGothic" charset="0"/>
              </a:rPr>
              <a:t>Spatial Filtering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7525"/>
            <a:ext cx="8229600" cy="4911725"/>
          </a:xfrm>
        </p:spPr>
        <p:txBody>
          <a:bodyPr/>
          <a:lstStyle/>
          <a:p>
            <a:pPr algn="just" eaLnBrk="1" hangingPunct="1"/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Filter (Mask) refers to “accepting” or “rejecting” a certain frequency components (smooth or sharp).</a:t>
            </a:r>
          </a:p>
          <a:p>
            <a:pPr algn="just" eaLnBrk="1" hangingPunct="1"/>
            <a:endParaRPr lang="en-US" sz="2200">
              <a:latin typeface="Times New Roman" charset="0"/>
              <a:ea typeface="MS PGothic" charset="0"/>
              <a:cs typeface="Times New Roman" charset="0"/>
            </a:endParaRPr>
          </a:p>
          <a:p>
            <a:pPr algn="just" eaLnBrk="1" hangingPunct="1"/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Mask operation: output pixel value = some algorithm performed on all the pixels in the neighborhood of the corresponding input pixel</a:t>
            </a:r>
          </a:p>
          <a:p>
            <a:pPr lvl="1" algn="just" eaLnBrk="1" hangingPunct="1"/>
            <a:r>
              <a:rPr lang="en-US" sz="2200">
                <a:latin typeface="Times New Roman" charset="0"/>
                <a:ea typeface="ＭＳ Ｐゴシック" charset="0"/>
                <a:cs typeface="Times New Roman" charset="0"/>
              </a:rPr>
              <a:t>Size of neighborhood = size of mask.</a:t>
            </a:r>
          </a:p>
          <a:p>
            <a:pPr lvl="1" algn="just" eaLnBrk="1" hangingPunct="1"/>
            <a:r>
              <a:rPr lang="en-US" sz="2200">
                <a:latin typeface="Times New Roman" charset="0"/>
                <a:ea typeface="ＭＳ Ｐゴシック" charset="0"/>
                <a:cs typeface="Times New Roman" charset="0"/>
              </a:rPr>
              <a:t>Mask slides from left-side to right-side, then from top to bottom</a:t>
            </a:r>
          </a:p>
          <a:p>
            <a:pPr lvl="1" algn="just" eaLnBrk="1" hangingPunct="1"/>
            <a:r>
              <a:rPr lang="en-US" sz="2200">
                <a:latin typeface="Times New Roman" charset="0"/>
                <a:ea typeface="ＭＳ Ｐゴシック" charset="0"/>
                <a:cs typeface="Times New Roman" charset="0"/>
              </a:rPr>
              <a:t>Same operation is performed on every pixel</a:t>
            </a:r>
          </a:p>
          <a:p>
            <a:pPr lvl="1" algn="just" eaLnBrk="1" hangingPunct="1"/>
            <a:r>
              <a:rPr lang="en-US" sz="2200">
                <a:latin typeface="Times New Roman" charset="0"/>
                <a:ea typeface="ＭＳ Ｐゴシック" charset="0"/>
                <a:cs typeface="Times New Roman" charset="0"/>
              </a:rPr>
              <a:t>Neighborhood exceeds image boundary: zero padding or replication of border pixels</a:t>
            </a:r>
          </a:p>
        </p:txBody>
      </p:sp>
    </p:spTree>
    <p:extLst>
      <p:ext uri="{BB962C8B-B14F-4D97-AF65-F5344CB8AC3E}">
        <p14:creationId xmlns:p14="http://schemas.microsoft.com/office/powerpoint/2010/main" val="1849747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71891" y="332656"/>
            <a:ext cx="8229600" cy="865187"/>
          </a:xfrm>
        </p:spPr>
        <p:txBody>
          <a:bodyPr/>
          <a:lstStyle/>
          <a:p>
            <a:pPr algn="l" eaLnBrk="1" hangingPunct="1"/>
            <a:r>
              <a:rPr lang="en-US" sz="4000" i="1" dirty="0">
                <a:latin typeface="Times New Roman" charset="0"/>
                <a:ea typeface="MS PGothic" charset="0"/>
              </a:rPr>
              <a:t>Spatial </a:t>
            </a:r>
            <a:r>
              <a:rPr lang="en-US" sz="4000" i="1" dirty="0" smtClean="0">
                <a:latin typeface="Times New Roman" charset="0"/>
                <a:ea typeface="MS PGothic" charset="0"/>
              </a:rPr>
              <a:t>Example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00808"/>
            <a:ext cx="5105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1000" y="4675783"/>
            <a:ext cx="838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charset="0"/>
              </a:rPr>
              <a:t>“Consider neighborhood pixel in order to do operation in smoothing or sharpening”.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16658"/>
            <a:ext cx="32004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7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7772400" cy="822325"/>
          </a:xfrm>
        </p:spPr>
        <p:txBody>
          <a:bodyPr/>
          <a:lstStyle/>
          <a:p>
            <a:pPr algn="l" eaLnBrk="1" hangingPunct="1"/>
            <a:r>
              <a:rPr lang="en-US" sz="4000" i="1" dirty="0">
                <a:latin typeface="Times New Roman" charset="0"/>
                <a:ea typeface="MS PGothic" charset="0"/>
              </a:rPr>
              <a:t>Introduction to Spatial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 domain is a signal having space as the independent variable (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Jayaraman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Veerakumar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Esakkirajan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2017 ), image is an example of a signal that can be processed in the spatial domain. 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principal categories for processing in spatial domain: </a:t>
            </a:r>
          </a:p>
          <a:p>
            <a:pPr lvl="1" eaLnBrk="1" hangingPunct="1"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Spatial filtering : sharpening and blurring.</a:t>
            </a:r>
            <a:endParaRPr lang="en-US" alt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Intensity transformation : contras manipulation and thresholding.</a:t>
            </a:r>
          </a:p>
          <a:p>
            <a:pPr eaLnBrk="1" hangingPunct="1">
              <a:defRPr/>
            </a:pPr>
            <a:endParaRPr lang="en-US" alt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582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7772400" cy="898525"/>
          </a:xfrm>
        </p:spPr>
        <p:txBody>
          <a:bodyPr/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Neighbourhood Operations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/>
            <a:r>
              <a:rPr lang="en-IE" sz="2200">
                <a:latin typeface="Times New Roman" charset="0"/>
                <a:ea typeface="MS PGothic" charset="0"/>
              </a:rPr>
              <a:t>Neighbourhood operations</a:t>
            </a:r>
          </a:p>
          <a:p>
            <a:pPr marL="0" indent="0" eaLnBrk="1" hangingPunct="1">
              <a:buFontTx/>
              <a:buNone/>
            </a:pPr>
            <a:r>
              <a:rPr lang="en-IE" sz="2200">
                <a:latin typeface="Times New Roman" charset="0"/>
                <a:ea typeface="MS PGothic" charset="0"/>
              </a:rPr>
              <a:t>simply operate on a larger </a:t>
            </a:r>
          </a:p>
          <a:p>
            <a:pPr marL="0" indent="0" eaLnBrk="1" hangingPunct="1">
              <a:buFontTx/>
              <a:buNone/>
            </a:pPr>
            <a:r>
              <a:rPr lang="en-IE" sz="2200">
                <a:latin typeface="Times New Roman" charset="0"/>
                <a:ea typeface="MS PGothic" charset="0"/>
              </a:rPr>
              <a:t>neighbourhood of pixels than </a:t>
            </a:r>
          </a:p>
          <a:p>
            <a:pPr marL="0" indent="0" eaLnBrk="1" hangingPunct="1">
              <a:buFontTx/>
              <a:buNone/>
            </a:pPr>
            <a:r>
              <a:rPr lang="en-IE" sz="2200">
                <a:latin typeface="Times New Roman" charset="0"/>
                <a:ea typeface="MS PGothic" charset="0"/>
              </a:rPr>
              <a:t>point operations</a:t>
            </a:r>
          </a:p>
          <a:p>
            <a:pPr marL="0" indent="0" eaLnBrk="1" hangingPunct="1"/>
            <a:endParaRPr lang="en-IE" sz="2200">
              <a:latin typeface="Times New Roman" charset="0"/>
              <a:ea typeface="MS PGothic" charset="0"/>
            </a:endParaRPr>
          </a:p>
          <a:p>
            <a:pPr marL="0" indent="0" eaLnBrk="1" hangingPunct="1"/>
            <a:r>
              <a:rPr lang="en-IE" sz="2200">
                <a:latin typeface="Times New Roman" charset="0"/>
                <a:ea typeface="MS PGothic" charset="0"/>
              </a:rPr>
              <a:t>Neighbourhoods are </a:t>
            </a:r>
            <a:br>
              <a:rPr lang="en-IE" sz="2200">
                <a:latin typeface="Times New Roman" charset="0"/>
                <a:ea typeface="MS PGothic" charset="0"/>
              </a:rPr>
            </a:br>
            <a:r>
              <a:rPr lang="en-IE" sz="2200">
                <a:latin typeface="Times New Roman" charset="0"/>
                <a:ea typeface="MS PGothic" charset="0"/>
              </a:rPr>
              <a:t>mostly a rectangle </a:t>
            </a:r>
            <a:br>
              <a:rPr lang="en-IE" sz="2200">
                <a:latin typeface="Times New Roman" charset="0"/>
                <a:ea typeface="MS PGothic" charset="0"/>
              </a:rPr>
            </a:br>
            <a:r>
              <a:rPr lang="en-IE" sz="2200">
                <a:latin typeface="Times New Roman" charset="0"/>
                <a:ea typeface="MS PGothic" charset="0"/>
              </a:rPr>
              <a:t>around a central pixel</a:t>
            </a:r>
          </a:p>
          <a:p>
            <a:pPr marL="0" indent="0" eaLnBrk="1" hangingPunct="1"/>
            <a:endParaRPr lang="en-IE" sz="2200">
              <a:latin typeface="Times New Roman" charset="0"/>
              <a:ea typeface="MS PGothic" charset="0"/>
            </a:endParaRPr>
          </a:p>
          <a:p>
            <a:pPr marL="0" indent="0" eaLnBrk="1" hangingPunct="1"/>
            <a:r>
              <a:rPr lang="en-IE" sz="2200">
                <a:latin typeface="Times New Roman" charset="0"/>
                <a:ea typeface="MS PGothic" charset="0"/>
              </a:rPr>
              <a:t>Any size rectangle </a:t>
            </a:r>
            <a:br>
              <a:rPr lang="en-IE" sz="2200">
                <a:latin typeface="Times New Roman" charset="0"/>
                <a:ea typeface="MS PGothic" charset="0"/>
              </a:rPr>
            </a:br>
            <a:r>
              <a:rPr lang="en-IE" sz="2200">
                <a:latin typeface="Times New Roman" charset="0"/>
                <a:ea typeface="MS PGothic" charset="0"/>
              </a:rPr>
              <a:t>and any shape filter </a:t>
            </a:r>
            <a:br>
              <a:rPr lang="en-IE" sz="2200">
                <a:latin typeface="Times New Roman" charset="0"/>
                <a:ea typeface="MS PGothic" charset="0"/>
              </a:rPr>
            </a:br>
            <a:r>
              <a:rPr lang="en-IE" sz="2200">
                <a:latin typeface="Times New Roman" charset="0"/>
                <a:ea typeface="MS PGothic" charset="0"/>
              </a:rPr>
              <a:t>are possible</a:t>
            </a:r>
            <a:endParaRPr lang="en-US" sz="2200">
              <a:latin typeface="Times New Roman" charset="0"/>
              <a:ea typeface="MS PGothic" charset="0"/>
            </a:endParaRPr>
          </a:p>
        </p:txBody>
      </p:sp>
      <p:grpSp>
        <p:nvGrpSpPr>
          <p:cNvPr id="51204" name="Group 265"/>
          <p:cNvGrpSpPr>
            <a:grpSpLocks/>
          </p:cNvGrpSpPr>
          <p:nvPr/>
        </p:nvGrpSpPr>
        <p:grpSpPr bwMode="auto">
          <a:xfrm>
            <a:off x="4191000" y="1735477"/>
            <a:ext cx="4743450" cy="4108450"/>
            <a:chOff x="2712" y="1586"/>
            <a:chExt cx="2988" cy="2588"/>
          </a:xfrm>
        </p:grpSpPr>
        <p:grpSp>
          <p:nvGrpSpPr>
            <p:cNvPr id="51205" name="Group 5"/>
            <p:cNvGrpSpPr>
              <a:grpSpLocks/>
            </p:cNvGrpSpPr>
            <p:nvPr/>
          </p:nvGrpSpPr>
          <p:grpSpPr bwMode="auto">
            <a:xfrm>
              <a:off x="3042" y="1818"/>
              <a:ext cx="2284" cy="2132"/>
              <a:chOff x="2824" y="1419"/>
              <a:chExt cx="2284" cy="2132"/>
            </a:xfrm>
          </p:grpSpPr>
          <p:sp>
            <p:nvSpPr>
              <p:cNvPr id="51225" name="Rectangle 6"/>
              <p:cNvSpPr>
                <a:spLocks noChangeArrowheads="1"/>
              </p:cNvSpPr>
              <p:nvPr/>
            </p:nvSpPr>
            <p:spPr bwMode="auto">
              <a:xfrm>
                <a:off x="2824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26" name="Rectangle 7"/>
              <p:cNvSpPr>
                <a:spLocks noChangeArrowheads="1"/>
              </p:cNvSpPr>
              <p:nvPr/>
            </p:nvSpPr>
            <p:spPr bwMode="auto">
              <a:xfrm>
                <a:off x="2968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27" name="Rectangle 8"/>
              <p:cNvSpPr>
                <a:spLocks noChangeArrowheads="1"/>
              </p:cNvSpPr>
              <p:nvPr/>
            </p:nvSpPr>
            <p:spPr bwMode="auto">
              <a:xfrm>
                <a:off x="3112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28" name="Rectangle 9"/>
              <p:cNvSpPr>
                <a:spLocks noChangeArrowheads="1"/>
              </p:cNvSpPr>
              <p:nvPr/>
            </p:nvSpPr>
            <p:spPr bwMode="auto">
              <a:xfrm>
                <a:off x="3256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29" name="Rectangle 10"/>
              <p:cNvSpPr>
                <a:spLocks noChangeArrowheads="1"/>
              </p:cNvSpPr>
              <p:nvPr/>
            </p:nvSpPr>
            <p:spPr bwMode="auto">
              <a:xfrm>
                <a:off x="3400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30" name="Rectangle 11"/>
              <p:cNvSpPr>
                <a:spLocks noChangeArrowheads="1"/>
              </p:cNvSpPr>
              <p:nvPr/>
            </p:nvSpPr>
            <p:spPr bwMode="auto">
              <a:xfrm>
                <a:off x="3539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31" name="Rectangle 12"/>
              <p:cNvSpPr>
                <a:spLocks noChangeArrowheads="1"/>
              </p:cNvSpPr>
              <p:nvPr/>
            </p:nvSpPr>
            <p:spPr bwMode="auto">
              <a:xfrm>
                <a:off x="3683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32" name="Rectangle 13"/>
              <p:cNvSpPr>
                <a:spLocks noChangeArrowheads="1"/>
              </p:cNvSpPr>
              <p:nvPr/>
            </p:nvSpPr>
            <p:spPr bwMode="auto">
              <a:xfrm>
                <a:off x="3827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33" name="Rectangle 14"/>
              <p:cNvSpPr>
                <a:spLocks noChangeArrowheads="1"/>
              </p:cNvSpPr>
              <p:nvPr/>
            </p:nvSpPr>
            <p:spPr bwMode="auto">
              <a:xfrm>
                <a:off x="3971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34" name="Rectangle 15"/>
              <p:cNvSpPr>
                <a:spLocks noChangeArrowheads="1"/>
              </p:cNvSpPr>
              <p:nvPr/>
            </p:nvSpPr>
            <p:spPr bwMode="auto">
              <a:xfrm>
                <a:off x="4110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35" name="Rectangle 16"/>
              <p:cNvSpPr>
                <a:spLocks noChangeArrowheads="1"/>
              </p:cNvSpPr>
              <p:nvPr/>
            </p:nvSpPr>
            <p:spPr bwMode="auto">
              <a:xfrm>
                <a:off x="2824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36" name="Rectangle 17"/>
              <p:cNvSpPr>
                <a:spLocks noChangeArrowheads="1"/>
              </p:cNvSpPr>
              <p:nvPr/>
            </p:nvSpPr>
            <p:spPr bwMode="auto">
              <a:xfrm>
                <a:off x="2968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37" name="Rectangle 18"/>
              <p:cNvSpPr>
                <a:spLocks noChangeArrowheads="1"/>
              </p:cNvSpPr>
              <p:nvPr/>
            </p:nvSpPr>
            <p:spPr bwMode="auto">
              <a:xfrm>
                <a:off x="3112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38" name="Rectangle 19"/>
              <p:cNvSpPr>
                <a:spLocks noChangeArrowheads="1"/>
              </p:cNvSpPr>
              <p:nvPr/>
            </p:nvSpPr>
            <p:spPr bwMode="auto">
              <a:xfrm>
                <a:off x="3256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39" name="Rectangle 20"/>
              <p:cNvSpPr>
                <a:spLocks noChangeArrowheads="1"/>
              </p:cNvSpPr>
              <p:nvPr/>
            </p:nvSpPr>
            <p:spPr bwMode="auto">
              <a:xfrm>
                <a:off x="3400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40" name="Rectangle 21"/>
              <p:cNvSpPr>
                <a:spLocks noChangeArrowheads="1"/>
              </p:cNvSpPr>
              <p:nvPr/>
            </p:nvSpPr>
            <p:spPr bwMode="auto">
              <a:xfrm>
                <a:off x="3539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41" name="Rectangle 22"/>
              <p:cNvSpPr>
                <a:spLocks noChangeArrowheads="1"/>
              </p:cNvSpPr>
              <p:nvPr/>
            </p:nvSpPr>
            <p:spPr bwMode="auto">
              <a:xfrm>
                <a:off x="3683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42" name="Rectangle 23"/>
              <p:cNvSpPr>
                <a:spLocks noChangeArrowheads="1"/>
              </p:cNvSpPr>
              <p:nvPr/>
            </p:nvSpPr>
            <p:spPr bwMode="auto">
              <a:xfrm>
                <a:off x="3827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43" name="Rectangle 24"/>
              <p:cNvSpPr>
                <a:spLocks noChangeArrowheads="1"/>
              </p:cNvSpPr>
              <p:nvPr/>
            </p:nvSpPr>
            <p:spPr bwMode="auto">
              <a:xfrm>
                <a:off x="3971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44" name="Rectangle 25"/>
              <p:cNvSpPr>
                <a:spLocks noChangeArrowheads="1"/>
              </p:cNvSpPr>
              <p:nvPr/>
            </p:nvSpPr>
            <p:spPr bwMode="auto">
              <a:xfrm>
                <a:off x="4110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45" name="Rectangle 26"/>
              <p:cNvSpPr>
                <a:spLocks noChangeArrowheads="1"/>
              </p:cNvSpPr>
              <p:nvPr/>
            </p:nvSpPr>
            <p:spPr bwMode="auto">
              <a:xfrm>
                <a:off x="2824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46" name="Rectangle 27"/>
              <p:cNvSpPr>
                <a:spLocks noChangeArrowheads="1"/>
              </p:cNvSpPr>
              <p:nvPr/>
            </p:nvSpPr>
            <p:spPr bwMode="auto">
              <a:xfrm>
                <a:off x="2968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47" name="Rectangle 28"/>
              <p:cNvSpPr>
                <a:spLocks noChangeArrowheads="1"/>
              </p:cNvSpPr>
              <p:nvPr/>
            </p:nvSpPr>
            <p:spPr bwMode="auto">
              <a:xfrm>
                <a:off x="3112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48" name="Rectangle 29"/>
              <p:cNvSpPr>
                <a:spLocks noChangeArrowheads="1"/>
              </p:cNvSpPr>
              <p:nvPr/>
            </p:nvSpPr>
            <p:spPr bwMode="auto">
              <a:xfrm>
                <a:off x="3256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49" name="Rectangle 30"/>
              <p:cNvSpPr>
                <a:spLocks noChangeArrowheads="1"/>
              </p:cNvSpPr>
              <p:nvPr/>
            </p:nvSpPr>
            <p:spPr bwMode="auto">
              <a:xfrm>
                <a:off x="3400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50" name="Rectangle 31"/>
              <p:cNvSpPr>
                <a:spLocks noChangeArrowheads="1"/>
              </p:cNvSpPr>
              <p:nvPr/>
            </p:nvSpPr>
            <p:spPr bwMode="auto">
              <a:xfrm>
                <a:off x="3539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51" name="Rectangle 32"/>
              <p:cNvSpPr>
                <a:spLocks noChangeArrowheads="1"/>
              </p:cNvSpPr>
              <p:nvPr/>
            </p:nvSpPr>
            <p:spPr bwMode="auto">
              <a:xfrm>
                <a:off x="3683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52" name="Rectangle 33"/>
              <p:cNvSpPr>
                <a:spLocks noChangeArrowheads="1"/>
              </p:cNvSpPr>
              <p:nvPr/>
            </p:nvSpPr>
            <p:spPr bwMode="auto">
              <a:xfrm>
                <a:off x="3827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53" name="Rectangle 34"/>
              <p:cNvSpPr>
                <a:spLocks noChangeArrowheads="1"/>
              </p:cNvSpPr>
              <p:nvPr/>
            </p:nvSpPr>
            <p:spPr bwMode="auto">
              <a:xfrm>
                <a:off x="3971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54" name="Rectangle 35"/>
              <p:cNvSpPr>
                <a:spLocks noChangeArrowheads="1"/>
              </p:cNvSpPr>
              <p:nvPr/>
            </p:nvSpPr>
            <p:spPr bwMode="auto">
              <a:xfrm>
                <a:off x="4110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55" name="Rectangle 36"/>
              <p:cNvSpPr>
                <a:spLocks noChangeArrowheads="1"/>
              </p:cNvSpPr>
              <p:nvPr/>
            </p:nvSpPr>
            <p:spPr bwMode="auto">
              <a:xfrm>
                <a:off x="2824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56" name="Rectangle 37"/>
              <p:cNvSpPr>
                <a:spLocks noChangeArrowheads="1"/>
              </p:cNvSpPr>
              <p:nvPr/>
            </p:nvSpPr>
            <p:spPr bwMode="auto">
              <a:xfrm>
                <a:off x="2968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57" name="Rectangle 38"/>
              <p:cNvSpPr>
                <a:spLocks noChangeArrowheads="1"/>
              </p:cNvSpPr>
              <p:nvPr/>
            </p:nvSpPr>
            <p:spPr bwMode="auto">
              <a:xfrm>
                <a:off x="3112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58" name="Rectangle 39"/>
              <p:cNvSpPr>
                <a:spLocks noChangeArrowheads="1"/>
              </p:cNvSpPr>
              <p:nvPr/>
            </p:nvSpPr>
            <p:spPr bwMode="auto">
              <a:xfrm>
                <a:off x="3256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59" name="Rectangle 40"/>
              <p:cNvSpPr>
                <a:spLocks noChangeArrowheads="1"/>
              </p:cNvSpPr>
              <p:nvPr/>
            </p:nvSpPr>
            <p:spPr bwMode="auto">
              <a:xfrm>
                <a:off x="3400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60" name="Rectangle 41"/>
              <p:cNvSpPr>
                <a:spLocks noChangeArrowheads="1"/>
              </p:cNvSpPr>
              <p:nvPr/>
            </p:nvSpPr>
            <p:spPr bwMode="auto">
              <a:xfrm>
                <a:off x="3539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61" name="Rectangle 42"/>
              <p:cNvSpPr>
                <a:spLocks noChangeArrowheads="1"/>
              </p:cNvSpPr>
              <p:nvPr/>
            </p:nvSpPr>
            <p:spPr bwMode="auto">
              <a:xfrm>
                <a:off x="3683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62" name="Rectangle 43"/>
              <p:cNvSpPr>
                <a:spLocks noChangeArrowheads="1"/>
              </p:cNvSpPr>
              <p:nvPr/>
            </p:nvSpPr>
            <p:spPr bwMode="auto">
              <a:xfrm>
                <a:off x="3827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63" name="Rectangle 44"/>
              <p:cNvSpPr>
                <a:spLocks noChangeArrowheads="1"/>
              </p:cNvSpPr>
              <p:nvPr/>
            </p:nvSpPr>
            <p:spPr bwMode="auto">
              <a:xfrm>
                <a:off x="3971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64" name="Rectangle 45"/>
              <p:cNvSpPr>
                <a:spLocks noChangeArrowheads="1"/>
              </p:cNvSpPr>
              <p:nvPr/>
            </p:nvSpPr>
            <p:spPr bwMode="auto">
              <a:xfrm>
                <a:off x="4110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65" name="Rectangle 46"/>
              <p:cNvSpPr>
                <a:spLocks noChangeArrowheads="1"/>
              </p:cNvSpPr>
              <p:nvPr/>
            </p:nvSpPr>
            <p:spPr bwMode="auto">
              <a:xfrm>
                <a:off x="2824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66" name="Rectangle 47"/>
              <p:cNvSpPr>
                <a:spLocks noChangeArrowheads="1"/>
              </p:cNvSpPr>
              <p:nvPr/>
            </p:nvSpPr>
            <p:spPr bwMode="auto">
              <a:xfrm>
                <a:off x="2968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67" name="Rectangle 48"/>
              <p:cNvSpPr>
                <a:spLocks noChangeArrowheads="1"/>
              </p:cNvSpPr>
              <p:nvPr/>
            </p:nvSpPr>
            <p:spPr bwMode="auto">
              <a:xfrm>
                <a:off x="3112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68" name="Rectangle 49"/>
              <p:cNvSpPr>
                <a:spLocks noChangeArrowheads="1"/>
              </p:cNvSpPr>
              <p:nvPr/>
            </p:nvSpPr>
            <p:spPr bwMode="auto">
              <a:xfrm>
                <a:off x="3256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69" name="Rectangle 50"/>
              <p:cNvSpPr>
                <a:spLocks noChangeArrowheads="1"/>
              </p:cNvSpPr>
              <p:nvPr/>
            </p:nvSpPr>
            <p:spPr bwMode="auto">
              <a:xfrm>
                <a:off x="3400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70" name="Rectangle 51"/>
              <p:cNvSpPr>
                <a:spLocks noChangeArrowheads="1"/>
              </p:cNvSpPr>
              <p:nvPr/>
            </p:nvSpPr>
            <p:spPr bwMode="auto">
              <a:xfrm>
                <a:off x="3539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71" name="Rectangle 52"/>
              <p:cNvSpPr>
                <a:spLocks noChangeArrowheads="1"/>
              </p:cNvSpPr>
              <p:nvPr/>
            </p:nvSpPr>
            <p:spPr bwMode="auto">
              <a:xfrm>
                <a:off x="3683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72" name="Rectangle 53"/>
              <p:cNvSpPr>
                <a:spLocks noChangeArrowheads="1"/>
              </p:cNvSpPr>
              <p:nvPr/>
            </p:nvSpPr>
            <p:spPr bwMode="auto">
              <a:xfrm>
                <a:off x="3827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73" name="Rectangle 54"/>
              <p:cNvSpPr>
                <a:spLocks noChangeArrowheads="1"/>
              </p:cNvSpPr>
              <p:nvPr/>
            </p:nvSpPr>
            <p:spPr bwMode="auto">
              <a:xfrm>
                <a:off x="3971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74" name="Rectangle 55"/>
              <p:cNvSpPr>
                <a:spLocks noChangeArrowheads="1"/>
              </p:cNvSpPr>
              <p:nvPr/>
            </p:nvSpPr>
            <p:spPr bwMode="auto">
              <a:xfrm>
                <a:off x="4110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75" name="Rectangle 56"/>
              <p:cNvSpPr>
                <a:spLocks noChangeArrowheads="1"/>
              </p:cNvSpPr>
              <p:nvPr/>
            </p:nvSpPr>
            <p:spPr bwMode="auto">
              <a:xfrm>
                <a:off x="2824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76" name="Rectangle 57"/>
              <p:cNvSpPr>
                <a:spLocks noChangeArrowheads="1"/>
              </p:cNvSpPr>
              <p:nvPr/>
            </p:nvSpPr>
            <p:spPr bwMode="auto">
              <a:xfrm>
                <a:off x="2968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77" name="Rectangle 58"/>
              <p:cNvSpPr>
                <a:spLocks noChangeArrowheads="1"/>
              </p:cNvSpPr>
              <p:nvPr/>
            </p:nvSpPr>
            <p:spPr bwMode="auto">
              <a:xfrm>
                <a:off x="3112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78" name="Rectangle 59"/>
              <p:cNvSpPr>
                <a:spLocks noChangeArrowheads="1"/>
              </p:cNvSpPr>
              <p:nvPr/>
            </p:nvSpPr>
            <p:spPr bwMode="auto">
              <a:xfrm>
                <a:off x="3256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79" name="Rectangle 60"/>
              <p:cNvSpPr>
                <a:spLocks noChangeArrowheads="1"/>
              </p:cNvSpPr>
              <p:nvPr/>
            </p:nvSpPr>
            <p:spPr bwMode="auto">
              <a:xfrm>
                <a:off x="3400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80" name="Rectangle 61"/>
              <p:cNvSpPr>
                <a:spLocks noChangeArrowheads="1"/>
              </p:cNvSpPr>
              <p:nvPr/>
            </p:nvSpPr>
            <p:spPr bwMode="auto">
              <a:xfrm>
                <a:off x="3539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81" name="Rectangle 62"/>
              <p:cNvSpPr>
                <a:spLocks noChangeArrowheads="1"/>
              </p:cNvSpPr>
              <p:nvPr/>
            </p:nvSpPr>
            <p:spPr bwMode="auto">
              <a:xfrm>
                <a:off x="3683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82" name="Rectangle 63"/>
              <p:cNvSpPr>
                <a:spLocks noChangeArrowheads="1"/>
              </p:cNvSpPr>
              <p:nvPr/>
            </p:nvSpPr>
            <p:spPr bwMode="auto">
              <a:xfrm>
                <a:off x="3827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83" name="Rectangle 64"/>
              <p:cNvSpPr>
                <a:spLocks noChangeArrowheads="1"/>
              </p:cNvSpPr>
              <p:nvPr/>
            </p:nvSpPr>
            <p:spPr bwMode="auto">
              <a:xfrm>
                <a:off x="3971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84" name="Rectangle 65"/>
              <p:cNvSpPr>
                <a:spLocks noChangeArrowheads="1"/>
              </p:cNvSpPr>
              <p:nvPr/>
            </p:nvSpPr>
            <p:spPr bwMode="auto">
              <a:xfrm>
                <a:off x="4110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85" name="Rectangle 66"/>
              <p:cNvSpPr>
                <a:spLocks noChangeArrowheads="1"/>
              </p:cNvSpPr>
              <p:nvPr/>
            </p:nvSpPr>
            <p:spPr bwMode="auto">
              <a:xfrm>
                <a:off x="2824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86" name="Rectangle 67"/>
              <p:cNvSpPr>
                <a:spLocks noChangeArrowheads="1"/>
              </p:cNvSpPr>
              <p:nvPr/>
            </p:nvSpPr>
            <p:spPr bwMode="auto">
              <a:xfrm>
                <a:off x="2968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87" name="Rectangle 68"/>
              <p:cNvSpPr>
                <a:spLocks noChangeArrowheads="1"/>
              </p:cNvSpPr>
              <p:nvPr/>
            </p:nvSpPr>
            <p:spPr bwMode="auto">
              <a:xfrm>
                <a:off x="3112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88" name="Rectangle 69"/>
              <p:cNvSpPr>
                <a:spLocks noChangeArrowheads="1"/>
              </p:cNvSpPr>
              <p:nvPr/>
            </p:nvSpPr>
            <p:spPr bwMode="auto">
              <a:xfrm>
                <a:off x="3256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89" name="Rectangle 70"/>
              <p:cNvSpPr>
                <a:spLocks noChangeArrowheads="1"/>
              </p:cNvSpPr>
              <p:nvPr/>
            </p:nvSpPr>
            <p:spPr bwMode="auto">
              <a:xfrm>
                <a:off x="3400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90" name="Rectangle 71"/>
              <p:cNvSpPr>
                <a:spLocks noChangeArrowheads="1"/>
              </p:cNvSpPr>
              <p:nvPr/>
            </p:nvSpPr>
            <p:spPr bwMode="auto">
              <a:xfrm>
                <a:off x="3539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91" name="Rectangle 72"/>
              <p:cNvSpPr>
                <a:spLocks noChangeArrowheads="1"/>
              </p:cNvSpPr>
              <p:nvPr/>
            </p:nvSpPr>
            <p:spPr bwMode="auto">
              <a:xfrm>
                <a:off x="3683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92" name="Rectangle 73"/>
              <p:cNvSpPr>
                <a:spLocks noChangeArrowheads="1"/>
              </p:cNvSpPr>
              <p:nvPr/>
            </p:nvSpPr>
            <p:spPr bwMode="auto">
              <a:xfrm>
                <a:off x="3827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93" name="Rectangle 74"/>
              <p:cNvSpPr>
                <a:spLocks noChangeArrowheads="1"/>
              </p:cNvSpPr>
              <p:nvPr/>
            </p:nvSpPr>
            <p:spPr bwMode="auto">
              <a:xfrm>
                <a:off x="3971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94" name="Rectangle 75"/>
              <p:cNvSpPr>
                <a:spLocks noChangeArrowheads="1"/>
              </p:cNvSpPr>
              <p:nvPr/>
            </p:nvSpPr>
            <p:spPr bwMode="auto">
              <a:xfrm>
                <a:off x="4110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95" name="Rectangle 76"/>
              <p:cNvSpPr>
                <a:spLocks noChangeArrowheads="1"/>
              </p:cNvSpPr>
              <p:nvPr/>
            </p:nvSpPr>
            <p:spPr bwMode="auto">
              <a:xfrm>
                <a:off x="2824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96" name="Rectangle 77"/>
              <p:cNvSpPr>
                <a:spLocks noChangeArrowheads="1"/>
              </p:cNvSpPr>
              <p:nvPr/>
            </p:nvSpPr>
            <p:spPr bwMode="auto">
              <a:xfrm>
                <a:off x="2968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97" name="Rectangle 78"/>
              <p:cNvSpPr>
                <a:spLocks noChangeArrowheads="1"/>
              </p:cNvSpPr>
              <p:nvPr/>
            </p:nvSpPr>
            <p:spPr bwMode="auto">
              <a:xfrm>
                <a:off x="3112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98" name="Rectangle 79"/>
              <p:cNvSpPr>
                <a:spLocks noChangeArrowheads="1"/>
              </p:cNvSpPr>
              <p:nvPr/>
            </p:nvSpPr>
            <p:spPr bwMode="auto">
              <a:xfrm>
                <a:off x="3256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99" name="Rectangle 80"/>
              <p:cNvSpPr>
                <a:spLocks noChangeArrowheads="1"/>
              </p:cNvSpPr>
              <p:nvPr/>
            </p:nvSpPr>
            <p:spPr bwMode="auto">
              <a:xfrm>
                <a:off x="3400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00" name="Rectangle 81"/>
              <p:cNvSpPr>
                <a:spLocks noChangeArrowheads="1"/>
              </p:cNvSpPr>
              <p:nvPr/>
            </p:nvSpPr>
            <p:spPr bwMode="auto">
              <a:xfrm>
                <a:off x="3539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01" name="Rectangle 82"/>
              <p:cNvSpPr>
                <a:spLocks noChangeArrowheads="1"/>
              </p:cNvSpPr>
              <p:nvPr/>
            </p:nvSpPr>
            <p:spPr bwMode="auto">
              <a:xfrm>
                <a:off x="3683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02" name="Rectangle 83"/>
              <p:cNvSpPr>
                <a:spLocks noChangeArrowheads="1"/>
              </p:cNvSpPr>
              <p:nvPr/>
            </p:nvSpPr>
            <p:spPr bwMode="auto">
              <a:xfrm>
                <a:off x="3827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03" name="Rectangle 84"/>
              <p:cNvSpPr>
                <a:spLocks noChangeArrowheads="1"/>
              </p:cNvSpPr>
              <p:nvPr/>
            </p:nvSpPr>
            <p:spPr bwMode="auto">
              <a:xfrm>
                <a:off x="3971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04" name="Rectangle 85"/>
              <p:cNvSpPr>
                <a:spLocks noChangeArrowheads="1"/>
              </p:cNvSpPr>
              <p:nvPr/>
            </p:nvSpPr>
            <p:spPr bwMode="auto">
              <a:xfrm>
                <a:off x="4110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05" name="Rectangle 86"/>
              <p:cNvSpPr>
                <a:spLocks noChangeArrowheads="1"/>
              </p:cNvSpPr>
              <p:nvPr/>
            </p:nvSpPr>
            <p:spPr bwMode="auto">
              <a:xfrm>
                <a:off x="2824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06" name="Rectangle 87"/>
              <p:cNvSpPr>
                <a:spLocks noChangeArrowheads="1"/>
              </p:cNvSpPr>
              <p:nvPr/>
            </p:nvSpPr>
            <p:spPr bwMode="auto">
              <a:xfrm>
                <a:off x="2968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07" name="Rectangle 88"/>
              <p:cNvSpPr>
                <a:spLocks noChangeArrowheads="1"/>
              </p:cNvSpPr>
              <p:nvPr/>
            </p:nvSpPr>
            <p:spPr bwMode="auto">
              <a:xfrm>
                <a:off x="3112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08" name="Rectangle 89"/>
              <p:cNvSpPr>
                <a:spLocks noChangeArrowheads="1"/>
              </p:cNvSpPr>
              <p:nvPr/>
            </p:nvSpPr>
            <p:spPr bwMode="auto">
              <a:xfrm>
                <a:off x="3256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09" name="Rectangle 90"/>
              <p:cNvSpPr>
                <a:spLocks noChangeArrowheads="1"/>
              </p:cNvSpPr>
              <p:nvPr/>
            </p:nvSpPr>
            <p:spPr bwMode="auto">
              <a:xfrm>
                <a:off x="3400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10" name="Rectangle 91"/>
              <p:cNvSpPr>
                <a:spLocks noChangeArrowheads="1"/>
              </p:cNvSpPr>
              <p:nvPr/>
            </p:nvSpPr>
            <p:spPr bwMode="auto">
              <a:xfrm>
                <a:off x="3539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11" name="Rectangle 92"/>
              <p:cNvSpPr>
                <a:spLocks noChangeArrowheads="1"/>
              </p:cNvSpPr>
              <p:nvPr/>
            </p:nvSpPr>
            <p:spPr bwMode="auto">
              <a:xfrm>
                <a:off x="3683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12" name="Rectangle 93"/>
              <p:cNvSpPr>
                <a:spLocks noChangeArrowheads="1"/>
              </p:cNvSpPr>
              <p:nvPr/>
            </p:nvSpPr>
            <p:spPr bwMode="auto">
              <a:xfrm>
                <a:off x="3827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13" name="Rectangle 94"/>
              <p:cNvSpPr>
                <a:spLocks noChangeArrowheads="1"/>
              </p:cNvSpPr>
              <p:nvPr/>
            </p:nvSpPr>
            <p:spPr bwMode="auto">
              <a:xfrm>
                <a:off x="3971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14" name="Rectangle 95"/>
              <p:cNvSpPr>
                <a:spLocks noChangeArrowheads="1"/>
              </p:cNvSpPr>
              <p:nvPr/>
            </p:nvSpPr>
            <p:spPr bwMode="auto">
              <a:xfrm>
                <a:off x="4110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15" name="Rectangle 96"/>
              <p:cNvSpPr>
                <a:spLocks noChangeArrowheads="1"/>
              </p:cNvSpPr>
              <p:nvPr/>
            </p:nvSpPr>
            <p:spPr bwMode="auto">
              <a:xfrm>
                <a:off x="2824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16" name="Rectangle 97"/>
              <p:cNvSpPr>
                <a:spLocks noChangeArrowheads="1"/>
              </p:cNvSpPr>
              <p:nvPr/>
            </p:nvSpPr>
            <p:spPr bwMode="auto">
              <a:xfrm>
                <a:off x="2968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17" name="Rectangle 98"/>
              <p:cNvSpPr>
                <a:spLocks noChangeArrowheads="1"/>
              </p:cNvSpPr>
              <p:nvPr/>
            </p:nvSpPr>
            <p:spPr bwMode="auto">
              <a:xfrm>
                <a:off x="3112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18" name="Rectangle 99"/>
              <p:cNvSpPr>
                <a:spLocks noChangeArrowheads="1"/>
              </p:cNvSpPr>
              <p:nvPr/>
            </p:nvSpPr>
            <p:spPr bwMode="auto">
              <a:xfrm>
                <a:off x="3256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19" name="Rectangle 100"/>
              <p:cNvSpPr>
                <a:spLocks noChangeArrowheads="1"/>
              </p:cNvSpPr>
              <p:nvPr/>
            </p:nvSpPr>
            <p:spPr bwMode="auto">
              <a:xfrm>
                <a:off x="3400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20" name="Rectangle 101"/>
              <p:cNvSpPr>
                <a:spLocks noChangeArrowheads="1"/>
              </p:cNvSpPr>
              <p:nvPr/>
            </p:nvSpPr>
            <p:spPr bwMode="auto">
              <a:xfrm>
                <a:off x="3539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21" name="Rectangle 102"/>
              <p:cNvSpPr>
                <a:spLocks noChangeArrowheads="1"/>
              </p:cNvSpPr>
              <p:nvPr/>
            </p:nvSpPr>
            <p:spPr bwMode="auto">
              <a:xfrm>
                <a:off x="3683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22" name="Rectangle 103"/>
              <p:cNvSpPr>
                <a:spLocks noChangeArrowheads="1"/>
              </p:cNvSpPr>
              <p:nvPr/>
            </p:nvSpPr>
            <p:spPr bwMode="auto">
              <a:xfrm>
                <a:off x="3827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23" name="Rectangle 104"/>
              <p:cNvSpPr>
                <a:spLocks noChangeArrowheads="1"/>
              </p:cNvSpPr>
              <p:nvPr/>
            </p:nvSpPr>
            <p:spPr bwMode="auto">
              <a:xfrm>
                <a:off x="3971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24" name="Rectangle 105"/>
              <p:cNvSpPr>
                <a:spLocks noChangeArrowheads="1"/>
              </p:cNvSpPr>
              <p:nvPr/>
            </p:nvSpPr>
            <p:spPr bwMode="auto">
              <a:xfrm>
                <a:off x="4110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25" name="Rectangle 106"/>
              <p:cNvSpPr>
                <a:spLocks noChangeArrowheads="1"/>
              </p:cNvSpPr>
              <p:nvPr/>
            </p:nvSpPr>
            <p:spPr bwMode="auto">
              <a:xfrm>
                <a:off x="4249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26" name="Rectangle 107"/>
              <p:cNvSpPr>
                <a:spLocks noChangeArrowheads="1"/>
              </p:cNvSpPr>
              <p:nvPr/>
            </p:nvSpPr>
            <p:spPr bwMode="auto">
              <a:xfrm>
                <a:off x="4393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27" name="Rectangle 108"/>
              <p:cNvSpPr>
                <a:spLocks noChangeArrowheads="1"/>
              </p:cNvSpPr>
              <p:nvPr/>
            </p:nvSpPr>
            <p:spPr bwMode="auto">
              <a:xfrm>
                <a:off x="4537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28" name="Rectangle 109"/>
              <p:cNvSpPr>
                <a:spLocks noChangeArrowheads="1"/>
              </p:cNvSpPr>
              <p:nvPr/>
            </p:nvSpPr>
            <p:spPr bwMode="auto">
              <a:xfrm>
                <a:off x="4681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29" name="Rectangle 110"/>
              <p:cNvSpPr>
                <a:spLocks noChangeArrowheads="1"/>
              </p:cNvSpPr>
              <p:nvPr/>
            </p:nvSpPr>
            <p:spPr bwMode="auto">
              <a:xfrm>
                <a:off x="4825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30" name="Rectangle 111"/>
              <p:cNvSpPr>
                <a:spLocks noChangeArrowheads="1"/>
              </p:cNvSpPr>
              <p:nvPr/>
            </p:nvSpPr>
            <p:spPr bwMode="auto">
              <a:xfrm>
                <a:off x="4964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31" name="Rectangle 112"/>
              <p:cNvSpPr>
                <a:spLocks noChangeArrowheads="1"/>
              </p:cNvSpPr>
              <p:nvPr/>
            </p:nvSpPr>
            <p:spPr bwMode="auto">
              <a:xfrm>
                <a:off x="4249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32" name="Rectangle 113"/>
              <p:cNvSpPr>
                <a:spLocks noChangeArrowheads="1"/>
              </p:cNvSpPr>
              <p:nvPr/>
            </p:nvSpPr>
            <p:spPr bwMode="auto">
              <a:xfrm>
                <a:off x="4393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33" name="Rectangle 114"/>
              <p:cNvSpPr>
                <a:spLocks noChangeArrowheads="1"/>
              </p:cNvSpPr>
              <p:nvPr/>
            </p:nvSpPr>
            <p:spPr bwMode="auto">
              <a:xfrm>
                <a:off x="4537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34" name="Rectangle 115"/>
              <p:cNvSpPr>
                <a:spLocks noChangeArrowheads="1"/>
              </p:cNvSpPr>
              <p:nvPr/>
            </p:nvSpPr>
            <p:spPr bwMode="auto">
              <a:xfrm>
                <a:off x="4681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35" name="Rectangle 116"/>
              <p:cNvSpPr>
                <a:spLocks noChangeArrowheads="1"/>
              </p:cNvSpPr>
              <p:nvPr/>
            </p:nvSpPr>
            <p:spPr bwMode="auto">
              <a:xfrm>
                <a:off x="4825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36" name="Rectangle 117"/>
              <p:cNvSpPr>
                <a:spLocks noChangeArrowheads="1"/>
              </p:cNvSpPr>
              <p:nvPr/>
            </p:nvSpPr>
            <p:spPr bwMode="auto">
              <a:xfrm>
                <a:off x="4964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37" name="Rectangle 118"/>
              <p:cNvSpPr>
                <a:spLocks noChangeArrowheads="1"/>
              </p:cNvSpPr>
              <p:nvPr/>
            </p:nvSpPr>
            <p:spPr bwMode="auto">
              <a:xfrm>
                <a:off x="4249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38" name="Rectangle 119"/>
              <p:cNvSpPr>
                <a:spLocks noChangeArrowheads="1"/>
              </p:cNvSpPr>
              <p:nvPr/>
            </p:nvSpPr>
            <p:spPr bwMode="auto">
              <a:xfrm>
                <a:off x="4393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39" name="Rectangle 120"/>
              <p:cNvSpPr>
                <a:spLocks noChangeArrowheads="1"/>
              </p:cNvSpPr>
              <p:nvPr/>
            </p:nvSpPr>
            <p:spPr bwMode="auto">
              <a:xfrm>
                <a:off x="4537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40" name="Rectangle 121"/>
              <p:cNvSpPr>
                <a:spLocks noChangeArrowheads="1"/>
              </p:cNvSpPr>
              <p:nvPr/>
            </p:nvSpPr>
            <p:spPr bwMode="auto">
              <a:xfrm>
                <a:off x="4681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41" name="Rectangle 122"/>
              <p:cNvSpPr>
                <a:spLocks noChangeArrowheads="1"/>
              </p:cNvSpPr>
              <p:nvPr/>
            </p:nvSpPr>
            <p:spPr bwMode="auto">
              <a:xfrm>
                <a:off x="4825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42" name="Rectangle 123"/>
              <p:cNvSpPr>
                <a:spLocks noChangeArrowheads="1"/>
              </p:cNvSpPr>
              <p:nvPr/>
            </p:nvSpPr>
            <p:spPr bwMode="auto">
              <a:xfrm>
                <a:off x="4964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43" name="Rectangle 124"/>
              <p:cNvSpPr>
                <a:spLocks noChangeArrowheads="1"/>
              </p:cNvSpPr>
              <p:nvPr/>
            </p:nvSpPr>
            <p:spPr bwMode="auto">
              <a:xfrm>
                <a:off x="4249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44" name="Rectangle 125"/>
              <p:cNvSpPr>
                <a:spLocks noChangeArrowheads="1"/>
              </p:cNvSpPr>
              <p:nvPr/>
            </p:nvSpPr>
            <p:spPr bwMode="auto">
              <a:xfrm>
                <a:off x="4393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45" name="Rectangle 126"/>
              <p:cNvSpPr>
                <a:spLocks noChangeArrowheads="1"/>
              </p:cNvSpPr>
              <p:nvPr/>
            </p:nvSpPr>
            <p:spPr bwMode="auto">
              <a:xfrm>
                <a:off x="4537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46" name="Rectangle 127"/>
              <p:cNvSpPr>
                <a:spLocks noChangeArrowheads="1"/>
              </p:cNvSpPr>
              <p:nvPr/>
            </p:nvSpPr>
            <p:spPr bwMode="auto">
              <a:xfrm>
                <a:off x="4681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47" name="Rectangle 128"/>
              <p:cNvSpPr>
                <a:spLocks noChangeArrowheads="1"/>
              </p:cNvSpPr>
              <p:nvPr/>
            </p:nvSpPr>
            <p:spPr bwMode="auto">
              <a:xfrm>
                <a:off x="4825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48" name="Rectangle 129"/>
              <p:cNvSpPr>
                <a:spLocks noChangeArrowheads="1"/>
              </p:cNvSpPr>
              <p:nvPr/>
            </p:nvSpPr>
            <p:spPr bwMode="auto">
              <a:xfrm>
                <a:off x="4964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49" name="Rectangle 130"/>
              <p:cNvSpPr>
                <a:spLocks noChangeArrowheads="1"/>
              </p:cNvSpPr>
              <p:nvPr/>
            </p:nvSpPr>
            <p:spPr bwMode="auto">
              <a:xfrm>
                <a:off x="4249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50" name="Rectangle 131"/>
              <p:cNvSpPr>
                <a:spLocks noChangeArrowheads="1"/>
              </p:cNvSpPr>
              <p:nvPr/>
            </p:nvSpPr>
            <p:spPr bwMode="auto">
              <a:xfrm>
                <a:off x="4393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51" name="Rectangle 132"/>
              <p:cNvSpPr>
                <a:spLocks noChangeArrowheads="1"/>
              </p:cNvSpPr>
              <p:nvPr/>
            </p:nvSpPr>
            <p:spPr bwMode="auto">
              <a:xfrm>
                <a:off x="4537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52" name="Rectangle 133"/>
              <p:cNvSpPr>
                <a:spLocks noChangeArrowheads="1"/>
              </p:cNvSpPr>
              <p:nvPr/>
            </p:nvSpPr>
            <p:spPr bwMode="auto">
              <a:xfrm>
                <a:off x="4681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53" name="Rectangle 134"/>
              <p:cNvSpPr>
                <a:spLocks noChangeArrowheads="1"/>
              </p:cNvSpPr>
              <p:nvPr/>
            </p:nvSpPr>
            <p:spPr bwMode="auto">
              <a:xfrm>
                <a:off x="4825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54" name="Rectangle 135"/>
              <p:cNvSpPr>
                <a:spLocks noChangeArrowheads="1"/>
              </p:cNvSpPr>
              <p:nvPr/>
            </p:nvSpPr>
            <p:spPr bwMode="auto">
              <a:xfrm>
                <a:off x="4964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55" name="Rectangle 136"/>
              <p:cNvSpPr>
                <a:spLocks noChangeArrowheads="1"/>
              </p:cNvSpPr>
              <p:nvPr/>
            </p:nvSpPr>
            <p:spPr bwMode="auto">
              <a:xfrm>
                <a:off x="4249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56" name="Rectangle 137"/>
              <p:cNvSpPr>
                <a:spLocks noChangeArrowheads="1"/>
              </p:cNvSpPr>
              <p:nvPr/>
            </p:nvSpPr>
            <p:spPr bwMode="auto">
              <a:xfrm>
                <a:off x="4393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57" name="Rectangle 138"/>
              <p:cNvSpPr>
                <a:spLocks noChangeArrowheads="1"/>
              </p:cNvSpPr>
              <p:nvPr/>
            </p:nvSpPr>
            <p:spPr bwMode="auto">
              <a:xfrm>
                <a:off x="4537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58" name="Rectangle 139"/>
              <p:cNvSpPr>
                <a:spLocks noChangeArrowheads="1"/>
              </p:cNvSpPr>
              <p:nvPr/>
            </p:nvSpPr>
            <p:spPr bwMode="auto">
              <a:xfrm>
                <a:off x="4681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59" name="Rectangle 140"/>
              <p:cNvSpPr>
                <a:spLocks noChangeArrowheads="1"/>
              </p:cNvSpPr>
              <p:nvPr/>
            </p:nvSpPr>
            <p:spPr bwMode="auto">
              <a:xfrm>
                <a:off x="4825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60" name="Rectangle 141"/>
              <p:cNvSpPr>
                <a:spLocks noChangeArrowheads="1"/>
              </p:cNvSpPr>
              <p:nvPr/>
            </p:nvSpPr>
            <p:spPr bwMode="auto">
              <a:xfrm>
                <a:off x="4964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61" name="Rectangle 142"/>
              <p:cNvSpPr>
                <a:spLocks noChangeArrowheads="1"/>
              </p:cNvSpPr>
              <p:nvPr/>
            </p:nvSpPr>
            <p:spPr bwMode="auto">
              <a:xfrm>
                <a:off x="4249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62" name="Rectangle 143"/>
              <p:cNvSpPr>
                <a:spLocks noChangeArrowheads="1"/>
              </p:cNvSpPr>
              <p:nvPr/>
            </p:nvSpPr>
            <p:spPr bwMode="auto">
              <a:xfrm>
                <a:off x="4393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63" name="Rectangle 144"/>
              <p:cNvSpPr>
                <a:spLocks noChangeArrowheads="1"/>
              </p:cNvSpPr>
              <p:nvPr/>
            </p:nvSpPr>
            <p:spPr bwMode="auto">
              <a:xfrm>
                <a:off x="4537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64" name="Rectangle 145"/>
              <p:cNvSpPr>
                <a:spLocks noChangeArrowheads="1"/>
              </p:cNvSpPr>
              <p:nvPr/>
            </p:nvSpPr>
            <p:spPr bwMode="auto">
              <a:xfrm>
                <a:off x="4681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65" name="Rectangle 146"/>
              <p:cNvSpPr>
                <a:spLocks noChangeArrowheads="1"/>
              </p:cNvSpPr>
              <p:nvPr/>
            </p:nvSpPr>
            <p:spPr bwMode="auto">
              <a:xfrm>
                <a:off x="4825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66" name="Rectangle 147"/>
              <p:cNvSpPr>
                <a:spLocks noChangeArrowheads="1"/>
              </p:cNvSpPr>
              <p:nvPr/>
            </p:nvSpPr>
            <p:spPr bwMode="auto">
              <a:xfrm>
                <a:off x="4964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67" name="Rectangle 148"/>
              <p:cNvSpPr>
                <a:spLocks noChangeArrowheads="1"/>
              </p:cNvSpPr>
              <p:nvPr/>
            </p:nvSpPr>
            <p:spPr bwMode="auto">
              <a:xfrm>
                <a:off x="4249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68" name="Rectangle 149"/>
              <p:cNvSpPr>
                <a:spLocks noChangeArrowheads="1"/>
              </p:cNvSpPr>
              <p:nvPr/>
            </p:nvSpPr>
            <p:spPr bwMode="auto">
              <a:xfrm>
                <a:off x="4393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69" name="Rectangle 150"/>
              <p:cNvSpPr>
                <a:spLocks noChangeArrowheads="1"/>
              </p:cNvSpPr>
              <p:nvPr/>
            </p:nvSpPr>
            <p:spPr bwMode="auto">
              <a:xfrm>
                <a:off x="4537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70" name="Rectangle 151"/>
              <p:cNvSpPr>
                <a:spLocks noChangeArrowheads="1"/>
              </p:cNvSpPr>
              <p:nvPr/>
            </p:nvSpPr>
            <p:spPr bwMode="auto">
              <a:xfrm>
                <a:off x="4681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71" name="Rectangle 152"/>
              <p:cNvSpPr>
                <a:spLocks noChangeArrowheads="1"/>
              </p:cNvSpPr>
              <p:nvPr/>
            </p:nvSpPr>
            <p:spPr bwMode="auto">
              <a:xfrm>
                <a:off x="4825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72" name="Rectangle 153"/>
              <p:cNvSpPr>
                <a:spLocks noChangeArrowheads="1"/>
              </p:cNvSpPr>
              <p:nvPr/>
            </p:nvSpPr>
            <p:spPr bwMode="auto">
              <a:xfrm>
                <a:off x="4964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73" name="Rectangle 154"/>
              <p:cNvSpPr>
                <a:spLocks noChangeArrowheads="1"/>
              </p:cNvSpPr>
              <p:nvPr/>
            </p:nvSpPr>
            <p:spPr bwMode="auto">
              <a:xfrm>
                <a:off x="4249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74" name="Rectangle 155"/>
              <p:cNvSpPr>
                <a:spLocks noChangeArrowheads="1"/>
              </p:cNvSpPr>
              <p:nvPr/>
            </p:nvSpPr>
            <p:spPr bwMode="auto">
              <a:xfrm>
                <a:off x="4393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75" name="Rectangle 156"/>
              <p:cNvSpPr>
                <a:spLocks noChangeArrowheads="1"/>
              </p:cNvSpPr>
              <p:nvPr/>
            </p:nvSpPr>
            <p:spPr bwMode="auto">
              <a:xfrm>
                <a:off x="4537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76" name="Rectangle 157"/>
              <p:cNvSpPr>
                <a:spLocks noChangeArrowheads="1"/>
              </p:cNvSpPr>
              <p:nvPr/>
            </p:nvSpPr>
            <p:spPr bwMode="auto">
              <a:xfrm>
                <a:off x="4681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77" name="Rectangle 158"/>
              <p:cNvSpPr>
                <a:spLocks noChangeArrowheads="1"/>
              </p:cNvSpPr>
              <p:nvPr/>
            </p:nvSpPr>
            <p:spPr bwMode="auto">
              <a:xfrm>
                <a:off x="4825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78" name="Rectangle 159"/>
              <p:cNvSpPr>
                <a:spLocks noChangeArrowheads="1"/>
              </p:cNvSpPr>
              <p:nvPr/>
            </p:nvSpPr>
            <p:spPr bwMode="auto">
              <a:xfrm>
                <a:off x="4964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79" name="Rectangle 160"/>
              <p:cNvSpPr>
                <a:spLocks noChangeArrowheads="1"/>
              </p:cNvSpPr>
              <p:nvPr/>
            </p:nvSpPr>
            <p:spPr bwMode="auto">
              <a:xfrm>
                <a:off x="4249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80" name="Rectangle 161"/>
              <p:cNvSpPr>
                <a:spLocks noChangeArrowheads="1"/>
              </p:cNvSpPr>
              <p:nvPr/>
            </p:nvSpPr>
            <p:spPr bwMode="auto">
              <a:xfrm>
                <a:off x="4393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81" name="Rectangle 162"/>
              <p:cNvSpPr>
                <a:spLocks noChangeArrowheads="1"/>
              </p:cNvSpPr>
              <p:nvPr/>
            </p:nvSpPr>
            <p:spPr bwMode="auto">
              <a:xfrm>
                <a:off x="4537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82" name="Rectangle 163"/>
              <p:cNvSpPr>
                <a:spLocks noChangeArrowheads="1"/>
              </p:cNvSpPr>
              <p:nvPr/>
            </p:nvSpPr>
            <p:spPr bwMode="auto">
              <a:xfrm>
                <a:off x="4681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83" name="Rectangle 164"/>
              <p:cNvSpPr>
                <a:spLocks noChangeArrowheads="1"/>
              </p:cNvSpPr>
              <p:nvPr/>
            </p:nvSpPr>
            <p:spPr bwMode="auto">
              <a:xfrm>
                <a:off x="4825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84" name="Rectangle 165"/>
              <p:cNvSpPr>
                <a:spLocks noChangeArrowheads="1"/>
              </p:cNvSpPr>
              <p:nvPr/>
            </p:nvSpPr>
            <p:spPr bwMode="auto">
              <a:xfrm>
                <a:off x="4964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85" name="Rectangle 166"/>
              <p:cNvSpPr>
                <a:spLocks noChangeArrowheads="1"/>
              </p:cNvSpPr>
              <p:nvPr/>
            </p:nvSpPr>
            <p:spPr bwMode="auto">
              <a:xfrm>
                <a:off x="2824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86" name="Rectangle 167"/>
              <p:cNvSpPr>
                <a:spLocks noChangeArrowheads="1"/>
              </p:cNvSpPr>
              <p:nvPr/>
            </p:nvSpPr>
            <p:spPr bwMode="auto">
              <a:xfrm>
                <a:off x="2968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87" name="Rectangle 168"/>
              <p:cNvSpPr>
                <a:spLocks noChangeArrowheads="1"/>
              </p:cNvSpPr>
              <p:nvPr/>
            </p:nvSpPr>
            <p:spPr bwMode="auto">
              <a:xfrm>
                <a:off x="3112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88" name="Rectangle 169"/>
              <p:cNvSpPr>
                <a:spLocks noChangeArrowheads="1"/>
              </p:cNvSpPr>
              <p:nvPr/>
            </p:nvSpPr>
            <p:spPr bwMode="auto">
              <a:xfrm>
                <a:off x="3256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89" name="Rectangle 170"/>
              <p:cNvSpPr>
                <a:spLocks noChangeArrowheads="1"/>
              </p:cNvSpPr>
              <p:nvPr/>
            </p:nvSpPr>
            <p:spPr bwMode="auto">
              <a:xfrm>
                <a:off x="3400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90" name="Rectangle 171"/>
              <p:cNvSpPr>
                <a:spLocks noChangeArrowheads="1"/>
              </p:cNvSpPr>
              <p:nvPr/>
            </p:nvSpPr>
            <p:spPr bwMode="auto">
              <a:xfrm>
                <a:off x="3539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91" name="Rectangle 172"/>
              <p:cNvSpPr>
                <a:spLocks noChangeArrowheads="1"/>
              </p:cNvSpPr>
              <p:nvPr/>
            </p:nvSpPr>
            <p:spPr bwMode="auto">
              <a:xfrm>
                <a:off x="3683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92" name="Rectangle 173"/>
              <p:cNvSpPr>
                <a:spLocks noChangeArrowheads="1"/>
              </p:cNvSpPr>
              <p:nvPr/>
            </p:nvSpPr>
            <p:spPr bwMode="auto">
              <a:xfrm>
                <a:off x="3827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93" name="Rectangle 174"/>
              <p:cNvSpPr>
                <a:spLocks noChangeArrowheads="1"/>
              </p:cNvSpPr>
              <p:nvPr/>
            </p:nvSpPr>
            <p:spPr bwMode="auto">
              <a:xfrm>
                <a:off x="3971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94" name="Rectangle 175"/>
              <p:cNvSpPr>
                <a:spLocks noChangeArrowheads="1"/>
              </p:cNvSpPr>
              <p:nvPr/>
            </p:nvSpPr>
            <p:spPr bwMode="auto">
              <a:xfrm>
                <a:off x="4110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95" name="Rectangle 176"/>
              <p:cNvSpPr>
                <a:spLocks noChangeArrowheads="1"/>
              </p:cNvSpPr>
              <p:nvPr/>
            </p:nvSpPr>
            <p:spPr bwMode="auto">
              <a:xfrm>
                <a:off x="2824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96" name="Rectangle 177"/>
              <p:cNvSpPr>
                <a:spLocks noChangeArrowheads="1"/>
              </p:cNvSpPr>
              <p:nvPr/>
            </p:nvSpPr>
            <p:spPr bwMode="auto">
              <a:xfrm>
                <a:off x="2968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97" name="Rectangle 178"/>
              <p:cNvSpPr>
                <a:spLocks noChangeArrowheads="1"/>
              </p:cNvSpPr>
              <p:nvPr/>
            </p:nvSpPr>
            <p:spPr bwMode="auto">
              <a:xfrm>
                <a:off x="3112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98" name="Rectangle 179"/>
              <p:cNvSpPr>
                <a:spLocks noChangeArrowheads="1"/>
              </p:cNvSpPr>
              <p:nvPr/>
            </p:nvSpPr>
            <p:spPr bwMode="auto">
              <a:xfrm>
                <a:off x="3256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399" name="Rectangle 180"/>
              <p:cNvSpPr>
                <a:spLocks noChangeArrowheads="1"/>
              </p:cNvSpPr>
              <p:nvPr/>
            </p:nvSpPr>
            <p:spPr bwMode="auto">
              <a:xfrm>
                <a:off x="3400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00" name="Rectangle 181"/>
              <p:cNvSpPr>
                <a:spLocks noChangeArrowheads="1"/>
              </p:cNvSpPr>
              <p:nvPr/>
            </p:nvSpPr>
            <p:spPr bwMode="auto">
              <a:xfrm>
                <a:off x="3539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01" name="Rectangle 182"/>
              <p:cNvSpPr>
                <a:spLocks noChangeArrowheads="1"/>
              </p:cNvSpPr>
              <p:nvPr/>
            </p:nvSpPr>
            <p:spPr bwMode="auto">
              <a:xfrm>
                <a:off x="3683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02" name="Rectangle 183"/>
              <p:cNvSpPr>
                <a:spLocks noChangeArrowheads="1"/>
              </p:cNvSpPr>
              <p:nvPr/>
            </p:nvSpPr>
            <p:spPr bwMode="auto">
              <a:xfrm>
                <a:off x="3827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03" name="Rectangle 184"/>
              <p:cNvSpPr>
                <a:spLocks noChangeArrowheads="1"/>
              </p:cNvSpPr>
              <p:nvPr/>
            </p:nvSpPr>
            <p:spPr bwMode="auto">
              <a:xfrm>
                <a:off x="3971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04" name="Rectangle 185"/>
              <p:cNvSpPr>
                <a:spLocks noChangeArrowheads="1"/>
              </p:cNvSpPr>
              <p:nvPr/>
            </p:nvSpPr>
            <p:spPr bwMode="auto">
              <a:xfrm>
                <a:off x="4110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05" name="Rectangle 186"/>
              <p:cNvSpPr>
                <a:spLocks noChangeArrowheads="1"/>
              </p:cNvSpPr>
              <p:nvPr/>
            </p:nvSpPr>
            <p:spPr bwMode="auto">
              <a:xfrm>
                <a:off x="2824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06" name="Rectangle 187"/>
              <p:cNvSpPr>
                <a:spLocks noChangeArrowheads="1"/>
              </p:cNvSpPr>
              <p:nvPr/>
            </p:nvSpPr>
            <p:spPr bwMode="auto">
              <a:xfrm>
                <a:off x="2968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07" name="Rectangle 188"/>
              <p:cNvSpPr>
                <a:spLocks noChangeArrowheads="1"/>
              </p:cNvSpPr>
              <p:nvPr/>
            </p:nvSpPr>
            <p:spPr bwMode="auto">
              <a:xfrm>
                <a:off x="3112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08" name="Rectangle 189"/>
              <p:cNvSpPr>
                <a:spLocks noChangeArrowheads="1"/>
              </p:cNvSpPr>
              <p:nvPr/>
            </p:nvSpPr>
            <p:spPr bwMode="auto">
              <a:xfrm>
                <a:off x="3256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09" name="Rectangle 190"/>
              <p:cNvSpPr>
                <a:spLocks noChangeArrowheads="1"/>
              </p:cNvSpPr>
              <p:nvPr/>
            </p:nvSpPr>
            <p:spPr bwMode="auto">
              <a:xfrm>
                <a:off x="3400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10" name="Rectangle 191"/>
              <p:cNvSpPr>
                <a:spLocks noChangeArrowheads="1"/>
              </p:cNvSpPr>
              <p:nvPr/>
            </p:nvSpPr>
            <p:spPr bwMode="auto">
              <a:xfrm>
                <a:off x="3539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11" name="Rectangle 192"/>
              <p:cNvSpPr>
                <a:spLocks noChangeArrowheads="1"/>
              </p:cNvSpPr>
              <p:nvPr/>
            </p:nvSpPr>
            <p:spPr bwMode="auto">
              <a:xfrm>
                <a:off x="3683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12" name="Rectangle 193"/>
              <p:cNvSpPr>
                <a:spLocks noChangeArrowheads="1"/>
              </p:cNvSpPr>
              <p:nvPr/>
            </p:nvSpPr>
            <p:spPr bwMode="auto">
              <a:xfrm>
                <a:off x="3827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13" name="Rectangle 194"/>
              <p:cNvSpPr>
                <a:spLocks noChangeArrowheads="1"/>
              </p:cNvSpPr>
              <p:nvPr/>
            </p:nvSpPr>
            <p:spPr bwMode="auto">
              <a:xfrm>
                <a:off x="3971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14" name="Rectangle 195"/>
              <p:cNvSpPr>
                <a:spLocks noChangeArrowheads="1"/>
              </p:cNvSpPr>
              <p:nvPr/>
            </p:nvSpPr>
            <p:spPr bwMode="auto">
              <a:xfrm>
                <a:off x="4110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15" name="Rectangle 196"/>
              <p:cNvSpPr>
                <a:spLocks noChangeArrowheads="1"/>
              </p:cNvSpPr>
              <p:nvPr/>
            </p:nvSpPr>
            <p:spPr bwMode="auto">
              <a:xfrm>
                <a:off x="2824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16" name="Rectangle 197"/>
              <p:cNvSpPr>
                <a:spLocks noChangeArrowheads="1"/>
              </p:cNvSpPr>
              <p:nvPr/>
            </p:nvSpPr>
            <p:spPr bwMode="auto">
              <a:xfrm>
                <a:off x="2968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17" name="Rectangle 198"/>
              <p:cNvSpPr>
                <a:spLocks noChangeArrowheads="1"/>
              </p:cNvSpPr>
              <p:nvPr/>
            </p:nvSpPr>
            <p:spPr bwMode="auto">
              <a:xfrm>
                <a:off x="3112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18" name="Rectangle 199"/>
              <p:cNvSpPr>
                <a:spLocks noChangeArrowheads="1"/>
              </p:cNvSpPr>
              <p:nvPr/>
            </p:nvSpPr>
            <p:spPr bwMode="auto">
              <a:xfrm>
                <a:off x="3256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19" name="Rectangle 200"/>
              <p:cNvSpPr>
                <a:spLocks noChangeArrowheads="1"/>
              </p:cNvSpPr>
              <p:nvPr/>
            </p:nvSpPr>
            <p:spPr bwMode="auto">
              <a:xfrm>
                <a:off x="3400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20" name="Rectangle 201"/>
              <p:cNvSpPr>
                <a:spLocks noChangeArrowheads="1"/>
              </p:cNvSpPr>
              <p:nvPr/>
            </p:nvSpPr>
            <p:spPr bwMode="auto">
              <a:xfrm>
                <a:off x="3539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21" name="Rectangle 202"/>
              <p:cNvSpPr>
                <a:spLocks noChangeArrowheads="1"/>
              </p:cNvSpPr>
              <p:nvPr/>
            </p:nvSpPr>
            <p:spPr bwMode="auto">
              <a:xfrm>
                <a:off x="3683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22" name="Rectangle 203"/>
              <p:cNvSpPr>
                <a:spLocks noChangeArrowheads="1"/>
              </p:cNvSpPr>
              <p:nvPr/>
            </p:nvSpPr>
            <p:spPr bwMode="auto">
              <a:xfrm>
                <a:off x="3827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23" name="Rectangle 204"/>
              <p:cNvSpPr>
                <a:spLocks noChangeArrowheads="1"/>
              </p:cNvSpPr>
              <p:nvPr/>
            </p:nvSpPr>
            <p:spPr bwMode="auto">
              <a:xfrm>
                <a:off x="3971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24" name="Rectangle 205"/>
              <p:cNvSpPr>
                <a:spLocks noChangeArrowheads="1"/>
              </p:cNvSpPr>
              <p:nvPr/>
            </p:nvSpPr>
            <p:spPr bwMode="auto">
              <a:xfrm>
                <a:off x="4110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25" name="Rectangle 206"/>
              <p:cNvSpPr>
                <a:spLocks noChangeArrowheads="1"/>
              </p:cNvSpPr>
              <p:nvPr/>
            </p:nvSpPr>
            <p:spPr bwMode="auto">
              <a:xfrm>
                <a:off x="2824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26" name="Rectangle 207"/>
              <p:cNvSpPr>
                <a:spLocks noChangeArrowheads="1"/>
              </p:cNvSpPr>
              <p:nvPr/>
            </p:nvSpPr>
            <p:spPr bwMode="auto">
              <a:xfrm>
                <a:off x="2968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27" name="Rectangle 208"/>
              <p:cNvSpPr>
                <a:spLocks noChangeArrowheads="1"/>
              </p:cNvSpPr>
              <p:nvPr/>
            </p:nvSpPr>
            <p:spPr bwMode="auto">
              <a:xfrm>
                <a:off x="3112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28" name="Rectangle 209"/>
              <p:cNvSpPr>
                <a:spLocks noChangeArrowheads="1"/>
              </p:cNvSpPr>
              <p:nvPr/>
            </p:nvSpPr>
            <p:spPr bwMode="auto">
              <a:xfrm>
                <a:off x="3256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29" name="Rectangle 210"/>
              <p:cNvSpPr>
                <a:spLocks noChangeArrowheads="1"/>
              </p:cNvSpPr>
              <p:nvPr/>
            </p:nvSpPr>
            <p:spPr bwMode="auto">
              <a:xfrm>
                <a:off x="3400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30" name="Rectangle 211"/>
              <p:cNvSpPr>
                <a:spLocks noChangeArrowheads="1"/>
              </p:cNvSpPr>
              <p:nvPr/>
            </p:nvSpPr>
            <p:spPr bwMode="auto">
              <a:xfrm>
                <a:off x="3539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31" name="Rectangle 212"/>
              <p:cNvSpPr>
                <a:spLocks noChangeArrowheads="1"/>
              </p:cNvSpPr>
              <p:nvPr/>
            </p:nvSpPr>
            <p:spPr bwMode="auto">
              <a:xfrm>
                <a:off x="3683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32" name="Rectangle 213"/>
              <p:cNvSpPr>
                <a:spLocks noChangeArrowheads="1"/>
              </p:cNvSpPr>
              <p:nvPr/>
            </p:nvSpPr>
            <p:spPr bwMode="auto">
              <a:xfrm>
                <a:off x="3827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33" name="Rectangle 214"/>
              <p:cNvSpPr>
                <a:spLocks noChangeArrowheads="1"/>
              </p:cNvSpPr>
              <p:nvPr/>
            </p:nvSpPr>
            <p:spPr bwMode="auto">
              <a:xfrm>
                <a:off x="3971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34" name="Rectangle 215"/>
              <p:cNvSpPr>
                <a:spLocks noChangeArrowheads="1"/>
              </p:cNvSpPr>
              <p:nvPr/>
            </p:nvSpPr>
            <p:spPr bwMode="auto">
              <a:xfrm>
                <a:off x="4110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35" name="Rectangle 216"/>
              <p:cNvSpPr>
                <a:spLocks noChangeArrowheads="1"/>
              </p:cNvSpPr>
              <p:nvPr/>
            </p:nvSpPr>
            <p:spPr bwMode="auto">
              <a:xfrm>
                <a:off x="4249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36" name="Rectangle 217"/>
              <p:cNvSpPr>
                <a:spLocks noChangeArrowheads="1"/>
              </p:cNvSpPr>
              <p:nvPr/>
            </p:nvSpPr>
            <p:spPr bwMode="auto">
              <a:xfrm>
                <a:off x="4393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37" name="Rectangle 218"/>
              <p:cNvSpPr>
                <a:spLocks noChangeArrowheads="1"/>
              </p:cNvSpPr>
              <p:nvPr/>
            </p:nvSpPr>
            <p:spPr bwMode="auto">
              <a:xfrm>
                <a:off x="4537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38" name="Rectangle 219"/>
              <p:cNvSpPr>
                <a:spLocks noChangeArrowheads="1"/>
              </p:cNvSpPr>
              <p:nvPr/>
            </p:nvSpPr>
            <p:spPr bwMode="auto">
              <a:xfrm>
                <a:off x="4681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39" name="Rectangle 220"/>
              <p:cNvSpPr>
                <a:spLocks noChangeArrowheads="1"/>
              </p:cNvSpPr>
              <p:nvPr/>
            </p:nvSpPr>
            <p:spPr bwMode="auto">
              <a:xfrm>
                <a:off x="4825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40" name="Rectangle 221"/>
              <p:cNvSpPr>
                <a:spLocks noChangeArrowheads="1"/>
              </p:cNvSpPr>
              <p:nvPr/>
            </p:nvSpPr>
            <p:spPr bwMode="auto">
              <a:xfrm>
                <a:off x="4964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41" name="Rectangle 222"/>
              <p:cNvSpPr>
                <a:spLocks noChangeArrowheads="1"/>
              </p:cNvSpPr>
              <p:nvPr/>
            </p:nvSpPr>
            <p:spPr bwMode="auto">
              <a:xfrm>
                <a:off x="4249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42" name="Rectangle 223"/>
              <p:cNvSpPr>
                <a:spLocks noChangeArrowheads="1"/>
              </p:cNvSpPr>
              <p:nvPr/>
            </p:nvSpPr>
            <p:spPr bwMode="auto">
              <a:xfrm>
                <a:off x="4393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43" name="Rectangle 224"/>
              <p:cNvSpPr>
                <a:spLocks noChangeArrowheads="1"/>
              </p:cNvSpPr>
              <p:nvPr/>
            </p:nvSpPr>
            <p:spPr bwMode="auto">
              <a:xfrm>
                <a:off x="4537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44" name="Rectangle 225"/>
              <p:cNvSpPr>
                <a:spLocks noChangeArrowheads="1"/>
              </p:cNvSpPr>
              <p:nvPr/>
            </p:nvSpPr>
            <p:spPr bwMode="auto">
              <a:xfrm>
                <a:off x="4681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45" name="Rectangle 226"/>
              <p:cNvSpPr>
                <a:spLocks noChangeArrowheads="1"/>
              </p:cNvSpPr>
              <p:nvPr/>
            </p:nvSpPr>
            <p:spPr bwMode="auto">
              <a:xfrm>
                <a:off x="4825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46" name="Rectangle 227"/>
              <p:cNvSpPr>
                <a:spLocks noChangeArrowheads="1"/>
              </p:cNvSpPr>
              <p:nvPr/>
            </p:nvSpPr>
            <p:spPr bwMode="auto">
              <a:xfrm>
                <a:off x="4964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47" name="Rectangle 228"/>
              <p:cNvSpPr>
                <a:spLocks noChangeArrowheads="1"/>
              </p:cNvSpPr>
              <p:nvPr/>
            </p:nvSpPr>
            <p:spPr bwMode="auto">
              <a:xfrm>
                <a:off x="4249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48" name="Rectangle 229"/>
              <p:cNvSpPr>
                <a:spLocks noChangeArrowheads="1"/>
              </p:cNvSpPr>
              <p:nvPr/>
            </p:nvSpPr>
            <p:spPr bwMode="auto">
              <a:xfrm>
                <a:off x="4393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49" name="Rectangle 230"/>
              <p:cNvSpPr>
                <a:spLocks noChangeArrowheads="1"/>
              </p:cNvSpPr>
              <p:nvPr/>
            </p:nvSpPr>
            <p:spPr bwMode="auto">
              <a:xfrm>
                <a:off x="4537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50" name="Rectangle 231"/>
              <p:cNvSpPr>
                <a:spLocks noChangeArrowheads="1"/>
              </p:cNvSpPr>
              <p:nvPr/>
            </p:nvSpPr>
            <p:spPr bwMode="auto">
              <a:xfrm>
                <a:off x="4681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51" name="Rectangle 232"/>
              <p:cNvSpPr>
                <a:spLocks noChangeArrowheads="1"/>
              </p:cNvSpPr>
              <p:nvPr/>
            </p:nvSpPr>
            <p:spPr bwMode="auto">
              <a:xfrm>
                <a:off x="4825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52" name="Rectangle 233"/>
              <p:cNvSpPr>
                <a:spLocks noChangeArrowheads="1"/>
              </p:cNvSpPr>
              <p:nvPr/>
            </p:nvSpPr>
            <p:spPr bwMode="auto">
              <a:xfrm>
                <a:off x="4964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53" name="Rectangle 234"/>
              <p:cNvSpPr>
                <a:spLocks noChangeArrowheads="1"/>
              </p:cNvSpPr>
              <p:nvPr/>
            </p:nvSpPr>
            <p:spPr bwMode="auto">
              <a:xfrm>
                <a:off x="4249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54" name="Rectangle 235"/>
              <p:cNvSpPr>
                <a:spLocks noChangeArrowheads="1"/>
              </p:cNvSpPr>
              <p:nvPr/>
            </p:nvSpPr>
            <p:spPr bwMode="auto">
              <a:xfrm>
                <a:off x="4393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55" name="Rectangle 236"/>
              <p:cNvSpPr>
                <a:spLocks noChangeArrowheads="1"/>
              </p:cNvSpPr>
              <p:nvPr/>
            </p:nvSpPr>
            <p:spPr bwMode="auto">
              <a:xfrm>
                <a:off x="4537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56" name="Rectangle 237"/>
              <p:cNvSpPr>
                <a:spLocks noChangeArrowheads="1"/>
              </p:cNvSpPr>
              <p:nvPr/>
            </p:nvSpPr>
            <p:spPr bwMode="auto">
              <a:xfrm>
                <a:off x="4681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57" name="Rectangle 238"/>
              <p:cNvSpPr>
                <a:spLocks noChangeArrowheads="1"/>
              </p:cNvSpPr>
              <p:nvPr/>
            </p:nvSpPr>
            <p:spPr bwMode="auto">
              <a:xfrm>
                <a:off x="4825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58" name="Rectangle 239"/>
              <p:cNvSpPr>
                <a:spLocks noChangeArrowheads="1"/>
              </p:cNvSpPr>
              <p:nvPr/>
            </p:nvSpPr>
            <p:spPr bwMode="auto">
              <a:xfrm>
                <a:off x="4964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59" name="Rectangle 240"/>
              <p:cNvSpPr>
                <a:spLocks noChangeArrowheads="1"/>
              </p:cNvSpPr>
              <p:nvPr/>
            </p:nvSpPr>
            <p:spPr bwMode="auto">
              <a:xfrm>
                <a:off x="4249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60" name="Rectangle 241"/>
              <p:cNvSpPr>
                <a:spLocks noChangeArrowheads="1"/>
              </p:cNvSpPr>
              <p:nvPr/>
            </p:nvSpPr>
            <p:spPr bwMode="auto">
              <a:xfrm>
                <a:off x="4393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61" name="Rectangle 242"/>
              <p:cNvSpPr>
                <a:spLocks noChangeArrowheads="1"/>
              </p:cNvSpPr>
              <p:nvPr/>
            </p:nvSpPr>
            <p:spPr bwMode="auto">
              <a:xfrm>
                <a:off x="4537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62" name="Rectangle 243"/>
              <p:cNvSpPr>
                <a:spLocks noChangeArrowheads="1"/>
              </p:cNvSpPr>
              <p:nvPr/>
            </p:nvSpPr>
            <p:spPr bwMode="auto">
              <a:xfrm>
                <a:off x="4681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63" name="Rectangle 244"/>
              <p:cNvSpPr>
                <a:spLocks noChangeArrowheads="1"/>
              </p:cNvSpPr>
              <p:nvPr/>
            </p:nvSpPr>
            <p:spPr bwMode="auto">
              <a:xfrm>
                <a:off x="4825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464" name="Rectangle 245"/>
              <p:cNvSpPr>
                <a:spLocks noChangeArrowheads="1"/>
              </p:cNvSpPr>
              <p:nvPr/>
            </p:nvSpPr>
            <p:spPr bwMode="auto">
              <a:xfrm>
                <a:off x="4964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</p:grpSp>
        <p:sp>
          <p:nvSpPr>
            <p:cNvPr id="51206" name="Line 246"/>
            <p:cNvSpPr>
              <a:spLocks noChangeShapeType="1"/>
            </p:cNvSpPr>
            <p:nvPr/>
          </p:nvSpPr>
          <p:spPr bwMode="auto">
            <a:xfrm>
              <a:off x="3042" y="1818"/>
              <a:ext cx="2418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07" name="Line 247"/>
            <p:cNvSpPr>
              <a:spLocks noChangeShapeType="1"/>
            </p:cNvSpPr>
            <p:nvPr/>
          </p:nvSpPr>
          <p:spPr bwMode="auto">
            <a:xfrm rot="5400000">
              <a:off x="1920" y="2940"/>
              <a:ext cx="2243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08" name="Text Box 248"/>
            <p:cNvSpPr txBox="1">
              <a:spLocks noChangeArrowheads="1"/>
            </p:cNvSpPr>
            <p:nvPr/>
          </p:nvSpPr>
          <p:spPr bwMode="auto">
            <a:xfrm>
              <a:off x="2712" y="1586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IE" sz="1800" b="1" i="1">
                  <a:solidFill>
                    <a:srgbClr val="0033CC"/>
                  </a:solidFill>
                  <a:latin typeface="Times New Roman" charset="0"/>
                </a:rPr>
                <a:t>Origin</a:t>
              </a:r>
              <a:endParaRPr lang="en-US" sz="1800" b="1" i="1">
                <a:solidFill>
                  <a:srgbClr val="0033CC"/>
                </a:solidFill>
                <a:latin typeface="Times New Roman" charset="0"/>
              </a:endParaRPr>
            </a:p>
          </p:txBody>
        </p:sp>
        <p:sp>
          <p:nvSpPr>
            <p:cNvPr id="51209" name="Text Box 249"/>
            <p:cNvSpPr txBox="1">
              <a:spLocks noChangeArrowheads="1"/>
            </p:cNvSpPr>
            <p:nvPr/>
          </p:nvSpPr>
          <p:spPr bwMode="auto">
            <a:xfrm>
              <a:off x="5320" y="158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IE" sz="1800" b="1" i="1">
                  <a:solidFill>
                    <a:srgbClr val="0033CC"/>
                  </a:solidFill>
                  <a:latin typeface="Times New Roman" charset="0"/>
                </a:rPr>
                <a:t>x</a:t>
              </a:r>
              <a:endParaRPr lang="en-US" sz="1800" b="1" i="1">
                <a:solidFill>
                  <a:srgbClr val="0033CC"/>
                </a:solidFill>
                <a:latin typeface="Times New Roman" charset="0"/>
              </a:endParaRPr>
            </a:p>
          </p:txBody>
        </p:sp>
        <p:sp>
          <p:nvSpPr>
            <p:cNvPr id="51210" name="Text Box 250"/>
            <p:cNvSpPr txBox="1">
              <a:spLocks noChangeArrowheads="1"/>
            </p:cNvSpPr>
            <p:nvPr/>
          </p:nvSpPr>
          <p:spPr bwMode="auto">
            <a:xfrm>
              <a:off x="2863" y="3926"/>
              <a:ext cx="1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IE" sz="1800" b="1" i="1">
                  <a:solidFill>
                    <a:srgbClr val="0033CC"/>
                  </a:solidFill>
                  <a:latin typeface="Times New Roman" charset="0"/>
                </a:rPr>
                <a:t>y</a:t>
              </a:r>
              <a:endParaRPr lang="en-US" sz="1800" b="1" i="1">
                <a:solidFill>
                  <a:srgbClr val="0033CC"/>
                </a:solidFill>
                <a:latin typeface="Times New Roman" charset="0"/>
              </a:endParaRPr>
            </a:p>
          </p:txBody>
        </p:sp>
        <p:sp>
          <p:nvSpPr>
            <p:cNvPr id="51211" name="Text Box 251"/>
            <p:cNvSpPr txBox="1">
              <a:spLocks noChangeArrowheads="1"/>
            </p:cNvSpPr>
            <p:nvPr/>
          </p:nvSpPr>
          <p:spPr bwMode="auto">
            <a:xfrm>
              <a:off x="4474" y="3943"/>
              <a:ext cx="9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IE" sz="1800" b="1" i="1">
                  <a:solidFill>
                    <a:srgbClr val="0033CC"/>
                  </a:solidFill>
                  <a:latin typeface="Times New Roman" charset="0"/>
                </a:rPr>
                <a:t>Image f (x, y)</a:t>
              </a:r>
              <a:endParaRPr lang="en-US" sz="1800" b="1" i="1">
                <a:solidFill>
                  <a:srgbClr val="0033CC"/>
                </a:solidFill>
                <a:latin typeface="Times New Roman" charset="0"/>
              </a:endParaRPr>
            </a:p>
          </p:txBody>
        </p:sp>
        <p:grpSp>
          <p:nvGrpSpPr>
            <p:cNvPr id="51212" name="Group 252"/>
            <p:cNvGrpSpPr>
              <a:grpSpLocks/>
            </p:cNvGrpSpPr>
            <p:nvPr/>
          </p:nvGrpSpPr>
          <p:grpSpPr bwMode="auto">
            <a:xfrm>
              <a:off x="4321" y="2807"/>
              <a:ext cx="432" cy="430"/>
              <a:chOff x="3168" y="2244"/>
              <a:chExt cx="432" cy="430"/>
            </a:xfrm>
          </p:grpSpPr>
          <p:sp>
            <p:nvSpPr>
              <p:cNvPr id="51216" name="Rectangle 253"/>
              <p:cNvSpPr>
                <a:spLocks noChangeArrowheads="1"/>
              </p:cNvSpPr>
              <p:nvPr/>
            </p:nvSpPr>
            <p:spPr bwMode="auto">
              <a:xfrm>
                <a:off x="3168" y="2244"/>
                <a:ext cx="144" cy="144"/>
              </a:xfrm>
              <a:prstGeom prst="rect">
                <a:avLst/>
              </a:prstGeom>
              <a:solidFill>
                <a:srgbClr val="99CCFF">
                  <a:alpha val="18823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17" name="Rectangle 254"/>
              <p:cNvSpPr>
                <a:spLocks noChangeArrowheads="1"/>
              </p:cNvSpPr>
              <p:nvPr/>
            </p:nvSpPr>
            <p:spPr bwMode="auto">
              <a:xfrm>
                <a:off x="3312" y="2244"/>
                <a:ext cx="144" cy="144"/>
              </a:xfrm>
              <a:prstGeom prst="rect">
                <a:avLst/>
              </a:prstGeom>
              <a:solidFill>
                <a:srgbClr val="99CCFF">
                  <a:alpha val="18823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18" name="Rectangle 255"/>
              <p:cNvSpPr>
                <a:spLocks noChangeArrowheads="1"/>
              </p:cNvSpPr>
              <p:nvPr/>
            </p:nvSpPr>
            <p:spPr bwMode="auto">
              <a:xfrm>
                <a:off x="3456" y="2244"/>
                <a:ext cx="144" cy="144"/>
              </a:xfrm>
              <a:prstGeom prst="rect">
                <a:avLst/>
              </a:prstGeom>
              <a:solidFill>
                <a:srgbClr val="99CCFF">
                  <a:alpha val="18823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19" name="Rectangle 256"/>
              <p:cNvSpPr>
                <a:spLocks noChangeArrowheads="1"/>
              </p:cNvSpPr>
              <p:nvPr/>
            </p:nvSpPr>
            <p:spPr bwMode="auto">
              <a:xfrm>
                <a:off x="3168" y="2386"/>
                <a:ext cx="144" cy="144"/>
              </a:xfrm>
              <a:prstGeom prst="rect">
                <a:avLst/>
              </a:prstGeom>
              <a:solidFill>
                <a:srgbClr val="99CCFF">
                  <a:alpha val="18823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20" name="Rectangle 257"/>
              <p:cNvSpPr>
                <a:spLocks noChangeArrowheads="1"/>
              </p:cNvSpPr>
              <p:nvPr/>
            </p:nvSpPr>
            <p:spPr bwMode="auto">
              <a:xfrm>
                <a:off x="3312" y="2386"/>
                <a:ext cx="144" cy="144"/>
              </a:xfrm>
              <a:prstGeom prst="rect">
                <a:avLst/>
              </a:prstGeom>
              <a:solidFill>
                <a:srgbClr val="000080">
                  <a:alpha val="18823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21" name="Rectangle 258"/>
              <p:cNvSpPr>
                <a:spLocks noChangeArrowheads="1"/>
              </p:cNvSpPr>
              <p:nvPr/>
            </p:nvSpPr>
            <p:spPr bwMode="auto">
              <a:xfrm>
                <a:off x="3456" y="2386"/>
                <a:ext cx="144" cy="144"/>
              </a:xfrm>
              <a:prstGeom prst="rect">
                <a:avLst/>
              </a:prstGeom>
              <a:solidFill>
                <a:srgbClr val="99CCFF">
                  <a:alpha val="18823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22" name="Rectangle 259"/>
              <p:cNvSpPr>
                <a:spLocks noChangeArrowheads="1"/>
              </p:cNvSpPr>
              <p:nvPr/>
            </p:nvSpPr>
            <p:spPr bwMode="auto">
              <a:xfrm>
                <a:off x="3168" y="2530"/>
                <a:ext cx="144" cy="144"/>
              </a:xfrm>
              <a:prstGeom prst="rect">
                <a:avLst/>
              </a:prstGeom>
              <a:solidFill>
                <a:srgbClr val="99CCFF">
                  <a:alpha val="18823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23" name="Rectangle 260"/>
              <p:cNvSpPr>
                <a:spLocks noChangeArrowheads="1"/>
              </p:cNvSpPr>
              <p:nvPr/>
            </p:nvSpPr>
            <p:spPr bwMode="auto">
              <a:xfrm>
                <a:off x="3312" y="2530"/>
                <a:ext cx="144" cy="144"/>
              </a:xfrm>
              <a:prstGeom prst="rect">
                <a:avLst/>
              </a:prstGeom>
              <a:solidFill>
                <a:srgbClr val="99CCFF">
                  <a:alpha val="18823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1224" name="Rectangle 261"/>
              <p:cNvSpPr>
                <a:spLocks noChangeArrowheads="1"/>
              </p:cNvSpPr>
              <p:nvPr/>
            </p:nvSpPr>
            <p:spPr bwMode="auto">
              <a:xfrm>
                <a:off x="3456" y="2530"/>
                <a:ext cx="144" cy="144"/>
              </a:xfrm>
              <a:prstGeom prst="rect">
                <a:avLst/>
              </a:prstGeom>
              <a:solidFill>
                <a:srgbClr val="99CCFF">
                  <a:alpha val="18823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</p:grpSp>
        <p:sp>
          <p:nvSpPr>
            <p:cNvPr id="51213" name="Text Box 262"/>
            <p:cNvSpPr txBox="1">
              <a:spLocks noChangeArrowheads="1"/>
            </p:cNvSpPr>
            <p:nvPr/>
          </p:nvSpPr>
          <p:spPr bwMode="auto">
            <a:xfrm>
              <a:off x="5396" y="2797"/>
              <a:ext cx="3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IE" sz="1800" b="1" i="1">
                  <a:solidFill>
                    <a:srgbClr val="0033CC"/>
                  </a:solidFill>
                  <a:latin typeface="Times New Roman" charset="0"/>
                </a:rPr>
                <a:t>(x, y)</a:t>
              </a:r>
              <a:endParaRPr lang="en-US" sz="1800" b="1" i="1">
                <a:solidFill>
                  <a:srgbClr val="0033CC"/>
                </a:solidFill>
                <a:latin typeface="Times New Roman" charset="0"/>
              </a:endParaRPr>
            </a:p>
          </p:txBody>
        </p:sp>
        <p:cxnSp>
          <p:nvCxnSpPr>
            <p:cNvPr id="51214" name="AutoShape 263"/>
            <p:cNvCxnSpPr>
              <a:cxnSpLocks noChangeShapeType="1"/>
              <a:stCxn id="51213" idx="1"/>
            </p:cNvCxnSpPr>
            <p:nvPr/>
          </p:nvCxnSpPr>
          <p:spPr bwMode="auto">
            <a:xfrm rot="10800000" flipV="1">
              <a:off x="4511" y="2884"/>
              <a:ext cx="885" cy="138"/>
            </a:xfrm>
            <a:prstGeom prst="curvedConnector3">
              <a:avLst>
                <a:gd name="adj1" fmla="val 49944"/>
              </a:avLst>
            </a:prstGeom>
            <a:noFill/>
            <a:ln w="22225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15" name="Text Box 264"/>
            <p:cNvSpPr txBox="1">
              <a:spLocks noChangeArrowheads="1"/>
            </p:cNvSpPr>
            <p:nvPr/>
          </p:nvSpPr>
          <p:spPr bwMode="auto">
            <a:xfrm>
              <a:off x="3242" y="2896"/>
              <a:ext cx="105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IE" sz="1800" b="1" i="1">
                  <a:solidFill>
                    <a:srgbClr val="0033CC"/>
                  </a:solidFill>
                  <a:latin typeface="Times New Roman" charset="0"/>
                </a:rPr>
                <a:t>Neighbourhood</a:t>
              </a:r>
              <a:endParaRPr lang="en-US" sz="1800" b="1" i="1">
                <a:solidFill>
                  <a:srgbClr val="0033CC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932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0537" y="476672"/>
            <a:ext cx="7772400" cy="682625"/>
          </a:xfrm>
        </p:spPr>
        <p:txBody>
          <a:bodyPr>
            <a:normAutofit fontScale="90000"/>
          </a:bodyPr>
          <a:lstStyle/>
          <a:p>
            <a:pPr algn="l"/>
            <a:r>
              <a:rPr lang="en-IE" sz="4000" i="1" dirty="0">
                <a:latin typeface="Times New Roman" charset="0"/>
                <a:ea typeface="MS PGothic" charset="0"/>
              </a:rPr>
              <a:t>Neighbourhood Operations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grpSp>
        <p:nvGrpSpPr>
          <p:cNvPr id="53251" name="Group 265"/>
          <p:cNvGrpSpPr>
            <a:grpSpLocks/>
          </p:cNvGrpSpPr>
          <p:nvPr/>
        </p:nvGrpSpPr>
        <p:grpSpPr bwMode="auto">
          <a:xfrm>
            <a:off x="609600" y="2209800"/>
            <a:ext cx="3986213" cy="3644900"/>
            <a:chOff x="2863" y="1587"/>
            <a:chExt cx="2882" cy="2620"/>
          </a:xfrm>
        </p:grpSpPr>
        <p:grpSp>
          <p:nvGrpSpPr>
            <p:cNvPr id="53256" name="Group 5"/>
            <p:cNvGrpSpPr>
              <a:grpSpLocks/>
            </p:cNvGrpSpPr>
            <p:nvPr/>
          </p:nvGrpSpPr>
          <p:grpSpPr bwMode="auto">
            <a:xfrm>
              <a:off x="3042" y="1818"/>
              <a:ext cx="2284" cy="2132"/>
              <a:chOff x="2824" y="1419"/>
              <a:chExt cx="2284" cy="2132"/>
            </a:xfrm>
          </p:grpSpPr>
          <p:sp>
            <p:nvSpPr>
              <p:cNvPr id="53275" name="Rectangle 6"/>
              <p:cNvSpPr>
                <a:spLocks noChangeArrowheads="1"/>
              </p:cNvSpPr>
              <p:nvPr/>
            </p:nvSpPr>
            <p:spPr bwMode="auto">
              <a:xfrm>
                <a:off x="2824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76" name="Rectangle 7"/>
              <p:cNvSpPr>
                <a:spLocks noChangeArrowheads="1"/>
              </p:cNvSpPr>
              <p:nvPr/>
            </p:nvSpPr>
            <p:spPr bwMode="auto">
              <a:xfrm>
                <a:off x="2968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77" name="Rectangle 8"/>
              <p:cNvSpPr>
                <a:spLocks noChangeArrowheads="1"/>
              </p:cNvSpPr>
              <p:nvPr/>
            </p:nvSpPr>
            <p:spPr bwMode="auto">
              <a:xfrm>
                <a:off x="3112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78" name="Rectangle 9"/>
              <p:cNvSpPr>
                <a:spLocks noChangeArrowheads="1"/>
              </p:cNvSpPr>
              <p:nvPr/>
            </p:nvSpPr>
            <p:spPr bwMode="auto">
              <a:xfrm>
                <a:off x="3256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79" name="Rectangle 10"/>
              <p:cNvSpPr>
                <a:spLocks noChangeArrowheads="1"/>
              </p:cNvSpPr>
              <p:nvPr/>
            </p:nvSpPr>
            <p:spPr bwMode="auto">
              <a:xfrm>
                <a:off x="3400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80" name="Rectangle 11"/>
              <p:cNvSpPr>
                <a:spLocks noChangeArrowheads="1"/>
              </p:cNvSpPr>
              <p:nvPr/>
            </p:nvSpPr>
            <p:spPr bwMode="auto">
              <a:xfrm>
                <a:off x="3539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81" name="Rectangle 12"/>
              <p:cNvSpPr>
                <a:spLocks noChangeArrowheads="1"/>
              </p:cNvSpPr>
              <p:nvPr/>
            </p:nvSpPr>
            <p:spPr bwMode="auto">
              <a:xfrm>
                <a:off x="3683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82" name="Rectangle 13"/>
              <p:cNvSpPr>
                <a:spLocks noChangeArrowheads="1"/>
              </p:cNvSpPr>
              <p:nvPr/>
            </p:nvSpPr>
            <p:spPr bwMode="auto">
              <a:xfrm>
                <a:off x="3827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83" name="Rectangle 14"/>
              <p:cNvSpPr>
                <a:spLocks noChangeArrowheads="1"/>
              </p:cNvSpPr>
              <p:nvPr/>
            </p:nvSpPr>
            <p:spPr bwMode="auto">
              <a:xfrm>
                <a:off x="3971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84" name="Rectangle 15"/>
              <p:cNvSpPr>
                <a:spLocks noChangeArrowheads="1"/>
              </p:cNvSpPr>
              <p:nvPr/>
            </p:nvSpPr>
            <p:spPr bwMode="auto">
              <a:xfrm>
                <a:off x="4110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85" name="Rectangle 16"/>
              <p:cNvSpPr>
                <a:spLocks noChangeArrowheads="1"/>
              </p:cNvSpPr>
              <p:nvPr/>
            </p:nvSpPr>
            <p:spPr bwMode="auto">
              <a:xfrm>
                <a:off x="2824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86" name="Rectangle 17"/>
              <p:cNvSpPr>
                <a:spLocks noChangeArrowheads="1"/>
              </p:cNvSpPr>
              <p:nvPr/>
            </p:nvSpPr>
            <p:spPr bwMode="auto">
              <a:xfrm>
                <a:off x="2968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87" name="Rectangle 18"/>
              <p:cNvSpPr>
                <a:spLocks noChangeArrowheads="1"/>
              </p:cNvSpPr>
              <p:nvPr/>
            </p:nvSpPr>
            <p:spPr bwMode="auto">
              <a:xfrm>
                <a:off x="3112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88" name="Rectangle 19"/>
              <p:cNvSpPr>
                <a:spLocks noChangeArrowheads="1"/>
              </p:cNvSpPr>
              <p:nvPr/>
            </p:nvSpPr>
            <p:spPr bwMode="auto">
              <a:xfrm>
                <a:off x="3256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89" name="Rectangle 20"/>
              <p:cNvSpPr>
                <a:spLocks noChangeArrowheads="1"/>
              </p:cNvSpPr>
              <p:nvPr/>
            </p:nvSpPr>
            <p:spPr bwMode="auto">
              <a:xfrm>
                <a:off x="3400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90" name="Rectangle 21"/>
              <p:cNvSpPr>
                <a:spLocks noChangeArrowheads="1"/>
              </p:cNvSpPr>
              <p:nvPr/>
            </p:nvSpPr>
            <p:spPr bwMode="auto">
              <a:xfrm>
                <a:off x="3539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91" name="Rectangle 22"/>
              <p:cNvSpPr>
                <a:spLocks noChangeArrowheads="1"/>
              </p:cNvSpPr>
              <p:nvPr/>
            </p:nvSpPr>
            <p:spPr bwMode="auto">
              <a:xfrm>
                <a:off x="3683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92" name="Rectangle 23"/>
              <p:cNvSpPr>
                <a:spLocks noChangeArrowheads="1"/>
              </p:cNvSpPr>
              <p:nvPr/>
            </p:nvSpPr>
            <p:spPr bwMode="auto">
              <a:xfrm>
                <a:off x="3827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93" name="Rectangle 24"/>
              <p:cNvSpPr>
                <a:spLocks noChangeArrowheads="1"/>
              </p:cNvSpPr>
              <p:nvPr/>
            </p:nvSpPr>
            <p:spPr bwMode="auto">
              <a:xfrm>
                <a:off x="3971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94" name="Rectangle 25"/>
              <p:cNvSpPr>
                <a:spLocks noChangeArrowheads="1"/>
              </p:cNvSpPr>
              <p:nvPr/>
            </p:nvSpPr>
            <p:spPr bwMode="auto">
              <a:xfrm>
                <a:off x="4110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95" name="Rectangle 26"/>
              <p:cNvSpPr>
                <a:spLocks noChangeArrowheads="1"/>
              </p:cNvSpPr>
              <p:nvPr/>
            </p:nvSpPr>
            <p:spPr bwMode="auto">
              <a:xfrm>
                <a:off x="2824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96" name="Rectangle 27"/>
              <p:cNvSpPr>
                <a:spLocks noChangeArrowheads="1"/>
              </p:cNvSpPr>
              <p:nvPr/>
            </p:nvSpPr>
            <p:spPr bwMode="auto">
              <a:xfrm>
                <a:off x="2968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97" name="Rectangle 28"/>
              <p:cNvSpPr>
                <a:spLocks noChangeArrowheads="1"/>
              </p:cNvSpPr>
              <p:nvPr/>
            </p:nvSpPr>
            <p:spPr bwMode="auto">
              <a:xfrm>
                <a:off x="3112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98" name="Rectangle 29"/>
              <p:cNvSpPr>
                <a:spLocks noChangeArrowheads="1"/>
              </p:cNvSpPr>
              <p:nvPr/>
            </p:nvSpPr>
            <p:spPr bwMode="auto">
              <a:xfrm>
                <a:off x="3256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99" name="Rectangle 30"/>
              <p:cNvSpPr>
                <a:spLocks noChangeArrowheads="1"/>
              </p:cNvSpPr>
              <p:nvPr/>
            </p:nvSpPr>
            <p:spPr bwMode="auto">
              <a:xfrm>
                <a:off x="3400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00" name="Rectangle 31"/>
              <p:cNvSpPr>
                <a:spLocks noChangeArrowheads="1"/>
              </p:cNvSpPr>
              <p:nvPr/>
            </p:nvSpPr>
            <p:spPr bwMode="auto">
              <a:xfrm>
                <a:off x="3539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01" name="Rectangle 32"/>
              <p:cNvSpPr>
                <a:spLocks noChangeArrowheads="1"/>
              </p:cNvSpPr>
              <p:nvPr/>
            </p:nvSpPr>
            <p:spPr bwMode="auto">
              <a:xfrm>
                <a:off x="3683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02" name="Rectangle 33"/>
              <p:cNvSpPr>
                <a:spLocks noChangeArrowheads="1"/>
              </p:cNvSpPr>
              <p:nvPr/>
            </p:nvSpPr>
            <p:spPr bwMode="auto">
              <a:xfrm>
                <a:off x="3827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03" name="Rectangle 34"/>
              <p:cNvSpPr>
                <a:spLocks noChangeArrowheads="1"/>
              </p:cNvSpPr>
              <p:nvPr/>
            </p:nvSpPr>
            <p:spPr bwMode="auto">
              <a:xfrm>
                <a:off x="3971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04" name="Rectangle 35"/>
              <p:cNvSpPr>
                <a:spLocks noChangeArrowheads="1"/>
              </p:cNvSpPr>
              <p:nvPr/>
            </p:nvSpPr>
            <p:spPr bwMode="auto">
              <a:xfrm>
                <a:off x="4110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05" name="Rectangle 36"/>
              <p:cNvSpPr>
                <a:spLocks noChangeArrowheads="1"/>
              </p:cNvSpPr>
              <p:nvPr/>
            </p:nvSpPr>
            <p:spPr bwMode="auto">
              <a:xfrm>
                <a:off x="2824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06" name="Rectangle 37"/>
              <p:cNvSpPr>
                <a:spLocks noChangeArrowheads="1"/>
              </p:cNvSpPr>
              <p:nvPr/>
            </p:nvSpPr>
            <p:spPr bwMode="auto">
              <a:xfrm>
                <a:off x="2968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07" name="Rectangle 38"/>
              <p:cNvSpPr>
                <a:spLocks noChangeArrowheads="1"/>
              </p:cNvSpPr>
              <p:nvPr/>
            </p:nvSpPr>
            <p:spPr bwMode="auto">
              <a:xfrm>
                <a:off x="3112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08" name="Rectangle 39"/>
              <p:cNvSpPr>
                <a:spLocks noChangeArrowheads="1"/>
              </p:cNvSpPr>
              <p:nvPr/>
            </p:nvSpPr>
            <p:spPr bwMode="auto">
              <a:xfrm>
                <a:off x="3256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09" name="Rectangle 40"/>
              <p:cNvSpPr>
                <a:spLocks noChangeArrowheads="1"/>
              </p:cNvSpPr>
              <p:nvPr/>
            </p:nvSpPr>
            <p:spPr bwMode="auto">
              <a:xfrm>
                <a:off x="3400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10" name="Rectangle 41"/>
              <p:cNvSpPr>
                <a:spLocks noChangeArrowheads="1"/>
              </p:cNvSpPr>
              <p:nvPr/>
            </p:nvSpPr>
            <p:spPr bwMode="auto">
              <a:xfrm>
                <a:off x="3539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11" name="Rectangle 42"/>
              <p:cNvSpPr>
                <a:spLocks noChangeArrowheads="1"/>
              </p:cNvSpPr>
              <p:nvPr/>
            </p:nvSpPr>
            <p:spPr bwMode="auto">
              <a:xfrm>
                <a:off x="3683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12" name="Rectangle 43"/>
              <p:cNvSpPr>
                <a:spLocks noChangeArrowheads="1"/>
              </p:cNvSpPr>
              <p:nvPr/>
            </p:nvSpPr>
            <p:spPr bwMode="auto">
              <a:xfrm>
                <a:off x="3827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13" name="Rectangle 44"/>
              <p:cNvSpPr>
                <a:spLocks noChangeArrowheads="1"/>
              </p:cNvSpPr>
              <p:nvPr/>
            </p:nvSpPr>
            <p:spPr bwMode="auto">
              <a:xfrm>
                <a:off x="3971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14" name="Rectangle 45"/>
              <p:cNvSpPr>
                <a:spLocks noChangeArrowheads="1"/>
              </p:cNvSpPr>
              <p:nvPr/>
            </p:nvSpPr>
            <p:spPr bwMode="auto">
              <a:xfrm>
                <a:off x="4110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15" name="Rectangle 46"/>
              <p:cNvSpPr>
                <a:spLocks noChangeArrowheads="1"/>
              </p:cNvSpPr>
              <p:nvPr/>
            </p:nvSpPr>
            <p:spPr bwMode="auto">
              <a:xfrm>
                <a:off x="2824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16" name="Rectangle 47"/>
              <p:cNvSpPr>
                <a:spLocks noChangeArrowheads="1"/>
              </p:cNvSpPr>
              <p:nvPr/>
            </p:nvSpPr>
            <p:spPr bwMode="auto">
              <a:xfrm>
                <a:off x="2968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17" name="Rectangle 48"/>
              <p:cNvSpPr>
                <a:spLocks noChangeArrowheads="1"/>
              </p:cNvSpPr>
              <p:nvPr/>
            </p:nvSpPr>
            <p:spPr bwMode="auto">
              <a:xfrm>
                <a:off x="3112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18" name="Rectangle 49"/>
              <p:cNvSpPr>
                <a:spLocks noChangeArrowheads="1"/>
              </p:cNvSpPr>
              <p:nvPr/>
            </p:nvSpPr>
            <p:spPr bwMode="auto">
              <a:xfrm>
                <a:off x="3256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19" name="Rectangle 50"/>
              <p:cNvSpPr>
                <a:spLocks noChangeArrowheads="1"/>
              </p:cNvSpPr>
              <p:nvPr/>
            </p:nvSpPr>
            <p:spPr bwMode="auto">
              <a:xfrm>
                <a:off x="3400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20" name="Rectangle 51"/>
              <p:cNvSpPr>
                <a:spLocks noChangeArrowheads="1"/>
              </p:cNvSpPr>
              <p:nvPr/>
            </p:nvSpPr>
            <p:spPr bwMode="auto">
              <a:xfrm>
                <a:off x="3539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21" name="Rectangle 52"/>
              <p:cNvSpPr>
                <a:spLocks noChangeArrowheads="1"/>
              </p:cNvSpPr>
              <p:nvPr/>
            </p:nvSpPr>
            <p:spPr bwMode="auto">
              <a:xfrm>
                <a:off x="3683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22" name="Rectangle 53"/>
              <p:cNvSpPr>
                <a:spLocks noChangeArrowheads="1"/>
              </p:cNvSpPr>
              <p:nvPr/>
            </p:nvSpPr>
            <p:spPr bwMode="auto">
              <a:xfrm>
                <a:off x="3827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23" name="Rectangle 54"/>
              <p:cNvSpPr>
                <a:spLocks noChangeArrowheads="1"/>
              </p:cNvSpPr>
              <p:nvPr/>
            </p:nvSpPr>
            <p:spPr bwMode="auto">
              <a:xfrm>
                <a:off x="3971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24" name="Rectangle 55"/>
              <p:cNvSpPr>
                <a:spLocks noChangeArrowheads="1"/>
              </p:cNvSpPr>
              <p:nvPr/>
            </p:nvSpPr>
            <p:spPr bwMode="auto">
              <a:xfrm>
                <a:off x="4110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25" name="Rectangle 56"/>
              <p:cNvSpPr>
                <a:spLocks noChangeArrowheads="1"/>
              </p:cNvSpPr>
              <p:nvPr/>
            </p:nvSpPr>
            <p:spPr bwMode="auto">
              <a:xfrm>
                <a:off x="2824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26" name="Rectangle 57"/>
              <p:cNvSpPr>
                <a:spLocks noChangeArrowheads="1"/>
              </p:cNvSpPr>
              <p:nvPr/>
            </p:nvSpPr>
            <p:spPr bwMode="auto">
              <a:xfrm>
                <a:off x="2968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27" name="Rectangle 58"/>
              <p:cNvSpPr>
                <a:spLocks noChangeArrowheads="1"/>
              </p:cNvSpPr>
              <p:nvPr/>
            </p:nvSpPr>
            <p:spPr bwMode="auto">
              <a:xfrm>
                <a:off x="3112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28" name="Rectangle 59"/>
              <p:cNvSpPr>
                <a:spLocks noChangeArrowheads="1"/>
              </p:cNvSpPr>
              <p:nvPr/>
            </p:nvSpPr>
            <p:spPr bwMode="auto">
              <a:xfrm>
                <a:off x="3256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29" name="Rectangle 60"/>
              <p:cNvSpPr>
                <a:spLocks noChangeArrowheads="1"/>
              </p:cNvSpPr>
              <p:nvPr/>
            </p:nvSpPr>
            <p:spPr bwMode="auto">
              <a:xfrm>
                <a:off x="3400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30" name="Rectangle 61"/>
              <p:cNvSpPr>
                <a:spLocks noChangeArrowheads="1"/>
              </p:cNvSpPr>
              <p:nvPr/>
            </p:nvSpPr>
            <p:spPr bwMode="auto">
              <a:xfrm>
                <a:off x="3539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31" name="Rectangle 62"/>
              <p:cNvSpPr>
                <a:spLocks noChangeArrowheads="1"/>
              </p:cNvSpPr>
              <p:nvPr/>
            </p:nvSpPr>
            <p:spPr bwMode="auto">
              <a:xfrm>
                <a:off x="3683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32" name="Rectangle 63"/>
              <p:cNvSpPr>
                <a:spLocks noChangeArrowheads="1"/>
              </p:cNvSpPr>
              <p:nvPr/>
            </p:nvSpPr>
            <p:spPr bwMode="auto">
              <a:xfrm>
                <a:off x="3827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33" name="Rectangle 64"/>
              <p:cNvSpPr>
                <a:spLocks noChangeArrowheads="1"/>
              </p:cNvSpPr>
              <p:nvPr/>
            </p:nvSpPr>
            <p:spPr bwMode="auto">
              <a:xfrm>
                <a:off x="3971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34" name="Rectangle 65"/>
              <p:cNvSpPr>
                <a:spLocks noChangeArrowheads="1"/>
              </p:cNvSpPr>
              <p:nvPr/>
            </p:nvSpPr>
            <p:spPr bwMode="auto">
              <a:xfrm>
                <a:off x="4110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35" name="Rectangle 66"/>
              <p:cNvSpPr>
                <a:spLocks noChangeArrowheads="1"/>
              </p:cNvSpPr>
              <p:nvPr/>
            </p:nvSpPr>
            <p:spPr bwMode="auto">
              <a:xfrm>
                <a:off x="2824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36" name="Rectangle 67"/>
              <p:cNvSpPr>
                <a:spLocks noChangeArrowheads="1"/>
              </p:cNvSpPr>
              <p:nvPr/>
            </p:nvSpPr>
            <p:spPr bwMode="auto">
              <a:xfrm>
                <a:off x="2968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37" name="Rectangle 68"/>
              <p:cNvSpPr>
                <a:spLocks noChangeArrowheads="1"/>
              </p:cNvSpPr>
              <p:nvPr/>
            </p:nvSpPr>
            <p:spPr bwMode="auto">
              <a:xfrm>
                <a:off x="3112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38" name="Rectangle 69"/>
              <p:cNvSpPr>
                <a:spLocks noChangeArrowheads="1"/>
              </p:cNvSpPr>
              <p:nvPr/>
            </p:nvSpPr>
            <p:spPr bwMode="auto">
              <a:xfrm>
                <a:off x="3256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39" name="Rectangle 70"/>
              <p:cNvSpPr>
                <a:spLocks noChangeArrowheads="1"/>
              </p:cNvSpPr>
              <p:nvPr/>
            </p:nvSpPr>
            <p:spPr bwMode="auto">
              <a:xfrm>
                <a:off x="3400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40" name="Rectangle 71"/>
              <p:cNvSpPr>
                <a:spLocks noChangeArrowheads="1"/>
              </p:cNvSpPr>
              <p:nvPr/>
            </p:nvSpPr>
            <p:spPr bwMode="auto">
              <a:xfrm>
                <a:off x="3539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41" name="Rectangle 72"/>
              <p:cNvSpPr>
                <a:spLocks noChangeArrowheads="1"/>
              </p:cNvSpPr>
              <p:nvPr/>
            </p:nvSpPr>
            <p:spPr bwMode="auto">
              <a:xfrm>
                <a:off x="3683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42" name="Rectangle 73"/>
              <p:cNvSpPr>
                <a:spLocks noChangeArrowheads="1"/>
              </p:cNvSpPr>
              <p:nvPr/>
            </p:nvSpPr>
            <p:spPr bwMode="auto">
              <a:xfrm>
                <a:off x="3827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43" name="Rectangle 74"/>
              <p:cNvSpPr>
                <a:spLocks noChangeArrowheads="1"/>
              </p:cNvSpPr>
              <p:nvPr/>
            </p:nvSpPr>
            <p:spPr bwMode="auto">
              <a:xfrm>
                <a:off x="3971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44" name="Rectangle 75"/>
              <p:cNvSpPr>
                <a:spLocks noChangeArrowheads="1"/>
              </p:cNvSpPr>
              <p:nvPr/>
            </p:nvSpPr>
            <p:spPr bwMode="auto">
              <a:xfrm>
                <a:off x="4110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45" name="Rectangle 76"/>
              <p:cNvSpPr>
                <a:spLocks noChangeArrowheads="1"/>
              </p:cNvSpPr>
              <p:nvPr/>
            </p:nvSpPr>
            <p:spPr bwMode="auto">
              <a:xfrm>
                <a:off x="2824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46" name="Rectangle 77"/>
              <p:cNvSpPr>
                <a:spLocks noChangeArrowheads="1"/>
              </p:cNvSpPr>
              <p:nvPr/>
            </p:nvSpPr>
            <p:spPr bwMode="auto">
              <a:xfrm>
                <a:off x="2968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47" name="Rectangle 78"/>
              <p:cNvSpPr>
                <a:spLocks noChangeArrowheads="1"/>
              </p:cNvSpPr>
              <p:nvPr/>
            </p:nvSpPr>
            <p:spPr bwMode="auto">
              <a:xfrm>
                <a:off x="3112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48" name="Rectangle 79"/>
              <p:cNvSpPr>
                <a:spLocks noChangeArrowheads="1"/>
              </p:cNvSpPr>
              <p:nvPr/>
            </p:nvSpPr>
            <p:spPr bwMode="auto">
              <a:xfrm>
                <a:off x="3256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49" name="Rectangle 80"/>
              <p:cNvSpPr>
                <a:spLocks noChangeArrowheads="1"/>
              </p:cNvSpPr>
              <p:nvPr/>
            </p:nvSpPr>
            <p:spPr bwMode="auto">
              <a:xfrm>
                <a:off x="3400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50" name="Rectangle 81"/>
              <p:cNvSpPr>
                <a:spLocks noChangeArrowheads="1"/>
              </p:cNvSpPr>
              <p:nvPr/>
            </p:nvSpPr>
            <p:spPr bwMode="auto">
              <a:xfrm>
                <a:off x="3539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51" name="Rectangle 82"/>
              <p:cNvSpPr>
                <a:spLocks noChangeArrowheads="1"/>
              </p:cNvSpPr>
              <p:nvPr/>
            </p:nvSpPr>
            <p:spPr bwMode="auto">
              <a:xfrm>
                <a:off x="3683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52" name="Rectangle 83"/>
              <p:cNvSpPr>
                <a:spLocks noChangeArrowheads="1"/>
              </p:cNvSpPr>
              <p:nvPr/>
            </p:nvSpPr>
            <p:spPr bwMode="auto">
              <a:xfrm>
                <a:off x="3827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53" name="Rectangle 84"/>
              <p:cNvSpPr>
                <a:spLocks noChangeArrowheads="1"/>
              </p:cNvSpPr>
              <p:nvPr/>
            </p:nvSpPr>
            <p:spPr bwMode="auto">
              <a:xfrm>
                <a:off x="3971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54" name="Rectangle 85"/>
              <p:cNvSpPr>
                <a:spLocks noChangeArrowheads="1"/>
              </p:cNvSpPr>
              <p:nvPr/>
            </p:nvSpPr>
            <p:spPr bwMode="auto">
              <a:xfrm>
                <a:off x="4110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55" name="Rectangle 86"/>
              <p:cNvSpPr>
                <a:spLocks noChangeArrowheads="1"/>
              </p:cNvSpPr>
              <p:nvPr/>
            </p:nvSpPr>
            <p:spPr bwMode="auto">
              <a:xfrm>
                <a:off x="2824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56" name="Rectangle 87"/>
              <p:cNvSpPr>
                <a:spLocks noChangeArrowheads="1"/>
              </p:cNvSpPr>
              <p:nvPr/>
            </p:nvSpPr>
            <p:spPr bwMode="auto">
              <a:xfrm>
                <a:off x="2968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57" name="Rectangle 88"/>
              <p:cNvSpPr>
                <a:spLocks noChangeArrowheads="1"/>
              </p:cNvSpPr>
              <p:nvPr/>
            </p:nvSpPr>
            <p:spPr bwMode="auto">
              <a:xfrm>
                <a:off x="3112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58" name="Rectangle 89"/>
              <p:cNvSpPr>
                <a:spLocks noChangeArrowheads="1"/>
              </p:cNvSpPr>
              <p:nvPr/>
            </p:nvSpPr>
            <p:spPr bwMode="auto">
              <a:xfrm>
                <a:off x="3256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59" name="Rectangle 90"/>
              <p:cNvSpPr>
                <a:spLocks noChangeArrowheads="1"/>
              </p:cNvSpPr>
              <p:nvPr/>
            </p:nvSpPr>
            <p:spPr bwMode="auto">
              <a:xfrm>
                <a:off x="3400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60" name="Rectangle 91"/>
              <p:cNvSpPr>
                <a:spLocks noChangeArrowheads="1"/>
              </p:cNvSpPr>
              <p:nvPr/>
            </p:nvSpPr>
            <p:spPr bwMode="auto">
              <a:xfrm>
                <a:off x="3539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61" name="Rectangle 92"/>
              <p:cNvSpPr>
                <a:spLocks noChangeArrowheads="1"/>
              </p:cNvSpPr>
              <p:nvPr/>
            </p:nvSpPr>
            <p:spPr bwMode="auto">
              <a:xfrm>
                <a:off x="3683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62" name="Rectangle 93"/>
              <p:cNvSpPr>
                <a:spLocks noChangeArrowheads="1"/>
              </p:cNvSpPr>
              <p:nvPr/>
            </p:nvSpPr>
            <p:spPr bwMode="auto">
              <a:xfrm>
                <a:off x="3827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63" name="Rectangle 94"/>
              <p:cNvSpPr>
                <a:spLocks noChangeArrowheads="1"/>
              </p:cNvSpPr>
              <p:nvPr/>
            </p:nvSpPr>
            <p:spPr bwMode="auto">
              <a:xfrm>
                <a:off x="3971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64" name="Rectangle 95"/>
              <p:cNvSpPr>
                <a:spLocks noChangeArrowheads="1"/>
              </p:cNvSpPr>
              <p:nvPr/>
            </p:nvSpPr>
            <p:spPr bwMode="auto">
              <a:xfrm>
                <a:off x="4110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65" name="Rectangle 96"/>
              <p:cNvSpPr>
                <a:spLocks noChangeArrowheads="1"/>
              </p:cNvSpPr>
              <p:nvPr/>
            </p:nvSpPr>
            <p:spPr bwMode="auto">
              <a:xfrm>
                <a:off x="2824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66" name="Rectangle 97"/>
              <p:cNvSpPr>
                <a:spLocks noChangeArrowheads="1"/>
              </p:cNvSpPr>
              <p:nvPr/>
            </p:nvSpPr>
            <p:spPr bwMode="auto">
              <a:xfrm>
                <a:off x="2968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67" name="Rectangle 98"/>
              <p:cNvSpPr>
                <a:spLocks noChangeArrowheads="1"/>
              </p:cNvSpPr>
              <p:nvPr/>
            </p:nvSpPr>
            <p:spPr bwMode="auto">
              <a:xfrm>
                <a:off x="3112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68" name="Rectangle 99"/>
              <p:cNvSpPr>
                <a:spLocks noChangeArrowheads="1"/>
              </p:cNvSpPr>
              <p:nvPr/>
            </p:nvSpPr>
            <p:spPr bwMode="auto">
              <a:xfrm>
                <a:off x="3256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69" name="Rectangle 100"/>
              <p:cNvSpPr>
                <a:spLocks noChangeArrowheads="1"/>
              </p:cNvSpPr>
              <p:nvPr/>
            </p:nvSpPr>
            <p:spPr bwMode="auto">
              <a:xfrm>
                <a:off x="3400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70" name="Rectangle 101"/>
              <p:cNvSpPr>
                <a:spLocks noChangeArrowheads="1"/>
              </p:cNvSpPr>
              <p:nvPr/>
            </p:nvSpPr>
            <p:spPr bwMode="auto">
              <a:xfrm>
                <a:off x="3539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71" name="Rectangle 102"/>
              <p:cNvSpPr>
                <a:spLocks noChangeArrowheads="1"/>
              </p:cNvSpPr>
              <p:nvPr/>
            </p:nvSpPr>
            <p:spPr bwMode="auto">
              <a:xfrm>
                <a:off x="3683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72" name="Rectangle 103"/>
              <p:cNvSpPr>
                <a:spLocks noChangeArrowheads="1"/>
              </p:cNvSpPr>
              <p:nvPr/>
            </p:nvSpPr>
            <p:spPr bwMode="auto">
              <a:xfrm>
                <a:off x="3827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73" name="Rectangle 104"/>
              <p:cNvSpPr>
                <a:spLocks noChangeArrowheads="1"/>
              </p:cNvSpPr>
              <p:nvPr/>
            </p:nvSpPr>
            <p:spPr bwMode="auto">
              <a:xfrm>
                <a:off x="3971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74" name="Rectangle 105"/>
              <p:cNvSpPr>
                <a:spLocks noChangeArrowheads="1"/>
              </p:cNvSpPr>
              <p:nvPr/>
            </p:nvSpPr>
            <p:spPr bwMode="auto">
              <a:xfrm>
                <a:off x="4110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75" name="Rectangle 106"/>
              <p:cNvSpPr>
                <a:spLocks noChangeArrowheads="1"/>
              </p:cNvSpPr>
              <p:nvPr/>
            </p:nvSpPr>
            <p:spPr bwMode="auto">
              <a:xfrm>
                <a:off x="4249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76" name="Rectangle 107"/>
              <p:cNvSpPr>
                <a:spLocks noChangeArrowheads="1"/>
              </p:cNvSpPr>
              <p:nvPr/>
            </p:nvSpPr>
            <p:spPr bwMode="auto">
              <a:xfrm>
                <a:off x="4393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77" name="Rectangle 108"/>
              <p:cNvSpPr>
                <a:spLocks noChangeArrowheads="1"/>
              </p:cNvSpPr>
              <p:nvPr/>
            </p:nvSpPr>
            <p:spPr bwMode="auto">
              <a:xfrm>
                <a:off x="4537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78" name="Rectangle 109"/>
              <p:cNvSpPr>
                <a:spLocks noChangeArrowheads="1"/>
              </p:cNvSpPr>
              <p:nvPr/>
            </p:nvSpPr>
            <p:spPr bwMode="auto">
              <a:xfrm>
                <a:off x="4681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79" name="Rectangle 110"/>
              <p:cNvSpPr>
                <a:spLocks noChangeArrowheads="1"/>
              </p:cNvSpPr>
              <p:nvPr/>
            </p:nvSpPr>
            <p:spPr bwMode="auto">
              <a:xfrm>
                <a:off x="4825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80" name="Rectangle 111"/>
              <p:cNvSpPr>
                <a:spLocks noChangeArrowheads="1"/>
              </p:cNvSpPr>
              <p:nvPr/>
            </p:nvSpPr>
            <p:spPr bwMode="auto">
              <a:xfrm>
                <a:off x="4964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81" name="Rectangle 112"/>
              <p:cNvSpPr>
                <a:spLocks noChangeArrowheads="1"/>
              </p:cNvSpPr>
              <p:nvPr/>
            </p:nvSpPr>
            <p:spPr bwMode="auto">
              <a:xfrm>
                <a:off x="4249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82" name="Rectangle 113"/>
              <p:cNvSpPr>
                <a:spLocks noChangeArrowheads="1"/>
              </p:cNvSpPr>
              <p:nvPr/>
            </p:nvSpPr>
            <p:spPr bwMode="auto">
              <a:xfrm>
                <a:off x="4393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83" name="Rectangle 114"/>
              <p:cNvSpPr>
                <a:spLocks noChangeArrowheads="1"/>
              </p:cNvSpPr>
              <p:nvPr/>
            </p:nvSpPr>
            <p:spPr bwMode="auto">
              <a:xfrm>
                <a:off x="4537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84" name="Rectangle 115"/>
              <p:cNvSpPr>
                <a:spLocks noChangeArrowheads="1"/>
              </p:cNvSpPr>
              <p:nvPr/>
            </p:nvSpPr>
            <p:spPr bwMode="auto">
              <a:xfrm>
                <a:off x="4681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85" name="Rectangle 116"/>
              <p:cNvSpPr>
                <a:spLocks noChangeArrowheads="1"/>
              </p:cNvSpPr>
              <p:nvPr/>
            </p:nvSpPr>
            <p:spPr bwMode="auto">
              <a:xfrm>
                <a:off x="4825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86" name="Rectangle 117"/>
              <p:cNvSpPr>
                <a:spLocks noChangeArrowheads="1"/>
              </p:cNvSpPr>
              <p:nvPr/>
            </p:nvSpPr>
            <p:spPr bwMode="auto">
              <a:xfrm>
                <a:off x="4964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87" name="Rectangle 118"/>
              <p:cNvSpPr>
                <a:spLocks noChangeArrowheads="1"/>
              </p:cNvSpPr>
              <p:nvPr/>
            </p:nvSpPr>
            <p:spPr bwMode="auto">
              <a:xfrm>
                <a:off x="4249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88" name="Rectangle 119"/>
              <p:cNvSpPr>
                <a:spLocks noChangeArrowheads="1"/>
              </p:cNvSpPr>
              <p:nvPr/>
            </p:nvSpPr>
            <p:spPr bwMode="auto">
              <a:xfrm>
                <a:off x="4393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89" name="Rectangle 120"/>
              <p:cNvSpPr>
                <a:spLocks noChangeArrowheads="1"/>
              </p:cNvSpPr>
              <p:nvPr/>
            </p:nvSpPr>
            <p:spPr bwMode="auto">
              <a:xfrm>
                <a:off x="4537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90" name="Rectangle 121"/>
              <p:cNvSpPr>
                <a:spLocks noChangeArrowheads="1"/>
              </p:cNvSpPr>
              <p:nvPr/>
            </p:nvSpPr>
            <p:spPr bwMode="auto">
              <a:xfrm>
                <a:off x="4681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91" name="Rectangle 122"/>
              <p:cNvSpPr>
                <a:spLocks noChangeArrowheads="1"/>
              </p:cNvSpPr>
              <p:nvPr/>
            </p:nvSpPr>
            <p:spPr bwMode="auto">
              <a:xfrm>
                <a:off x="4825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92" name="Rectangle 123"/>
              <p:cNvSpPr>
                <a:spLocks noChangeArrowheads="1"/>
              </p:cNvSpPr>
              <p:nvPr/>
            </p:nvSpPr>
            <p:spPr bwMode="auto">
              <a:xfrm>
                <a:off x="4964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93" name="Rectangle 124"/>
              <p:cNvSpPr>
                <a:spLocks noChangeArrowheads="1"/>
              </p:cNvSpPr>
              <p:nvPr/>
            </p:nvSpPr>
            <p:spPr bwMode="auto">
              <a:xfrm>
                <a:off x="4249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94" name="Rectangle 125"/>
              <p:cNvSpPr>
                <a:spLocks noChangeArrowheads="1"/>
              </p:cNvSpPr>
              <p:nvPr/>
            </p:nvSpPr>
            <p:spPr bwMode="auto">
              <a:xfrm>
                <a:off x="4393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95" name="Rectangle 126"/>
              <p:cNvSpPr>
                <a:spLocks noChangeArrowheads="1"/>
              </p:cNvSpPr>
              <p:nvPr/>
            </p:nvSpPr>
            <p:spPr bwMode="auto">
              <a:xfrm>
                <a:off x="4537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96" name="Rectangle 127"/>
              <p:cNvSpPr>
                <a:spLocks noChangeArrowheads="1"/>
              </p:cNvSpPr>
              <p:nvPr/>
            </p:nvSpPr>
            <p:spPr bwMode="auto">
              <a:xfrm>
                <a:off x="4681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97" name="Rectangle 128"/>
              <p:cNvSpPr>
                <a:spLocks noChangeArrowheads="1"/>
              </p:cNvSpPr>
              <p:nvPr/>
            </p:nvSpPr>
            <p:spPr bwMode="auto">
              <a:xfrm>
                <a:off x="4825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98" name="Rectangle 129"/>
              <p:cNvSpPr>
                <a:spLocks noChangeArrowheads="1"/>
              </p:cNvSpPr>
              <p:nvPr/>
            </p:nvSpPr>
            <p:spPr bwMode="auto">
              <a:xfrm>
                <a:off x="4964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399" name="Rectangle 130"/>
              <p:cNvSpPr>
                <a:spLocks noChangeArrowheads="1"/>
              </p:cNvSpPr>
              <p:nvPr/>
            </p:nvSpPr>
            <p:spPr bwMode="auto">
              <a:xfrm>
                <a:off x="4249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00" name="Rectangle 131"/>
              <p:cNvSpPr>
                <a:spLocks noChangeArrowheads="1"/>
              </p:cNvSpPr>
              <p:nvPr/>
            </p:nvSpPr>
            <p:spPr bwMode="auto">
              <a:xfrm>
                <a:off x="4393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01" name="Rectangle 132"/>
              <p:cNvSpPr>
                <a:spLocks noChangeArrowheads="1"/>
              </p:cNvSpPr>
              <p:nvPr/>
            </p:nvSpPr>
            <p:spPr bwMode="auto">
              <a:xfrm>
                <a:off x="4537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02" name="Rectangle 133"/>
              <p:cNvSpPr>
                <a:spLocks noChangeArrowheads="1"/>
              </p:cNvSpPr>
              <p:nvPr/>
            </p:nvSpPr>
            <p:spPr bwMode="auto">
              <a:xfrm>
                <a:off x="4681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03" name="Rectangle 134"/>
              <p:cNvSpPr>
                <a:spLocks noChangeArrowheads="1"/>
              </p:cNvSpPr>
              <p:nvPr/>
            </p:nvSpPr>
            <p:spPr bwMode="auto">
              <a:xfrm>
                <a:off x="4825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04" name="Rectangle 135"/>
              <p:cNvSpPr>
                <a:spLocks noChangeArrowheads="1"/>
              </p:cNvSpPr>
              <p:nvPr/>
            </p:nvSpPr>
            <p:spPr bwMode="auto">
              <a:xfrm>
                <a:off x="4964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05" name="Rectangle 136"/>
              <p:cNvSpPr>
                <a:spLocks noChangeArrowheads="1"/>
              </p:cNvSpPr>
              <p:nvPr/>
            </p:nvSpPr>
            <p:spPr bwMode="auto">
              <a:xfrm>
                <a:off x="4249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06" name="Rectangle 137"/>
              <p:cNvSpPr>
                <a:spLocks noChangeArrowheads="1"/>
              </p:cNvSpPr>
              <p:nvPr/>
            </p:nvSpPr>
            <p:spPr bwMode="auto">
              <a:xfrm>
                <a:off x="4393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07" name="Rectangle 138"/>
              <p:cNvSpPr>
                <a:spLocks noChangeArrowheads="1"/>
              </p:cNvSpPr>
              <p:nvPr/>
            </p:nvSpPr>
            <p:spPr bwMode="auto">
              <a:xfrm>
                <a:off x="4537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08" name="Rectangle 139"/>
              <p:cNvSpPr>
                <a:spLocks noChangeArrowheads="1"/>
              </p:cNvSpPr>
              <p:nvPr/>
            </p:nvSpPr>
            <p:spPr bwMode="auto">
              <a:xfrm>
                <a:off x="4681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09" name="Rectangle 140"/>
              <p:cNvSpPr>
                <a:spLocks noChangeArrowheads="1"/>
              </p:cNvSpPr>
              <p:nvPr/>
            </p:nvSpPr>
            <p:spPr bwMode="auto">
              <a:xfrm>
                <a:off x="4825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10" name="Rectangle 141"/>
              <p:cNvSpPr>
                <a:spLocks noChangeArrowheads="1"/>
              </p:cNvSpPr>
              <p:nvPr/>
            </p:nvSpPr>
            <p:spPr bwMode="auto">
              <a:xfrm>
                <a:off x="4964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11" name="Rectangle 142"/>
              <p:cNvSpPr>
                <a:spLocks noChangeArrowheads="1"/>
              </p:cNvSpPr>
              <p:nvPr/>
            </p:nvSpPr>
            <p:spPr bwMode="auto">
              <a:xfrm>
                <a:off x="4249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12" name="Rectangle 143"/>
              <p:cNvSpPr>
                <a:spLocks noChangeArrowheads="1"/>
              </p:cNvSpPr>
              <p:nvPr/>
            </p:nvSpPr>
            <p:spPr bwMode="auto">
              <a:xfrm>
                <a:off x="4393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13" name="Rectangle 144"/>
              <p:cNvSpPr>
                <a:spLocks noChangeArrowheads="1"/>
              </p:cNvSpPr>
              <p:nvPr/>
            </p:nvSpPr>
            <p:spPr bwMode="auto">
              <a:xfrm>
                <a:off x="4537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14" name="Rectangle 145"/>
              <p:cNvSpPr>
                <a:spLocks noChangeArrowheads="1"/>
              </p:cNvSpPr>
              <p:nvPr/>
            </p:nvSpPr>
            <p:spPr bwMode="auto">
              <a:xfrm>
                <a:off x="4681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15" name="Rectangle 146"/>
              <p:cNvSpPr>
                <a:spLocks noChangeArrowheads="1"/>
              </p:cNvSpPr>
              <p:nvPr/>
            </p:nvSpPr>
            <p:spPr bwMode="auto">
              <a:xfrm>
                <a:off x="4825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16" name="Rectangle 147"/>
              <p:cNvSpPr>
                <a:spLocks noChangeArrowheads="1"/>
              </p:cNvSpPr>
              <p:nvPr/>
            </p:nvSpPr>
            <p:spPr bwMode="auto">
              <a:xfrm>
                <a:off x="4964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17" name="Rectangle 148"/>
              <p:cNvSpPr>
                <a:spLocks noChangeArrowheads="1"/>
              </p:cNvSpPr>
              <p:nvPr/>
            </p:nvSpPr>
            <p:spPr bwMode="auto">
              <a:xfrm>
                <a:off x="4249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18" name="Rectangle 149"/>
              <p:cNvSpPr>
                <a:spLocks noChangeArrowheads="1"/>
              </p:cNvSpPr>
              <p:nvPr/>
            </p:nvSpPr>
            <p:spPr bwMode="auto">
              <a:xfrm>
                <a:off x="4393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19" name="Rectangle 150"/>
              <p:cNvSpPr>
                <a:spLocks noChangeArrowheads="1"/>
              </p:cNvSpPr>
              <p:nvPr/>
            </p:nvSpPr>
            <p:spPr bwMode="auto">
              <a:xfrm>
                <a:off x="4537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20" name="Rectangle 151"/>
              <p:cNvSpPr>
                <a:spLocks noChangeArrowheads="1"/>
              </p:cNvSpPr>
              <p:nvPr/>
            </p:nvSpPr>
            <p:spPr bwMode="auto">
              <a:xfrm>
                <a:off x="4681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21" name="Rectangle 152"/>
              <p:cNvSpPr>
                <a:spLocks noChangeArrowheads="1"/>
              </p:cNvSpPr>
              <p:nvPr/>
            </p:nvSpPr>
            <p:spPr bwMode="auto">
              <a:xfrm>
                <a:off x="4825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22" name="Rectangle 153"/>
              <p:cNvSpPr>
                <a:spLocks noChangeArrowheads="1"/>
              </p:cNvSpPr>
              <p:nvPr/>
            </p:nvSpPr>
            <p:spPr bwMode="auto">
              <a:xfrm>
                <a:off x="4964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23" name="Rectangle 154"/>
              <p:cNvSpPr>
                <a:spLocks noChangeArrowheads="1"/>
              </p:cNvSpPr>
              <p:nvPr/>
            </p:nvSpPr>
            <p:spPr bwMode="auto">
              <a:xfrm>
                <a:off x="4249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24" name="Rectangle 155"/>
              <p:cNvSpPr>
                <a:spLocks noChangeArrowheads="1"/>
              </p:cNvSpPr>
              <p:nvPr/>
            </p:nvSpPr>
            <p:spPr bwMode="auto">
              <a:xfrm>
                <a:off x="4393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25" name="Rectangle 156"/>
              <p:cNvSpPr>
                <a:spLocks noChangeArrowheads="1"/>
              </p:cNvSpPr>
              <p:nvPr/>
            </p:nvSpPr>
            <p:spPr bwMode="auto">
              <a:xfrm>
                <a:off x="4537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26" name="Rectangle 157"/>
              <p:cNvSpPr>
                <a:spLocks noChangeArrowheads="1"/>
              </p:cNvSpPr>
              <p:nvPr/>
            </p:nvSpPr>
            <p:spPr bwMode="auto">
              <a:xfrm>
                <a:off x="4681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27" name="Rectangle 158"/>
              <p:cNvSpPr>
                <a:spLocks noChangeArrowheads="1"/>
              </p:cNvSpPr>
              <p:nvPr/>
            </p:nvSpPr>
            <p:spPr bwMode="auto">
              <a:xfrm>
                <a:off x="4825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28" name="Rectangle 159"/>
              <p:cNvSpPr>
                <a:spLocks noChangeArrowheads="1"/>
              </p:cNvSpPr>
              <p:nvPr/>
            </p:nvSpPr>
            <p:spPr bwMode="auto">
              <a:xfrm>
                <a:off x="4964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29" name="Rectangle 160"/>
              <p:cNvSpPr>
                <a:spLocks noChangeArrowheads="1"/>
              </p:cNvSpPr>
              <p:nvPr/>
            </p:nvSpPr>
            <p:spPr bwMode="auto">
              <a:xfrm>
                <a:off x="4249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30" name="Rectangle 161"/>
              <p:cNvSpPr>
                <a:spLocks noChangeArrowheads="1"/>
              </p:cNvSpPr>
              <p:nvPr/>
            </p:nvSpPr>
            <p:spPr bwMode="auto">
              <a:xfrm>
                <a:off x="4393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31" name="Rectangle 162"/>
              <p:cNvSpPr>
                <a:spLocks noChangeArrowheads="1"/>
              </p:cNvSpPr>
              <p:nvPr/>
            </p:nvSpPr>
            <p:spPr bwMode="auto">
              <a:xfrm>
                <a:off x="4537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32" name="Rectangle 163"/>
              <p:cNvSpPr>
                <a:spLocks noChangeArrowheads="1"/>
              </p:cNvSpPr>
              <p:nvPr/>
            </p:nvSpPr>
            <p:spPr bwMode="auto">
              <a:xfrm>
                <a:off x="4681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33" name="Rectangle 164"/>
              <p:cNvSpPr>
                <a:spLocks noChangeArrowheads="1"/>
              </p:cNvSpPr>
              <p:nvPr/>
            </p:nvSpPr>
            <p:spPr bwMode="auto">
              <a:xfrm>
                <a:off x="4825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34" name="Rectangle 165"/>
              <p:cNvSpPr>
                <a:spLocks noChangeArrowheads="1"/>
              </p:cNvSpPr>
              <p:nvPr/>
            </p:nvSpPr>
            <p:spPr bwMode="auto">
              <a:xfrm>
                <a:off x="4964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35" name="Rectangle 166"/>
              <p:cNvSpPr>
                <a:spLocks noChangeArrowheads="1"/>
              </p:cNvSpPr>
              <p:nvPr/>
            </p:nvSpPr>
            <p:spPr bwMode="auto">
              <a:xfrm>
                <a:off x="2824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36" name="Rectangle 167"/>
              <p:cNvSpPr>
                <a:spLocks noChangeArrowheads="1"/>
              </p:cNvSpPr>
              <p:nvPr/>
            </p:nvSpPr>
            <p:spPr bwMode="auto">
              <a:xfrm>
                <a:off x="2968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37" name="Rectangle 168"/>
              <p:cNvSpPr>
                <a:spLocks noChangeArrowheads="1"/>
              </p:cNvSpPr>
              <p:nvPr/>
            </p:nvSpPr>
            <p:spPr bwMode="auto">
              <a:xfrm>
                <a:off x="3112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38" name="Rectangle 169"/>
              <p:cNvSpPr>
                <a:spLocks noChangeArrowheads="1"/>
              </p:cNvSpPr>
              <p:nvPr/>
            </p:nvSpPr>
            <p:spPr bwMode="auto">
              <a:xfrm>
                <a:off x="3256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39" name="Rectangle 170"/>
              <p:cNvSpPr>
                <a:spLocks noChangeArrowheads="1"/>
              </p:cNvSpPr>
              <p:nvPr/>
            </p:nvSpPr>
            <p:spPr bwMode="auto">
              <a:xfrm>
                <a:off x="3400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40" name="Rectangle 171"/>
              <p:cNvSpPr>
                <a:spLocks noChangeArrowheads="1"/>
              </p:cNvSpPr>
              <p:nvPr/>
            </p:nvSpPr>
            <p:spPr bwMode="auto">
              <a:xfrm>
                <a:off x="3539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41" name="Rectangle 172"/>
              <p:cNvSpPr>
                <a:spLocks noChangeArrowheads="1"/>
              </p:cNvSpPr>
              <p:nvPr/>
            </p:nvSpPr>
            <p:spPr bwMode="auto">
              <a:xfrm>
                <a:off x="3683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42" name="Rectangle 173"/>
              <p:cNvSpPr>
                <a:spLocks noChangeArrowheads="1"/>
              </p:cNvSpPr>
              <p:nvPr/>
            </p:nvSpPr>
            <p:spPr bwMode="auto">
              <a:xfrm>
                <a:off x="3827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43" name="Rectangle 174"/>
              <p:cNvSpPr>
                <a:spLocks noChangeArrowheads="1"/>
              </p:cNvSpPr>
              <p:nvPr/>
            </p:nvSpPr>
            <p:spPr bwMode="auto">
              <a:xfrm>
                <a:off x="3971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44" name="Rectangle 175"/>
              <p:cNvSpPr>
                <a:spLocks noChangeArrowheads="1"/>
              </p:cNvSpPr>
              <p:nvPr/>
            </p:nvSpPr>
            <p:spPr bwMode="auto">
              <a:xfrm>
                <a:off x="4110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45" name="Rectangle 176"/>
              <p:cNvSpPr>
                <a:spLocks noChangeArrowheads="1"/>
              </p:cNvSpPr>
              <p:nvPr/>
            </p:nvSpPr>
            <p:spPr bwMode="auto">
              <a:xfrm>
                <a:off x="2824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46" name="Rectangle 177"/>
              <p:cNvSpPr>
                <a:spLocks noChangeArrowheads="1"/>
              </p:cNvSpPr>
              <p:nvPr/>
            </p:nvSpPr>
            <p:spPr bwMode="auto">
              <a:xfrm>
                <a:off x="2968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47" name="Rectangle 178"/>
              <p:cNvSpPr>
                <a:spLocks noChangeArrowheads="1"/>
              </p:cNvSpPr>
              <p:nvPr/>
            </p:nvSpPr>
            <p:spPr bwMode="auto">
              <a:xfrm>
                <a:off x="3112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48" name="Rectangle 179"/>
              <p:cNvSpPr>
                <a:spLocks noChangeArrowheads="1"/>
              </p:cNvSpPr>
              <p:nvPr/>
            </p:nvSpPr>
            <p:spPr bwMode="auto">
              <a:xfrm>
                <a:off x="3256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49" name="Rectangle 180"/>
              <p:cNvSpPr>
                <a:spLocks noChangeArrowheads="1"/>
              </p:cNvSpPr>
              <p:nvPr/>
            </p:nvSpPr>
            <p:spPr bwMode="auto">
              <a:xfrm>
                <a:off x="3400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50" name="Rectangle 181"/>
              <p:cNvSpPr>
                <a:spLocks noChangeArrowheads="1"/>
              </p:cNvSpPr>
              <p:nvPr/>
            </p:nvSpPr>
            <p:spPr bwMode="auto">
              <a:xfrm>
                <a:off x="3539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51" name="Rectangle 182"/>
              <p:cNvSpPr>
                <a:spLocks noChangeArrowheads="1"/>
              </p:cNvSpPr>
              <p:nvPr/>
            </p:nvSpPr>
            <p:spPr bwMode="auto">
              <a:xfrm>
                <a:off x="3683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52" name="Rectangle 183"/>
              <p:cNvSpPr>
                <a:spLocks noChangeArrowheads="1"/>
              </p:cNvSpPr>
              <p:nvPr/>
            </p:nvSpPr>
            <p:spPr bwMode="auto">
              <a:xfrm>
                <a:off x="3827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53" name="Rectangle 184"/>
              <p:cNvSpPr>
                <a:spLocks noChangeArrowheads="1"/>
              </p:cNvSpPr>
              <p:nvPr/>
            </p:nvSpPr>
            <p:spPr bwMode="auto">
              <a:xfrm>
                <a:off x="3971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54" name="Rectangle 185"/>
              <p:cNvSpPr>
                <a:spLocks noChangeArrowheads="1"/>
              </p:cNvSpPr>
              <p:nvPr/>
            </p:nvSpPr>
            <p:spPr bwMode="auto">
              <a:xfrm>
                <a:off x="4110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55" name="Rectangle 186"/>
              <p:cNvSpPr>
                <a:spLocks noChangeArrowheads="1"/>
              </p:cNvSpPr>
              <p:nvPr/>
            </p:nvSpPr>
            <p:spPr bwMode="auto">
              <a:xfrm>
                <a:off x="2824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56" name="Rectangle 187"/>
              <p:cNvSpPr>
                <a:spLocks noChangeArrowheads="1"/>
              </p:cNvSpPr>
              <p:nvPr/>
            </p:nvSpPr>
            <p:spPr bwMode="auto">
              <a:xfrm>
                <a:off x="2968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57" name="Rectangle 188"/>
              <p:cNvSpPr>
                <a:spLocks noChangeArrowheads="1"/>
              </p:cNvSpPr>
              <p:nvPr/>
            </p:nvSpPr>
            <p:spPr bwMode="auto">
              <a:xfrm>
                <a:off x="3112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58" name="Rectangle 189"/>
              <p:cNvSpPr>
                <a:spLocks noChangeArrowheads="1"/>
              </p:cNvSpPr>
              <p:nvPr/>
            </p:nvSpPr>
            <p:spPr bwMode="auto">
              <a:xfrm>
                <a:off x="3256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59" name="Rectangle 190"/>
              <p:cNvSpPr>
                <a:spLocks noChangeArrowheads="1"/>
              </p:cNvSpPr>
              <p:nvPr/>
            </p:nvSpPr>
            <p:spPr bwMode="auto">
              <a:xfrm>
                <a:off x="3400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60" name="Rectangle 191"/>
              <p:cNvSpPr>
                <a:spLocks noChangeArrowheads="1"/>
              </p:cNvSpPr>
              <p:nvPr/>
            </p:nvSpPr>
            <p:spPr bwMode="auto">
              <a:xfrm>
                <a:off x="3539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61" name="Rectangle 192"/>
              <p:cNvSpPr>
                <a:spLocks noChangeArrowheads="1"/>
              </p:cNvSpPr>
              <p:nvPr/>
            </p:nvSpPr>
            <p:spPr bwMode="auto">
              <a:xfrm>
                <a:off x="3683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62" name="Rectangle 193"/>
              <p:cNvSpPr>
                <a:spLocks noChangeArrowheads="1"/>
              </p:cNvSpPr>
              <p:nvPr/>
            </p:nvSpPr>
            <p:spPr bwMode="auto">
              <a:xfrm>
                <a:off x="3827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63" name="Rectangle 194"/>
              <p:cNvSpPr>
                <a:spLocks noChangeArrowheads="1"/>
              </p:cNvSpPr>
              <p:nvPr/>
            </p:nvSpPr>
            <p:spPr bwMode="auto">
              <a:xfrm>
                <a:off x="3971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64" name="Rectangle 195"/>
              <p:cNvSpPr>
                <a:spLocks noChangeArrowheads="1"/>
              </p:cNvSpPr>
              <p:nvPr/>
            </p:nvSpPr>
            <p:spPr bwMode="auto">
              <a:xfrm>
                <a:off x="4110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65" name="Rectangle 196"/>
              <p:cNvSpPr>
                <a:spLocks noChangeArrowheads="1"/>
              </p:cNvSpPr>
              <p:nvPr/>
            </p:nvSpPr>
            <p:spPr bwMode="auto">
              <a:xfrm>
                <a:off x="2824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66" name="Rectangle 197"/>
              <p:cNvSpPr>
                <a:spLocks noChangeArrowheads="1"/>
              </p:cNvSpPr>
              <p:nvPr/>
            </p:nvSpPr>
            <p:spPr bwMode="auto">
              <a:xfrm>
                <a:off x="2968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67" name="Rectangle 198"/>
              <p:cNvSpPr>
                <a:spLocks noChangeArrowheads="1"/>
              </p:cNvSpPr>
              <p:nvPr/>
            </p:nvSpPr>
            <p:spPr bwMode="auto">
              <a:xfrm>
                <a:off x="3112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68" name="Rectangle 199"/>
              <p:cNvSpPr>
                <a:spLocks noChangeArrowheads="1"/>
              </p:cNvSpPr>
              <p:nvPr/>
            </p:nvSpPr>
            <p:spPr bwMode="auto">
              <a:xfrm>
                <a:off x="3256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69" name="Rectangle 200"/>
              <p:cNvSpPr>
                <a:spLocks noChangeArrowheads="1"/>
              </p:cNvSpPr>
              <p:nvPr/>
            </p:nvSpPr>
            <p:spPr bwMode="auto">
              <a:xfrm>
                <a:off x="3400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70" name="Rectangle 201"/>
              <p:cNvSpPr>
                <a:spLocks noChangeArrowheads="1"/>
              </p:cNvSpPr>
              <p:nvPr/>
            </p:nvSpPr>
            <p:spPr bwMode="auto">
              <a:xfrm>
                <a:off x="3539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71" name="Rectangle 202"/>
              <p:cNvSpPr>
                <a:spLocks noChangeArrowheads="1"/>
              </p:cNvSpPr>
              <p:nvPr/>
            </p:nvSpPr>
            <p:spPr bwMode="auto">
              <a:xfrm>
                <a:off x="3683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72" name="Rectangle 203"/>
              <p:cNvSpPr>
                <a:spLocks noChangeArrowheads="1"/>
              </p:cNvSpPr>
              <p:nvPr/>
            </p:nvSpPr>
            <p:spPr bwMode="auto">
              <a:xfrm>
                <a:off x="3827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73" name="Rectangle 204"/>
              <p:cNvSpPr>
                <a:spLocks noChangeArrowheads="1"/>
              </p:cNvSpPr>
              <p:nvPr/>
            </p:nvSpPr>
            <p:spPr bwMode="auto">
              <a:xfrm>
                <a:off x="3971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74" name="Rectangle 205"/>
              <p:cNvSpPr>
                <a:spLocks noChangeArrowheads="1"/>
              </p:cNvSpPr>
              <p:nvPr/>
            </p:nvSpPr>
            <p:spPr bwMode="auto">
              <a:xfrm>
                <a:off x="4110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75" name="Rectangle 206"/>
              <p:cNvSpPr>
                <a:spLocks noChangeArrowheads="1"/>
              </p:cNvSpPr>
              <p:nvPr/>
            </p:nvSpPr>
            <p:spPr bwMode="auto">
              <a:xfrm>
                <a:off x="2824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76" name="Rectangle 207"/>
              <p:cNvSpPr>
                <a:spLocks noChangeArrowheads="1"/>
              </p:cNvSpPr>
              <p:nvPr/>
            </p:nvSpPr>
            <p:spPr bwMode="auto">
              <a:xfrm>
                <a:off x="2968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77" name="Rectangle 208"/>
              <p:cNvSpPr>
                <a:spLocks noChangeArrowheads="1"/>
              </p:cNvSpPr>
              <p:nvPr/>
            </p:nvSpPr>
            <p:spPr bwMode="auto">
              <a:xfrm>
                <a:off x="3112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78" name="Rectangle 209"/>
              <p:cNvSpPr>
                <a:spLocks noChangeArrowheads="1"/>
              </p:cNvSpPr>
              <p:nvPr/>
            </p:nvSpPr>
            <p:spPr bwMode="auto">
              <a:xfrm>
                <a:off x="3256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79" name="Rectangle 210"/>
              <p:cNvSpPr>
                <a:spLocks noChangeArrowheads="1"/>
              </p:cNvSpPr>
              <p:nvPr/>
            </p:nvSpPr>
            <p:spPr bwMode="auto">
              <a:xfrm>
                <a:off x="3400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80" name="Rectangle 211"/>
              <p:cNvSpPr>
                <a:spLocks noChangeArrowheads="1"/>
              </p:cNvSpPr>
              <p:nvPr/>
            </p:nvSpPr>
            <p:spPr bwMode="auto">
              <a:xfrm>
                <a:off x="3539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81" name="Rectangle 212"/>
              <p:cNvSpPr>
                <a:spLocks noChangeArrowheads="1"/>
              </p:cNvSpPr>
              <p:nvPr/>
            </p:nvSpPr>
            <p:spPr bwMode="auto">
              <a:xfrm>
                <a:off x="3683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82" name="Rectangle 213"/>
              <p:cNvSpPr>
                <a:spLocks noChangeArrowheads="1"/>
              </p:cNvSpPr>
              <p:nvPr/>
            </p:nvSpPr>
            <p:spPr bwMode="auto">
              <a:xfrm>
                <a:off x="3827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83" name="Rectangle 214"/>
              <p:cNvSpPr>
                <a:spLocks noChangeArrowheads="1"/>
              </p:cNvSpPr>
              <p:nvPr/>
            </p:nvSpPr>
            <p:spPr bwMode="auto">
              <a:xfrm>
                <a:off x="3971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84" name="Rectangle 215"/>
              <p:cNvSpPr>
                <a:spLocks noChangeArrowheads="1"/>
              </p:cNvSpPr>
              <p:nvPr/>
            </p:nvSpPr>
            <p:spPr bwMode="auto">
              <a:xfrm>
                <a:off x="4110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85" name="Rectangle 216"/>
              <p:cNvSpPr>
                <a:spLocks noChangeArrowheads="1"/>
              </p:cNvSpPr>
              <p:nvPr/>
            </p:nvSpPr>
            <p:spPr bwMode="auto">
              <a:xfrm>
                <a:off x="4249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86" name="Rectangle 217"/>
              <p:cNvSpPr>
                <a:spLocks noChangeArrowheads="1"/>
              </p:cNvSpPr>
              <p:nvPr/>
            </p:nvSpPr>
            <p:spPr bwMode="auto">
              <a:xfrm>
                <a:off x="4393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87" name="Rectangle 218"/>
              <p:cNvSpPr>
                <a:spLocks noChangeArrowheads="1"/>
              </p:cNvSpPr>
              <p:nvPr/>
            </p:nvSpPr>
            <p:spPr bwMode="auto">
              <a:xfrm>
                <a:off x="4537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88" name="Rectangle 219"/>
              <p:cNvSpPr>
                <a:spLocks noChangeArrowheads="1"/>
              </p:cNvSpPr>
              <p:nvPr/>
            </p:nvSpPr>
            <p:spPr bwMode="auto">
              <a:xfrm>
                <a:off x="4681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89" name="Rectangle 220"/>
              <p:cNvSpPr>
                <a:spLocks noChangeArrowheads="1"/>
              </p:cNvSpPr>
              <p:nvPr/>
            </p:nvSpPr>
            <p:spPr bwMode="auto">
              <a:xfrm>
                <a:off x="4825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90" name="Rectangle 221"/>
              <p:cNvSpPr>
                <a:spLocks noChangeArrowheads="1"/>
              </p:cNvSpPr>
              <p:nvPr/>
            </p:nvSpPr>
            <p:spPr bwMode="auto">
              <a:xfrm>
                <a:off x="4964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91" name="Rectangle 222"/>
              <p:cNvSpPr>
                <a:spLocks noChangeArrowheads="1"/>
              </p:cNvSpPr>
              <p:nvPr/>
            </p:nvSpPr>
            <p:spPr bwMode="auto">
              <a:xfrm>
                <a:off x="4249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92" name="Rectangle 223"/>
              <p:cNvSpPr>
                <a:spLocks noChangeArrowheads="1"/>
              </p:cNvSpPr>
              <p:nvPr/>
            </p:nvSpPr>
            <p:spPr bwMode="auto">
              <a:xfrm>
                <a:off x="4393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93" name="Rectangle 224"/>
              <p:cNvSpPr>
                <a:spLocks noChangeArrowheads="1"/>
              </p:cNvSpPr>
              <p:nvPr/>
            </p:nvSpPr>
            <p:spPr bwMode="auto">
              <a:xfrm>
                <a:off x="4537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94" name="Rectangle 225"/>
              <p:cNvSpPr>
                <a:spLocks noChangeArrowheads="1"/>
              </p:cNvSpPr>
              <p:nvPr/>
            </p:nvSpPr>
            <p:spPr bwMode="auto">
              <a:xfrm>
                <a:off x="4681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95" name="Rectangle 226"/>
              <p:cNvSpPr>
                <a:spLocks noChangeArrowheads="1"/>
              </p:cNvSpPr>
              <p:nvPr/>
            </p:nvSpPr>
            <p:spPr bwMode="auto">
              <a:xfrm>
                <a:off x="4825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96" name="Rectangle 227"/>
              <p:cNvSpPr>
                <a:spLocks noChangeArrowheads="1"/>
              </p:cNvSpPr>
              <p:nvPr/>
            </p:nvSpPr>
            <p:spPr bwMode="auto">
              <a:xfrm>
                <a:off x="4964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97" name="Rectangle 228"/>
              <p:cNvSpPr>
                <a:spLocks noChangeArrowheads="1"/>
              </p:cNvSpPr>
              <p:nvPr/>
            </p:nvSpPr>
            <p:spPr bwMode="auto">
              <a:xfrm>
                <a:off x="4249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98" name="Rectangle 229"/>
              <p:cNvSpPr>
                <a:spLocks noChangeArrowheads="1"/>
              </p:cNvSpPr>
              <p:nvPr/>
            </p:nvSpPr>
            <p:spPr bwMode="auto">
              <a:xfrm>
                <a:off x="4393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499" name="Rectangle 230"/>
              <p:cNvSpPr>
                <a:spLocks noChangeArrowheads="1"/>
              </p:cNvSpPr>
              <p:nvPr/>
            </p:nvSpPr>
            <p:spPr bwMode="auto">
              <a:xfrm>
                <a:off x="4537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500" name="Rectangle 231"/>
              <p:cNvSpPr>
                <a:spLocks noChangeArrowheads="1"/>
              </p:cNvSpPr>
              <p:nvPr/>
            </p:nvSpPr>
            <p:spPr bwMode="auto">
              <a:xfrm>
                <a:off x="4681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501" name="Rectangle 232"/>
              <p:cNvSpPr>
                <a:spLocks noChangeArrowheads="1"/>
              </p:cNvSpPr>
              <p:nvPr/>
            </p:nvSpPr>
            <p:spPr bwMode="auto">
              <a:xfrm>
                <a:off x="4825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502" name="Rectangle 233"/>
              <p:cNvSpPr>
                <a:spLocks noChangeArrowheads="1"/>
              </p:cNvSpPr>
              <p:nvPr/>
            </p:nvSpPr>
            <p:spPr bwMode="auto">
              <a:xfrm>
                <a:off x="4964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503" name="Rectangle 234"/>
              <p:cNvSpPr>
                <a:spLocks noChangeArrowheads="1"/>
              </p:cNvSpPr>
              <p:nvPr/>
            </p:nvSpPr>
            <p:spPr bwMode="auto">
              <a:xfrm>
                <a:off x="4249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504" name="Rectangle 235"/>
              <p:cNvSpPr>
                <a:spLocks noChangeArrowheads="1"/>
              </p:cNvSpPr>
              <p:nvPr/>
            </p:nvSpPr>
            <p:spPr bwMode="auto">
              <a:xfrm>
                <a:off x="4393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505" name="Rectangle 236"/>
              <p:cNvSpPr>
                <a:spLocks noChangeArrowheads="1"/>
              </p:cNvSpPr>
              <p:nvPr/>
            </p:nvSpPr>
            <p:spPr bwMode="auto">
              <a:xfrm>
                <a:off x="4537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506" name="Rectangle 237"/>
              <p:cNvSpPr>
                <a:spLocks noChangeArrowheads="1"/>
              </p:cNvSpPr>
              <p:nvPr/>
            </p:nvSpPr>
            <p:spPr bwMode="auto">
              <a:xfrm>
                <a:off x="4681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507" name="Rectangle 238"/>
              <p:cNvSpPr>
                <a:spLocks noChangeArrowheads="1"/>
              </p:cNvSpPr>
              <p:nvPr/>
            </p:nvSpPr>
            <p:spPr bwMode="auto">
              <a:xfrm>
                <a:off x="4825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508" name="Rectangle 239"/>
              <p:cNvSpPr>
                <a:spLocks noChangeArrowheads="1"/>
              </p:cNvSpPr>
              <p:nvPr/>
            </p:nvSpPr>
            <p:spPr bwMode="auto">
              <a:xfrm>
                <a:off x="4964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509" name="Rectangle 240"/>
              <p:cNvSpPr>
                <a:spLocks noChangeArrowheads="1"/>
              </p:cNvSpPr>
              <p:nvPr/>
            </p:nvSpPr>
            <p:spPr bwMode="auto">
              <a:xfrm>
                <a:off x="4249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510" name="Rectangle 241"/>
              <p:cNvSpPr>
                <a:spLocks noChangeArrowheads="1"/>
              </p:cNvSpPr>
              <p:nvPr/>
            </p:nvSpPr>
            <p:spPr bwMode="auto">
              <a:xfrm>
                <a:off x="4393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511" name="Rectangle 242"/>
              <p:cNvSpPr>
                <a:spLocks noChangeArrowheads="1"/>
              </p:cNvSpPr>
              <p:nvPr/>
            </p:nvSpPr>
            <p:spPr bwMode="auto">
              <a:xfrm>
                <a:off x="4537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512" name="Rectangle 243"/>
              <p:cNvSpPr>
                <a:spLocks noChangeArrowheads="1"/>
              </p:cNvSpPr>
              <p:nvPr/>
            </p:nvSpPr>
            <p:spPr bwMode="auto">
              <a:xfrm>
                <a:off x="4681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513" name="Rectangle 244"/>
              <p:cNvSpPr>
                <a:spLocks noChangeArrowheads="1"/>
              </p:cNvSpPr>
              <p:nvPr/>
            </p:nvSpPr>
            <p:spPr bwMode="auto">
              <a:xfrm>
                <a:off x="4825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514" name="Rectangle 245"/>
              <p:cNvSpPr>
                <a:spLocks noChangeArrowheads="1"/>
              </p:cNvSpPr>
              <p:nvPr/>
            </p:nvSpPr>
            <p:spPr bwMode="auto">
              <a:xfrm>
                <a:off x="4964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</p:grpSp>
        <p:sp>
          <p:nvSpPr>
            <p:cNvPr id="53257" name="Line 246"/>
            <p:cNvSpPr>
              <a:spLocks noChangeShapeType="1"/>
            </p:cNvSpPr>
            <p:nvPr/>
          </p:nvSpPr>
          <p:spPr bwMode="auto">
            <a:xfrm>
              <a:off x="3042" y="1818"/>
              <a:ext cx="2418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58" name="Line 247"/>
            <p:cNvSpPr>
              <a:spLocks noChangeShapeType="1"/>
            </p:cNvSpPr>
            <p:nvPr/>
          </p:nvSpPr>
          <p:spPr bwMode="auto">
            <a:xfrm rot="5400000">
              <a:off x="1920" y="2940"/>
              <a:ext cx="2243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59" name="Text Box 249"/>
            <p:cNvSpPr txBox="1">
              <a:spLocks noChangeArrowheads="1"/>
            </p:cNvSpPr>
            <p:nvPr/>
          </p:nvSpPr>
          <p:spPr bwMode="auto">
            <a:xfrm>
              <a:off x="5320" y="1587"/>
              <a:ext cx="21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IE" sz="1800" b="1" i="1">
                  <a:solidFill>
                    <a:srgbClr val="0033CC"/>
                  </a:solidFill>
                  <a:latin typeface="Times New Roman" charset="0"/>
                </a:rPr>
                <a:t>x</a:t>
              </a:r>
              <a:endParaRPr lang="en-US" sz="1800" b="1" i="1">
                <a:solidFill>
                  <a:srgbClr val="0033CC"/>
                </a:solidFill>
                <a:latin typeface="Times New Roman" charset="0"/>
              </a:endParaRPr>
            </a:p>
          </p:txBody>
        </p:sp>
        <p:sp>
          <p:nvSpPr>
            <p:cNvPr id="53260" name="Text Box 250"/>
            <p:cNvSpPr txBox="1">
              <a:spLocks noChangeArrowheads="1"/>
            </p:cNvSpPr>
            <p:nvPr/>
          </p:nvSpPr>
          <p:spPr bwMode="auto">
            <a:xfrm>
              <a:off x="2863" y="3926"/>
              <a:ext cx="20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IE" sz="1800" b="1" i="1">
                  <a:solidFill>
                    <a:srgbClr val="0033CC"/>
                  </a:solidFill>
                  <a:latin typeface="Times New Roman" charset="0"/>
                </a:rPr>
                <a:t>y</a:t>
              </a:r>
              <a:endParaRPr lang="en-US" sz="1800" b="1" i="1">
                <a:solidFill>
                  <a:srgbClr val="0033CC"/>
                </a:solidFill>
                <a:latin typeface="Times New Roman" charset="0"/>
              </a:endParaRPr>
            </a:p>
          </p:txBody>
        </p:sp>
        <p:sp>
          <p:nvSpPr>
            <p:cNvPr id="53261" name="Text Box 251"/>
            <p:cNvSpPr txBox="1">
              <a:spLocks noChangeArrowheads="1"/>
            </p:cNvSpPr>
            <p:nvPr/>
          </p:nvSpPr>
          <p:spPr bwMode="auto">
            <a:xfrm>
              <a:off x="4474" y="3943"/>
              <a:ext cx="105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IE" sz="1800" b="1" i="1">
                  <a:solidFill>
                    <a:srgbClr val="0033CC"/>
                  </a:solidFill>
                  <a:latin typeface="Times New Roman" charset="0"/>
                </a:rPr>
                <a:t>Image f (x, y)</a:t>
              </a:r>
              <a:endParaRPr lang="en-US" sz="1800" b="1" i="1">
                <a:solidFill>
                  <a:srgbClr val="0033CC"/>
                </a:solidFill>
                <a:latin typeface="Times New Roman" charset="0"/>
              </a:endParaRPr>
            </a:p>
          </p:txBody>
        </p:sp>
        <p:grpSp>
          <p:nvGrpSpPr>
            <p:cNvPr id="53262" name="Group 252"/>
            <p:cNvGrpSpPr>
              <a:grpSpLocks/>
            </p:cNvGrpSpPr>
            <p:nvPr/>
          </p:nvGrpSpPr>
          <p:grpSpPr bwMode="auto">
            <a:xfrm>
              <a:off x="4321" y="2807"/>
              <a:ext cx="432" cy="430"/>
              <a:chOff x="3168" y="2244"/>
              <a:chExt cx="432" cy="430"/>
            </a:xfrm>
          </p:grpSpPr>
          <p:sp>
            <p:nvSpPr>
              <p:cNvPr id="53266" name="Rectangle 253"/>
              <p:cNvSpPr>
                <a:spLocks noChangeArrowheads="1"/>
              </p:cNvSpPr>
              <p:nvPr/>
            </p:nvSpPr>
            <p:spPr bwMode="auto">
              <a:xfrm>
                <a:off x="3168" y="2244"/>
                <a:ext cx="144" cy="144"/>
              </a:xfrm>
              <a:prstGeom prst="rect">
                <a:avLst/>
              </a:prstGeom>
              <a:solidFill>
                <a:srgbClr val="99CCFF">
                  <a:alpha val="18823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67" name="Rectangle 254"/>
              <p:cNvSpPr>
                <a:spLocks noChangeArrowheads="1"/>
              </p:cNvSpPr>
              <p:nvPr/>
            </p:nvSpPr>
            <p:spPr bwMode="auto">
              <a:xfrm>
                <a:off x="3312" y="2244"/>
                <a:ext cx="144" cy="144"/>
              </a:xfrm>
              <a:prstGeom prst="rect">
                <a:avLst/>
              </a:prstGeom>
              <a:solidFill>
                <a:srgbClr val="99CCFF">
                  <a:alpha val="18823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68" name="Rectangle 255"/>
              <p:cNvSpPr>
                <a:spLocks noChangeArrowheads="1"/>
              </p:cNvSpPr>
              <p:nvPr/>
            </p:nvSpPr>
            <p:spPr bwMode="auto">
              <a:xfrm>
                <a:off x="3456" y="2244"/>
                <a:ext cx="144" cy="144"/>
              </a:xfrm>
              <a:prstGeom prst="rect">
                <a:avLst/>
              </a:prstGeom>
              <a:solidFill>
                <a:srgbClr val="99CCFF">
                  <a:alpha val="18823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69" name="Rectangle 256"/>
              <p:cNvSpPr>
                <a:spLocks noChangeArrowheads="1"/>
              </p:cNvSpPr>
              <p:nvPr/>
            </p:nvSpPr>
            <p:spPr bwMode="auto">
              <a:xfrm>
                <a:off x="3168" y="2386"/>
                <a:ext cx="144" cy="144"/>
              </a:xfrm>
              <a:prstGeom prst="rect">
                <a:avLst/>
              </a:prstGeom>
              <a:solidFill>
                <a:srgbClr val="99CCFF">
                  <a:alpha val="18823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70" name="Rectangle 257"/>
              <p:cNvSpPr>
                <a:spLocks noChangeArrowheads="1"/>
              </p:cNvSpPr>
              <p:nvPr/>
            </p:nvSpPr>
            <p:spPr bwMode="auto">
              <a:xfrm>
                <a:off x="3312" y="2386"/>
                <a:ext cx="144" cy="144"/>
              </a:xfrm>
              <a:prstGeom prst="rect">
                <a:avLst/>
              </a:prstGeom>
              <a:solidFill>
                <a:srgbClr val="000080">
                  <a:alpha val="18823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71" name="Rectangle 258"/>
              <p:cNvSpPr>
                <a:spLocks noChangeArrowheads="1"/>
              </p:cNvSpPr>
              <p:nvPr/>
            </p:nvSpPr>
            <p:spPr bwMode="auto">
              <a:xfrm>
                <a:off x="3456" y="2386"/>
                <a:ext cx="144" cy="144"/>
              </a:xfrm>
              <a:prstGeom prst="rect">
                <a:avLst/>
              </a:prstGeom>
              <a:solidFill>
                <a:srgbClr val="99CCFF">
                  <a:alpha val="18823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72" name="Rectangle 259"/>
              <p:cNvSpPr>
                <a:spLocks noChangeArrowheads="1"/>
              </p:cNvSpPr>
              <p:nvPr/>
            </p:nvSpPr>
            <p:spPr bwMode="auto">
              <a:xfrm>
                <a:off x="3168" y="2530"/>
                <a:ext cx="144" cy="144"/>
              </a:xfrm>
              <a:prstGeom prst="rect">
                <a:avLst/>
              </a:prstGeom>
              <a:solidFill>
                <a:srgbClr val="99CCFF">
                  <a:alpha val="18823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73" name="Rectangle 260"/>
              <p:cNvSpPr>
                <a:spLocks noChangeArrowheads="1"/>
              </p:cNvSpPr>
              <p:nvPr/>
            </p:nvSpPr>
            <p:spPr bwMode="auto">
              <a:xfrm>
                <a:off x="3312" y="2530"/>
                <a:ext cx="144" cy="144"/>
              </a:xfrm>
              <a:prstGeom prst="rect">
                <a:avLst/>
              </a:prstGeom>
              <a:solidFill>
                <a:srgbClr val="99CCFF">
                  <a:alpha val="18823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  <p:sp>
            <p:nvSpPr>
              <p:cNvPr id="53274" name="Rectangle 261"/>
              <p:cNvSpPr>
                <a:spLocks noChangeArrowheads="1"/>
              </p:cNvSpPr>
              <p:nvPr/>
            </p:nvSpPr>
            <p:spPr bwMode="auto">
              <a:xfrm>
                <a:off x="3456" y="2530"/>
                <a:ext cx="144" cy="144"/>
              </a:xfrm>
              <a:prstGeom prst="rect">
                <a:avLst/>
              </a:prstGeom>
              <a:solidFill>
                <a:srgbClr val="99CCFF">
                  <a:alpha val="18823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GB" sz="1800">
                  <a:latin typeface="Arial" charset="0"/>
                </a:endParaRPr>
              </a:p>
            </p:txBody>
          </p:sp>
        </p:grpSp>
        <p:sp>
          <p:nvSpPr>
            <p:cNvPr id="53263" name="Text Box 262"/>
            <p:cNvSpPr txBox="1">
              <a:spLocks noChangeArrowheads="1"/>
            </p:cNvSpPr>
            <p:nvPr/>
          </p:nvSpPr>
          <p:spPr bwMode="auto">
            <a:xfrm>
              <a:off x="5396" y="2797"/>
              <a:ext cx="34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IE" sz="1800" b="1" i="1">
                  <a:solidFill>
                    <a:srgbClr val="0033CC"/>
                  </a:solidFill>
                  <a:latin typeface="Times New Roman" charset="0"/>
                </a:rPr>
                <a:t>(x, y)</a:t>
              </a:r>
              <a:endParaRPr lang="en-US" sz="1800" b="1" i="1">
                <a:solidFill>
                  <a:srgbClr val="0033CC"/>
                </a:solidFill>
                <a:latin typeface="Times New Roman" charset="0"/>
              </a:endParaRPr>
            </a:p>
          </p:txBody>
        </p:sp>
        <p:cxnSp>
          <p:nvCxnSpPr>
            <p:cNvPr id="53264" name="AutoShape 263"/>
            <p:cNvCxnSpPr>
              <a:cxnSpLocks noChangeShapeType="1"/>
              <a:stCxn id="53263" idx="1"/>
            </p:cNvCxnSpPr>
            <p:nvPr/>
          </p:nvCxnSpPr>
          <p:spPr bwMode="auto">
            <a:xfrm rot="10800000" flipV="1">
              <a:off x="4511" y="2884"/>
              <a:ext cx="885" cy="138"/>
            </a:xfrm>
            <a:prstGeom prst="curvedConnector3">
              <a:avLst>
                <a:gd name="adj1" fmla="val 49944"/>
              </a:avLst>
            </a:prstGeom>
            <a:noFill/>
            <a:ln w="22225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65" name="Text Box 264"/>
            <p:cNvSpPr txBox="1">
              <a:spLocks noChangeArrowheads="1"/>
            </p:cNvSpPr>
            <p:nvPr/>
          </p:nvSpPr>
          <p:spPr bwMode="auto">
            <a:xfrm>
              <a:off x="3242" y="2896"/>
              <a:ext cx="1207" cy="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IE" sz="1800" b="1" i="1">
                  <a:solidFill>
                    <a:srgbClr val="0033CC"/>
                  </a:solidFill>
                  <a:latin typeface="Times New Roman" charset="0"/>
                </a:rPr>
                <a:t>Neighbourhood</a:t>
              </a:r>
              <a:endParaRPr lang="en-US" sz="1800" b="1" i="1">
                <a:solidFill>
                  <a:srgbClr val="0033CC"/>
                </a:solidFill>
                <a:latin typeface="Times New Roman" charset="0"/>
              </a:endParaRPr>
            </a:p>
          </p:txBody>
        </p:sp>
      </p:grpSp>
      <p:pic>
        <p:nvPicPr>
          <p:cNvPr id="53252" name="Picture 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2005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085" name="Freeform 269"/>
          <p:cNvSpPr>
            <a:spLocks/>
          </p:cNvSpPr>
          <p:nvPr/>
        </p:nvSpPr>
        <p:spPr bwMode="auto">
          <a:xfrm>
            <a:off x="2882900" y="3786188"/>
            <a:ext cx="4140200" cy="1001712"/>
          </a:xfrm>
          <a:custGeom>
            <a:avLst/>
            <a:gdLst>
              <a:gd name="T0" fmla="*/ 0 w 2608"/>
              <a:gd name="T1" fmla="*/ 2147483646 h 631"/>
              <a:gd name="T2" fmla="*/ 2147483646 w 2608"/>
              <a:gd name="T3" fmla="*/ 2147483646 h 631"/>
              <a:gd name="T4" fmla="*/ 2147483646 w 2608"/>
              <a:gd name="T5" fmla="*/ 2147483646 h 6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08" h="631">
                <a:moveTo>
                  <a:pt x="0" y="631"/>
                </a:moveTo>
                <a:cubicBezTo>
                  <a:pt x="470" y="322"/>
                  <a:pt x="941" y="14"/>
                  <a:pt x="1376" y="7"/>
                </a:cubicBezTo>
                <a:cubicBezTo>
                  <a:pt x="1811" y="0"/>
                  <a:pt x="2209" y="295"/>
                  <a:pt x="2608" y="591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4" name="Text Box 270"/>
          <p:cNvSpPr txBox="1">
            <a:spLocks noChangeArrowheads="1"/>
          </p:cNvSpPr>
          <p:nvPr/>
        </p:nvSpPr>
        <p:spPr bwMode="auto">
          <a:xfrm>
            <a:off x="4953000" y="2133600"/>
            <a:ext cx="1174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33CC"/>
                </a:solidFill>
                <a:latin typeface="Times New Roman" charset="0"/>
                <a:cs typeface="Arial" charset="0"/>
              </a:rPr>
              <a:t>Target</a:t>
            </a:r>
          </a:p>
        </p:txBody>
      </p:sp>
      <p:sp>
        <p:nvSpPr>
          <p:cNvPr id="53255" name="Text Box 271"/>
          <p:cNvSpPr txBox="1">
            <a:spLocks noChangeArrowheads="1"/>
          </p:cNvSpPr>
          <p:nvPr/>
        </p:nvSpPr>
        <p:spPr bwMode="auto">
          <a:xfrm>
            <a:off x="683225" y="1978818"/>
            <a:ext cx="136207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0033CC"/>
                </a:solidFill>
                <a:latin typeface="Times New Roman" charset="0"/>
                <a:cs typeface="Arial" charset="0"/>
              </a:rPr>
              <a:t>Origin</a:t>
            </a:r>
          </a:p>
        </p:txBody>
      </p:sp>
    </p:spTree>
    <p:extLst>
      <p:ext uri="{BB962C8B-B14F-4D97-AF65-F5344CB8AC3E}">
        <p14:creationId xmlns:p14="http://schemas.microsoft.com/office/powerpoint/2010/main" val="42704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08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620688"/>
            <a:ext cx="7613650" cy="465138"/>
          </a:xfrm>
        </p:spPr>
        <p:txBody>
          <a:bodyPr>
            <a:noAutofit/>
          </a:bodyPr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The Spatial Filtering Process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grpSp>
        <p:nvGrpSpPr>
          <p:cNvPr id="54275" name="Group 13"/>
          <p:cNvGrpSpPr>
            <a:grpSpLocks/>
          </p:cNvGrpSpPr>
          <p:nvPr/>
        </p:nvGrpSpPr>
        <p:grpSpPr bwMode="auto">
          <a:xfrm>
            <a:off x="523875" y="1624013"/>
            <a:ext cx="3625850" cy="3167063"/>
            <a:chOff x="330" y="1023"/>
            <a:chExt cx="2284" cy="2132"/>
          </a:xfrm>
        </p:grpSpPr>
        <p:sp>
          <p:nvSpPr>
            <p:cNvPr id="54315" name="Rectangle 14"/>
            <p:cNvSpPr>
              <a:spLocks noChangeArrowheads="1"/>
            </p:cNvSpPr>
            <p:nvPr/>
          </p:nvSpPr>
          <p:spPr bwMode="auto">
            <a:xfrm>
              <a:off x="330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16" name="Rectangle 15"/>
            <p:cNvSpPr>
              <a:spLocks noChangeArrowheads="1"/>
            </p:cNvSpPr>
            <p:nvPr/>
          </p:nvSpPr>
          <p:spPr bwMode="auto">
            <a:xfrm>
              <a:off x="474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17" name="Rectangle 16"/>
            <p:cNvSpPr>
              <a:spLocks noChangeArrowheads="1"/>
            </p:cNvSpPr>
            <p:nvPr/>
          </p:nvSpPr>
          <p:spPr bwMode="auto">
            <a:xfrm>
              <a:off x="618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18" name="Rectangle 17"/>
            <p:cNvSpPr>
              <a:spLocks noChangeArrowheads="1"/>
            </p:cNvSpPr>
            <p:nvPr/>
          </p:nvSpPr>
          <p:spPr bwMode="auto">
            <a:xfrm>
              <a:off x="762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19" name="Rectangle 18"/>
            <p:cNvSpPr>
              <a:spLocks noChangeArrowheads="1"/>
            </p:cNvSpPr>
            <p:nvPr/>
          </p:nvSpPr>
          <p:spPr bwMode="auto">
            <a:xfrm>
              <a:off x="906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20" name="Rectangle 19"/>
            <p:cNvSpPr>
              <a:spLocks noChangeArrowheads="1"/>
            </p:cNvSpPr>
            <p:nvPr/>
          </p:nvSpPr>
          <p:spPr bwMode="auto">
            <a:xfrm>
              <a:off x="1045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21" name="Rectangle 20"/>
            <p:cNvSpPr>
              <a:spLocks noChangeArrowheads="1"/>
            </p:cNvSpPr>
            <p:nvPr/>
          </p:nvSpPr>
          <p:spPr bwMode="auto">
            <a:xfrm>
              <a:off x="1189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22" name="Rectangle 21"/>
            <p:cNvSpPr>
              <a:spLocks noChangeArrowheads="1"/>
            </p:cNvSpPr>
            <p:nvPr/>
          </p:nvSpPr>
          <p:spPr bwMode="auto">
            <a:xfrm>
              <a:off x="1333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23" name="Rectangle 22"/>
            <p:cNvSpPr>
              <a:spLocks noChangeArrowheads="1"/>
            </p:cNvSpPr>
            <p:nvPr/>
          </p:nvSpPr>
          <p:spPr bwMode="auto">
            <a:xfrm>
              <a:off x="1477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24" name="Rectangle 23"/>
            <p:cNvSpPr>
              <a:spLocks noChangeArrowheads="1"/>
            </p:cNvSpPr>
            <p:nvPr/>
          </p:nvSpPr>
          <p:spPr bwMode="auto">
            <a:xfrm>
              <a:off x="1616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25" name="Rectangle 24"/>
            <p:cNvSpPr>
              <a:spLocks noChangeArrowheads="1"/>
            </p:cNvSpPr>
            <p:nvPr/>
          </p:nvSpPr>
          <p:spPr bwMode="auto">
            <a:xfrm>
              <a:off x="330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26" name="Rectangle 25"/>
            <p:cNvSpPr>
              <a:spLocks noChangeArrowheads="1"/>
            </p:cNvSpPr>
            <p:nvPr/>
          </p:nvSpPr>
          <p:spPr bwMode="auto">
            <a:xfrm>
              <a:off x="474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27" name="Rectangle 26"/>
            <p:cNvSpPr>
              <a:spLocks noChangeArrowheads="1"/>
            </p:cNvSpPr>
            <p:nvPr/>
          </p:nvSpPr>
          <p:spPr bwMode="auto">
            <a:xfrm>
              <a:off x="618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28" name="Rectangle 27"/>
            <p:cNvSpPr>
              <a:spLocks noChangeArrowheads="1"/>
            </p:cNvSpPr>
            <p:nvPr/>
          </p:nvSpPr>
          <p:spPr bwMode="auto">
            <a:xfrm>
              <a:off x="762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29" name="Rectangle 28"/>
            <p:cNvSpPr>
              <a:spLocks noChangeArrowheads="1"/>
            </p:cNvSpPr>
            <p:nvPr/>
          </p:nvSpPr>
          <p:spPr bwMode="auto">
            <a:xfrm>
              <a:off x="906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30" name="Rectangle 29"/>
            <p:cNvSpPr>
              <a:spLocks noChangeArrowheads="1"/>
            </p:cNvSpPr>
            <p:nvPr/>
          </p:nvSpPr>
          <p:spPr bwMode="auto">
            <a:xfrm>
              <a:off x="1045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31" name="Rectangle 30"/>
            <p:cNvSpPr>
              <a:spLocks noChangeArrowheads="1"/>
            </p:cNvSpPr>
            <p:nvPr/>
          </p:nvSpPr>
          <p:spPr bwMode="auto">
            <a:xfrm>
              <a:off x="1189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32" name="Rectangle 31"/>
            <p:cNvSpPr>
              <a:spLocks noChangeArrowheads="1"/>
            </p:cNvSpPr>
            <p:nvPr/>
          </p:nvSpPr>
          <p:spPr bwMode="auto">
            <a:xfrm>
              <a:off x="1333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33" name="Rectangle 32"/>
            <p:cNvSpPr>
              <a:spLocks noChangeArrowheads="1"/>
            </p:cNvSpPr>
            <p:nvPr/>
          </p:nvSpPr>
          <p:spPr bwMode="auto">
            <a:xfrm>
              <a:off x="1477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34" name="Rectangle 33"/>
            <p:cNvSpPr>
              <a:spLocks noChangeArrowheads="1"/>
            </p:cNvSpPr>
            <p:nvPr/>
          </p:nvSpPr>
          <p:spPr bwMode="auto">
            <a:xfrm>
              <a:off x="1616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35" name="Rectangle 34"/>
            <p:cNvSpPr>
              <a:spLocks noChangeArrowheads="1"/>
            </p:cNvSpPr>
            <p:nvPr/>
          </p:nvSpPr>
          <p:spPr bwMode="auto">
            <a:xfrm>
              <a:off x="330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36" name="Rectangle 35"/>
            <p:cNvSpPr>
              <a:spLocks noChangeArrowheads="1"/>
            </p:cNvSpPr>
            <p:nvPr/>
          </p:nvSpPr>
          <p:spPr bwMode="auto">
            <a:xfrm>
              <a:off x="474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37" name="Rectangle 36"/>
            <p:cNvSpPr>
              <a:spLocks noChangeArrowheads="1"/>
            </p:cNvSpPr>
            <p:nvPr/>
          </p:nvSpPr>
          <p:spPr bwMode="auto">
            <a:xfrm>
              <a:off x="618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38" name="Rectangle 37"/>
            <p:cNvSpPr>
              <a:spLocks noChangeArrowheads="1"/>
            </p:cNvSpPr>
            <p:nvPr/>
          </p:nvSpPr>
          <p:spPr bwMode="auto">
            <a:xfrm>
              <a:off x="762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39" name="Rectangle 38"/>
            <p:cNvSpPr>
              <a:spLocks noChangeArrowheads="1"/>
            </p:cNvSpPr>
            <p:nvPr/>
          </p:nvSpPr>
          <p:spPr bwMode="auto">
            <a:xfrm>
              <a:off x="906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40" name="Rectangle 39"/>
            <p:cNvSpPr>
              <a:spLocks noChangeArrowheads="1"/>
            </p:cNvSpPr>
            <p:nvPr/>
          </p:nvSpPr>
          <p:spPr bwMode="auto">
            <a:xfrm>
              <a:off x="1045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41" name="Rectangle 40"/>
            <p:cNvSpPr>
              <a:spLocks noChangeArrowheads="1"/>
            </p:cNvSpPr>
            <p:nvPr/>
          </p:nvSpPr>
          <p:spPr bwMode="auto">
            <a:xfrm>
              <a:off x="1189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42" name="Rectangle 41"/>
            <p:cNvSpPr>
              <a:spLocks noChangeArrowheads="1"/>
            </p:cNvSpPr>
            <p:nvPr/>
          </p:nvSpPr>
          <p:spPr bwMode="auto">
            <a:xfrm>
              <a:off x="1333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43" name="Rectangle 42"/>
            <p:cNvSpPr>
              <a:spLocks noChangeArrowheads="1"/>
            </p:cNvSpPr>
            <p:nvPr/>
          </p:nvSpPr>
          <p:spPr bwMode="auto">
            <a:xfrm>
              <a:off x="1477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44" name="Rectangle 43"/>
            <p:cNvSpPr>
              <a:spLocks noChangeArrowheads="1"/>
            </p:cNvSpPr>
            <p:nvPr/>
          </p:nvSpPr>
          <p:spPr bwMode="auto">
            <a:xfrm>
              <a:off x="1616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45" name="Rectangle 44"/>
            <p:cNvSpPr>
              <a:spLocks noChangeArrowheads="1"/>
            </p:cNvSpPr>
            <p:nvPr/>
          </p:nvSpPr>
          <p:spPr bwMode="auto">
            <a:xfrm>
              <a:off x="330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46" name="Rectangle 45"/>
            <p:cNvSpPr>
              <a:spLocks noChangeArrowheads="1"/>
            </p:cNvSpPr>
            <p:nvPr/>
          </p:nvSpPr>
          <p:spPr bwMode="auto">
            <a:xfrm>
              <a:off x="474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47" name="Rectangle 46"/>
            <p:cNvSpPr>
              <a:spLocks noChangeArrowheads="1"/>
            </p:cNvSpPr>
            <p:nvPr/>
          </p:nvSpPr>
          <p:spPr bwMode="auto">
            <a:xfrm>
              <a:off x="618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48" name="Rectangle 47"/>
            <p:cNvSpPr>
              <a:spLocks noChangeArrowheads="1"/>
            </p:cNvSpPr>
            <p:nvPr/>
          </p:nvSpPr>
          <p:spPr bwMode="auto">
            <a:xfrm>
              <a:off x="762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49" name="Rectangle 48"/>
            <p:cNvSpPr>
              <a:spLocks noChangeArrowheads="1"/>
            </p:cNvSpPr>
            <p:nvPr/>
          </p:nvSpPr>
          <p:spPr bwMode="auto">
            <a:xfrm>
              <a:off x="906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50" name="Rectangle 49"/>
            <p:cNvSpPr>
              <a:spLocks noChangeArrowheads="1"/>
            </p:cNvSpPr>
            <p:nvPr/>
          </p:nvSpPr>
          <p:spPr bwMode="auto">
            <a:xfrm>
              <a:off x="1045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51" name="Rectangle 50"/>
            <p:cNvSpPr>
              <a:spLocks noChangeArrowheads="1"/>
            </p:cNvSpPr>
            <p:nvPr/>
          </p:nvSpPr>
          <p:spPr bwMode="auto">
            <a:xfrm>
              <a:off x="1189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52" name="Rectangle 51"/>
            <p:cNvSpPr>
              <a:spLocks noChangeArrowheads="1"/>
            </p:cNvSpPr>
            <p:nvPr/>
          </p:nvSpPr>
          <p:spPr bwMode="auto">
            <a:xfrm>
              <a:off x="1333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53" name="Rectangle 52"/>
            <p:cNvSpPr>
              <a:spLocks noChangeArrowheads="1"/>
            </p:cNvSpPr>
            <p:nvPr/>
          </p:nvSpPr>
          <p:spPr bwMode="auto">
            <a:xfrm>
              <a:off x="1477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54" name="Rectangle 53"/>
            <p:cNvSpPr>
              <a:spLocks noChangeArrowheads="1"/>
            </p:cNvSpPr>
            <p:nvPr/>
          </p:nvSpPr>
          <p:spPr bwMode="auto">
            <a:xfrm>
              <a:off x="1616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55" name="Rectangle 54"/>
            <p:cNvSpPr>
              <a:spLocks noChangeArrowheads="1"/>
            </p:cNvSpPr>
            <p:nvPr/>
          </p:nvSpPr>
          <p:spPr bwMode="auto">
            <a:xfrm>
              <a:off x="330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56" name="Rectangle 55"/>
            <p:cNvSpPr>
              <a:spLocks noChangeArrowheads="1"/>
            </p:cNvSpPr>
            <p:nvPr/>
          </p:nvSpPr>
          <p:spPr bwMode="auto">
            <a:xfrm>
              <a:off x="474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57" name="Rectangle 56"/>
            <p:cNvSpPr>
              <a:spLocks noChangeArrowheads="1"/>
            </p:cNvSpPr>
            <p:nvPr/>
          </p:nvSpPr>
          <p:spPr bwMode="auto">
            <a:xfrm>
              <a:off x="618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58" name="Rectangle 57"/>
            <p:cNvSpPr>
              <a:spLocks noChangeArrowheads="1"/>
            </p:cNvSpPr>
            <p:nvPr/>
          </p:nvSpPr>
          <p:spPr bwMode="auto">
            <a:xfrm>
              <a:off x="762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59" name="Rectangle 58"/>
            <p:cNvSpPr>
              <a:spLocks noChangeArrowheads="1"/>
            </p:cNvSpPr>
            <p:nvPr/>
          </p:nvSpPr>
          <p:spPr bwMode="auto">
            <a:xfrm>
              <a:off x="906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60" name="Rectangle 59"/>
            <p:cNvSpPr>
              <a:spLocks noChangeArrowheads="1"/>
            </p:cNvSpPr>
            <p:nvPr/>
          </p:nvSpPr>
          <p:spPr bwMode="auto">
            <a:xfrm>
              <a:off x="1045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61" name="Rectangle 60"/>
            <p:cNvSpPr>
              <a:spLocks noChangeArrowheads="1"/>
            </p:cNvSpPr>
            <p:nvPr/>
          </p:nvSpPr>
          <p:spPr bwMode="auto">
            <a:xfrm>
              <a:off x="1189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62" name="Rectangle 61"/>
            <p:cNvSpPr>
              <a:spLocks noChangeArrowheads="1"/>
            </p:cNvSpPr>
            <p:nvPr/>
          </p:nvSpPr>
          <p:spPr bwMode="auto">
            <a:xfrm>
              <a:off x="1333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63" name="Rectangle 62"/>
            <p:cNvSpPr>
              <a:spLocks noChangeArrowheads="1"/>
            </p:cNvSpPr>
            <p:nvPr/>
          </p:nvSpPr>
          <p:spPr bwMode="auto">
            <a:xfrm>
              <a:off x="1477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64" name="Rectangle 63"/>
            <p:cNvSpPr>
              <a:spLocks noChangeArrowheads="1"/>
            </p:cNvSpPr>
            <p:nvPr/>
          </p:nvSpPr>
          <p:spPr bwMode="auto">
            <a:xfrm>
              <a:off x="1616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65" name="Rectangle 64"/>
            <p:cNvSpPr>
              <a:spLocks noChangeArrowheads="1"/>
            </p:cNvSpPr>
            <p:nvPr/>
          </p:nvSpPr>
          <p:spPr bwMode="auto">
            <a:xfrm>
              <a:off x="330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66" name="Rectangle 65"/>
            <p:cNvSpPr>
              <a:spLocks noChangeArrowheads="1"/>
            </p:cNvSpPr>
            <p:nvPr/>
          </p:nvSpPr>
          <p:spPr bwMode="auto">
            <a:xfrm>
              <a:off x="474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67" name="Rectangle 66"/>
            <p:cNvSpPr>
              <a:spLocks noChangeArrowheads="1"/>
            </p:cNvSpPr>
            <p:nvPr/>
          </p:nvSpPr>
          <p:spPr bwMode="auto">
            <a:xfrm>
              <a:off x="618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68" name="Rectangle 67"/>
            <p:cNvSpPr>
              <a:spLocks noChangeArrowheads="1"/>
            </p:cNvSpPr>
            <p:nvPr/>
          </p:nvSpPr>
          <p:spPr bwMode="auto">
            <a:xfrm>
              <a:off x="762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69" name="Rectangle 68"/>
            <p:cNvSpPr>
              <a:spLocks noChangeArrowheads="1"/>
            </p:cNvSpPr>
            <p:nvPr/>
          </p:nvSpPr>
          <p:spPr bwMode="auto">
            <a:xfrm>
              <a:off x="906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70" name="Rectangle 69"/>
            <p:cNvSpPr>
              <a:spLocks noChangeArrowheads="1"/>
            </p:cNvSpPr>
            <p:nvPr/>
          </p:nvSpPr>
          <p:spPr bwMode="auto">
            <a:xfrm>
              <a:off x="1045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71" name="Rectangle 70"/>
            <p:cNvSpPr>
              <a:spLocks noChangeArrowheads="1"/>
            </p:cNvSpPr>
            <p:nvPr/>
          </p:nvSpPr>
          <p:spPr bwMode="auto">
            <a:xfrm>
              <a:off x="1189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72" name="Rectangle 71"/>
            <p:cNvSpPr>
              <a:spLocks noChangeArrowheads="1"/>
            </p:cNvSpPr>
            <p:nvPr/>
          </p:nvSpPr>
          <p:spPr bwMode="auto">
            <a:xfrm>
              <a:off x="1333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73" name="Rectangle 72"/>
            <p:cNvSpPr>
              <a:spLocks noChangeArrowheads="1"/>
            </p:cNvSpPr>
            <p:nvPr/>
          </p:nvSpPr>
          <p:spPr bwMode="auto">
            <a:xfrm>
              <a:off x="1477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74" name="Rectangle 73"/>
            <p:cNvSpPr>
              <a:spLocks noChangeArrowheads="1"/>
            </p:cNvSpPr>
            <p:nvPr/>
          </p:nvSpPr>
          <p:spPr bwMode="auto">
            <a:xfrm>
              <a:off x="1616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75" name="Rectangle 74"/>
            <p:cNvSpPr>
              <a:spLocks noChangeArrowheads="1"/>
            </p:cNvSpPr>
            <p:nvPr/>
          </p:nvSpPr>
          <p:spPr bwMode="auto">
            <a:xfrm>
              <a:off x="330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76" name="Rectangle 75"/>
            <p:cNvSpPr>
              <a:spLocks noChangeArrowheads="1"/>
            </p:cNvSpPr>
            <p:nvPr/>
          </p:nvSpPr>
          <p:spPr bwMode="auto">
            <a:xfrm>
              <a:off x="474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77" name="Rectangle 76"/>
            <p:cNvSpPr>
              <a:spLocks noChangeArrowheads="1"/>
            </p:cNvSpPr>
            <p:nvPr/>
          </p:nvSpPr>
          <p:spPr bwMode="auto">
            <a:xfrm>
              <a:off x="618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78" name="Rectangle 77"/>
            <p:cNvSpPr>
              <a:spLocks noChangeArrowheads="1"/>
            </p:cNvSpPr>
            <p:nvPr/>
          </p:nvSpPr>
          <p:spPr bwMode="auto">
            <a:xfrm>
              <a:off x="762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79" name="Rectangle 78"/>
            <p:cNvSpPr>
              <a:spLocks noChangeArrowheads="1"/>
            </p:cNvSpPr>
            <p:nvPr/>
          </p:nvSpPr>
          <p:spPr bwMode="auto">
            <a:xfrm>
              <a:off x="906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80" name="Rectangle 79"/>
            <p:cNvSpPr>
              <a:spLocks noChangeArrowheads="1"/>
            </p:cNvSpPr>
            <p:nvPr/>
          </p:nvSpPr>
          <p:spPr bwMode="auto">
            <a:xfrm>
              <a:off x="1045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81" name="Rectangle 80"/>
            <p:cNvSpPr>
              <a:spLocks noChangeArrowheads="1"/>
            </p:cNvSpPr>
            <p:nvPr/>
          </p:nvSpPr>
          <p:spPr bwMode="auto">
            <a:xfrm>
              <a:off x="1189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82" name="Rectangle 81"/>
            <p:cNvSpPr>
              <a:spLocks noChangeArrowheads="1"/>
            </p:cNvSpPr>
            <p:nvPr/>
          </p:nvSpPr>
          <p:spPr bwMode="auto">
            <a:xfrm>
              <a:off x="1333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83" name="Rectangle 82"/>
            <p:cNvSpPr>
              <a:spLocks noChangeArrowheads="1"/>
            </p:cNvSpPr>
            <p:nvPr/>
          </p:nvSpPr>
          <p:spPr bwMode="auto">
            <a:xfrm>
              <a:off x="1477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84" name="Rectangle 83"/>
            <p:cNvSpPr>
              <a:spLocks noChangeArrowheads="1"/>
            </p:cNvSpPr>
            <p:nvPr/>
          </p:nvSpPr>
          <p:spPr bwMode="auto">
            <a:xfrm>
              <a:off x="1616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85" name="Rectangle 84"/>
            <p:cNvSpPr>
              <a:spLocks noChangeArrowheads="1"/>
            </p:cNvSpPr>
            <p:nvPr/>
          </p:nvSpPr>
          <p:spPr bwMode="auto">
            <a:xfrm>
              <a:off x="330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86" name="Rectangle 85"/>
            <p:cNvSpPr>
              <a:spLocks noChangeArrowheads="1"/>
            </p:cNvSpPr>
            <p:nvPr/>
          </p:nvSpPr>
          <p:spPr bwMode="auto">
            <a:xfrm>
              <a:off x="474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87" name="Rectangle 86"/>
            <p:cNvSpPr>
              <a:spLocks noChangeArrowheads="1"/>
            </p:cNvSpPr>
            <p:nvPr/>
          </p:nvSpPr>
          <p:spPr bwMode="auto">
            <a:xfrm>
              <a:off x="618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88" name="Rectangle 87"/>
            <p:cNvSpPr>
              <a:spLocks noChangeArrowheads="1"/>
            </p:cNvSpPr>
            <p:nvPr/>
          </p:nvSpPr>
          <p:spPr bwMode="auto">
            <a:xfrm>
              <a:off x="762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89" name="Rectangle 88"/>
            <p:cNvSpPr>
              <a:spLocks noChangeArrowheads="1"/>
            </p:cNvSpPr>
            <p:nvPr/>
          </p:nvSpPr>
          <p:spPr bwMode="auto">
            <a:xfrm>
              <a:off x="906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90" name="Rectangle 89"/>
            <p:cNvSpPr>
              <a:spLocks noChangeArrowheads="1"/>
            </p:cNvSpPr>
            <p:nvPr/>
          </p:nvSpPr>
          <p:spPr bwMode="auto">
            <a:xfrm>
              <a:off x="1045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91" name="Rectangle 90"/>
            <p:cNvSpPr>
              <a:spLocks noChangeArrowheads="1"/>
            </p:cNvSpPr>
            <p:nvPr/>
          </p:nvSpPr>
          <p:spPr bwMode="auto">
            <a:xfrm>
              <a:off x="1189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92" name="Rectangle 91"/>
            <p:cNvSpPr>
              <a:spLocks noChangeArrowheads="1"/>
            </p:cNvSpPr>
            <p:nvPr/>
          </p:nvSpPr>
          <p:spPr bwMode="auto">
            <a:xfrm>
              <a:off x="1333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93" name="Rectangle 92"/>
            <p:cNvSpPr>
              <a:spLocks noChangeArrowheads="1"/>
            </p:cNvSpPr>
            <p:nvPr/>
          </p:nvSpPr>
          <p:spPr bwMode="auto">
            <a:xfrm>
              <a:off x="1477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94" name="Rectangle 93"/>
            <p:cNvSpPr>
              <a:spLocks noChangeArrowheads="1"/>
            </p:cNvSpPr>
            <p:nvPr/>
          </p:nvSpPr>
          <p:spPr bwMode="auto">
            <a:xfrm>
              <a:off x="1616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95" name="Rectangle 94"/>
            <p:cNvSpPr>
              <a:spLocks noChangeArrowheads="1"/>
            </p:cNvSpPr>
            <p:nvPr/>
          </p:nvSpPr>
          <p:spPr bwMode="auto">
            <a:xfrm>
              <a:off x="330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96" name="Rectangle 95"/>
            <p:cNvSpPr>
              <a:spLocks noChangeArrowheads="1"/>
            </p:cNvSpPr>
            <p:nvPr/>
          </p:nvSpPr>
          <p:spPr bwMode="auto">
            <a:xfrm>
              <a:off x="474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97" name="Rectangle 96"/>
            <p:cNvSpPr>
              <a:spLocks noChangeArrowheads="1"/>
            </p:cNvSpPr>
            <p:nvPr/>
          </p:nvSpPr>
          <p:spPr bwMode="auto">
            <a:xfrm>
              <a:off x="618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98" name="Rectangle 97"/>
            <p:cNvSpPr>
              <a:spLocks noChangeArrowheads="1"/>
            </p:cNvSpPr>
            <p:nvPr/>
          </p:nvSpPr>
          <p:spPr bwMode="auto">
            <a:xfrm>
              <a:off x="762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399" name="Rectangle 98"/>
            <p:cNvSpPr>
              <a:spLocks noChangeArrowheads="1"/>
            </p:cNvSpPr>
            <p:nvPr/>
          </p:nvSpPr>
          <p:spPr bwMode="auto">
            <a:xfrm>
              <a:off x="906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00" name="Rectangle 99"/>
            <p:cNvSpPr>
              <a:spLocks noChangeArrowheads="1"/>
            </p:cNvSpPr>
            <p:nvPr/>
          </p:nvSpPr>
          <p:spPr bwMode="auto">
            <a:xfrm>
              <a:off x="1045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01" name="Rectangle 100"/>
            <p:cNvSpPr>
              <a:spLocks noChangeArrowheads="1"/>
            </p:cNvSpPr>
            <p:nvPr/>
          </p:nvSpPr>
          <p:spPr bwMode="auto">
            <a:xfrm>
              <a:off x="1189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02" name="Rectangle 101"/>
            <p:cNvSpPr>
              <a:spLocks noChangeArrowheads="1"/>
            </p:cNvSpPr>
            <p:nvPr/>
          </p:nvSpPr>
          <p:spPr bwMode="auto">
            <a:xfrm>
              <a:off x="1333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03" name="Rectangle 102"/>
            <p:cNvSpPr>
              <a:spLocks noChangeArrowheads="1"/>
            </p:cNvSpPr>
            <p:nvPr/>
          </p:nvSpPr>
          <p:spPr bwMode="auto">
            <a:xfrm>
              <a:off x="1477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04" name="Rectangle 103"/>
            <p:cNvSpPr>
              <a:spLocks noChangeArrowheads="1"/>
            </p:cNvSpPr>
            <p:nvPr/>
          </p:nvSpPr>
          <p:spPr bwMode="auto">
            <a:xfrm>
              <a:off x="1616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05" name="Rectangle 104"/>
            <p:cNvSpPr>
              <a:spLocks noChangeArrowheads="1"/>
            </p:cNvSpPr>
            <p:nvPr/>
          </p:nvSpPr>
          <p:spPr bwMode="auto">
            <a:xfrm>
              <a:off x="330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06" name="Rectangle 105"/>
            <p:cNvSpPr>
              <a:spLocks noChangeArrowheads="1"/>
            </p:cNvSpPr>
            <p:nvPr/>
          </p:nvSpPr>
          <p:spPr bwMode="auto">
            <a:xfrm>
              <a:off x="474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07" name="Rectangle 106"/>
            <p:cNvSpPr>
              <a:spLocks noChangeArrowheads="1"/>
            </p:cNvSpPr>
            <p:nvPr/>
          </p:nvSpPr>
          <p:spPr bwMode="auto">
            <a:xfrm>
              <a:off x="618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08" name="Rectangle 107"/>
            <p:cNvSpPr>
              <a:spLocks noChangeArrowheads="1"/>
            </p:cNvSpPr>
            <p:nvPr/>
          </p:nvSpPr>
          <p:spPr bwMode="auto">
            <a:xfrm>
              <a:off x="762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09" name="Rectangle 108"/>
            <p:cNvSpPr>
              <a:spLocks noChangeArrowheads="1"/>
            </p:cNvSpPr>
            <p:nvPr/>
          </p:nvSpPr>
          <p:spPr bwMode="auto">
            <a:xfrm>
              <a:off x="906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10" name="Rectangle 109"/>
            <p:cNvSpPr>
              <a:spLocks noChangeArrowheads="1"/>
            </p:cNvSpPr>
            <p:nvPr/>
          </p:nvSpPr>
          <p:spPr bwMode="auto">
            <a:xfrm>
              <a:off x="1045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11" name="Rectangle 110"/>
            <p:cNvSpPr>
              <a:spLocks noChangeArrowheads="1"/>
            </p:cNvSpPr>
            <p:nvPr/>
          </p:nvSpPr>
          <p:spPr bwMode="auto">
            <a:xfrm>
              <a:off x="1189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12" name="Rectangle 111"/>
            <p:cNvSpPr>
              <a:spLocks noChangeArrowheads="1"/>
            </p:cNvSpPr>
            <p:nvPr/>
          </p:nvSpPr>
          <p:spPr bwMode="auto">
            <a:xfrm>
              <a:off x="1333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13" name="Rectangle 112"/>
            <p:cNvSpPr>
              <a:spLocks noChangeArrowheads="1"/>
            </p:cNvSpPr>
            <p:nvPr/>
          </p:nvSpPr>
          <p:spPr bwMode="auto">
            <a:xfrm>
              <a:off x="1477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14" name="Rectangle 113"/>
            <p:cNvSpPr>
              <a:spLocks noChangeArrowheads="1"/>
            </p:cNvSpPr>
            <p:nvPr/>
          </p:nvSpPr>
          <p:spPr bwMode="auto">
            <a:xfrm>
              <a:off x="1616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15" name="Rectangle 114"/>
            <p:cNvSpPr>
              <a:spLocks noChangeArrowheads="1"/>
            </p:cNvSpPr>
            <p:nvPr/>
          </p:nvSpPr>
          <p:spPr bwMode="auto">
            <a:xfrm>
              <a:off x="1755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16" name="Rectangle 115"/>
            <p:cNvSpPr>
              <a:spLocks noChangeArrowheads="1"/>
            </p:cNvSpPr>
            <p:nvPr/>
          </p:nvSpPr>
          <p:spPr bwMode="auto">
            <a:xfrm>
              <a:off x="1899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17" name="Rectangle 116"/>
            <p:cNvSpPr>
              <a:spLocks noChangeArrowheads="1"/>
            </p:cNvSpPr>
            <p:nvPr/>
          </p:nvSpPr>
          <p:spPr bwMode="auto">
            <a:xfrm>
              <a:off x="2043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18" name="Rectangle 117"/>
            <p:cNvSpPr>
              <a:spLocks noChangeArrowheads="1"/>
            </p:cNvSpPr>
            <p:nvPr/>
          </p:nvSpPr>
          <p:spPr bwMode="auto">
            <a:xfrm>
              <a:off x="2187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19" name="Rectangle 118"/>
            <p:cNvSpPr>
              <a:spLocks noChangeArrowheads="1"/>
            </p:cNvSpPr>
            <p:nvPr/>
          </p:nvSpPr>
          <p:spPr bwMode="auto">
            <a:xfrm>
              <a:off x="2331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20" name="Rectangle 119"/>
            <p:cNvSpPr>
              <a:spLocks noChangeArrowheads="1"/>
            </p:cNvSpPr>
            <p:nvPr/>
          </p:nvSpPr>
          <p:spPr bwMode="auto">
            <a:xfrm>
              <a:off x="2470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21" name="Rectangle 120"/>
            <p:cNvSpPr>
              <a:spLocks noChangeArrowheads="1"/>
            </p:cNvSpPr>
            <p:nvPr/>
          </p:nvSpPr>
          <p:spPr bwMode="auto">
            <a:xfrm>
              <a:off x="1755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22" name="Rectangle 121"/>
            <p:cNvSpPr>
              <a:spLocks noChangeArrowheads="1"/>
            </p:cNvSpPr>
            <p:nvPr/>
          </p:nvSpPr>
          <p:spPr bwMode="auto">
            <a:xfrm>
              <a:off x="1899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23" name="Rectangle 122"/>
            <p:cNvSpPr>
              <a:spLocks noChangeArrowheads="1"/>
            </p:cNvSpPr>
            <p:nvPr/>
          </p:nvSpPr>
          <p:spPr bwMode="auto">
            <a:xfrm>
              <a:off x="2043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24" name="Rectangle 123"/>
            <p:cNvSpPr>
              <a:spLocks noChangeArrowheads="1"/>
            </p:cNvSpPr>
            <p:nvPr/>
          </p:nvSpPr>
          <p:spPr bwMode="auto">
            <a:xfrm>
              <a:off x="2187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25" name="Rectangle 124"/>
            <p:cNvSpPr>
              <a:spLocks noChangeArrowheads="1"/>
            </p:cNvSpPr>
            <p:nvPr/>
          </p:nvSpPr>
          <p:spPr bwMode="auto">
            <a:xfrm>
              <a:off x="2331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26" name="Rectangle 125"/>
            <p:cNvSpPr>
              <a:spLocks noChangeArrowheads="1"/>
            </p:cNvSpPr>
            <p:nvPr/>
          </p:nvSpPr>
          <p:spPr bwMode="auto">
            <a:xfrm>
              <a:off x="2470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27" name="Rectangle 126"/>
            <p:cNvSpPr>
              <a:spLocks noChangeArrowheads="1"/>
            </p:cNvSpPr>
            <p:nvPr/>
          </p:nvSpPr>
          <p:spPr bwMode="auto">
            <a:xfrm>
              <a:off x="1755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28" name="Rectangle 127"/>
            <p:cNvSpPr>
              <a:spLocks noChangeArrowheads="1"/>
            </p:cNvSpPr>
            <p:nvPr/>
          </p:nvSpPr>
          <p:spPr bwMode="auto">
            <a:xfrm>
              <a:off x="1899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29" name="Rectangle 128"/>
            <p:cNvSpPr>
              <a:spLocks noChangeArrowheads="1"/>
            </p:cNvSpPr>
            <p:nvPr/>
          </p:nvSpPr>
          <p:spPr bwMode="auto">
            <a:xfrm>
              <a:off x="2043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30" name="Rectangle 129"/>
            <p:cNvSpPr>
              <a:spLocks noChangeArrowheads="1"/>
            </p:cNvSpPr>
            <p:nvPr/>
          </p:nvSpPr>
          <p:spPr bwMode="auto">
            <a:xfrm>
              <a:off x="2187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31" name="Rectangle 130"/>
            <p:cNvSpPr>
              <a:spLocks noChangeArrowheads="1"/>
            </p:cNvSpPr>
            <p:nvPr/>
          </p:nvSpPr>
          <p:spPr bwMode="auto">
            <a:xfrm>
              <a:off x="2331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32" name="Rectangle 131"/>
            <p:cNvSpPr>
              <a:spLocks noChangeArrowheads="1"/>
            </p:cNvSpPr>
            <p:nvPr/>
          </p:nvSpPr>
          <p:spPr bwMode="auto">
            <a:xfrm>
              <a:off x="2470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33" name="Rectangle 132"/>
            <p:cNvSpPr>
              <a:spLocks noChangeArrowheads="1"/>
            </p:cNvSpPr>
            <p:nvPr/>
          </p:nvSpPr>
          <p:spPr bwMode="auto">
            <a:xfrm>
              <a:off x="1755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34" name="Rectangle 133"/>
            <p:cNvSpPr>
              <a:spLocks noChangeArrowheads="1"/>
            </p:cNvSpPr>
            <p:nvPr/>
          </p:nvSpPr>
          <p:spPr bwMode="auto">
            <a:xfrm>
              <a:off x="1899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35" name="Rectangle 134"/>
            <p:cNvSpPr>
              <a:spLocks noChangeArrowheads="1"/>
            </p:cNvSpPr>
            <p:nvPr/>
          </p:nvSpPr>
          <p:spPr bwMode="auto">
            <a:xfrm>
              <a:off x="2043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36" name="Rectangle 135"/>
            <p:cNvSpPr>
              <a:spLocks noChangeArrowheads="1"/>
            </p:cNvSpPr>
            <p:nvPr/>
          </p:nvSpPr>
          <p:spPr bwMode="auto">
            <a:xfrm>
              <a:off x="2187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37" name="Rectangle 136"/>
            <p:cNvSpPr>
              <a:spLocks noChangeArrowheads="1"/>
            </p:cNvSpPr>
            <p:nvPr/>
          </p:nvSpPr>
          <p:spPr bwMode="auto">
            <a:xfrm>
              <a:off x="2331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38" name="Rectangle 137"/>
            <p:cNvSpPr>
              <a:spLocks noChangeArrowheads="1"/>
            </p:cNvSpPr>
            <p:nvPr/>
          </p:nvSpPr>
          <p:spPr bwMode="auto">
            <a:xfrm>
              <a:off x="2470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39" name="Rectangle 138"/>
            <p:cNvSpPr>
              <a:spLocks noChangeArrowheads="1"/>
            </p:cNvSpPr>
            <p:nvPr/>
          </p:nvSpPr>
          <p:spPr bwMode="auto">
            <a:xfrm>
              <a:off x="1755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40" name="Rectangle 139"/>
            <p:cNvSpPr>
              <a:spLocks noChangeArrowheads="1"/>
            </p:cNvSpPr>
            <p:nvPr/>
          </p:nvSpPr>
          <p:spPr bwMode="auto">
            <a:xfrm>
              <a:off x="1899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41" name="Rectangle 140"/>
            <p:cNvSpPr>
              <a:spLocks noChangeArrowheads="1"/>
            </p:cNvSpPr>
            <p:nvPr/>
          </p:nvSpPr>
          <p:spPr bwMode="auto">
            <a:xfrm>
              <a:off x="2043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42" name="Rectangle 141"/>
            <p:cNvSpPr>
              <a:spLocks noChangeArrowheads="1"/>
            </p:cNvSpPr>
            <p:nvPr/>
          </p:nvSpPr>
          <p:spPr bwMode="auto">
            <a:xfrm>
              <a:off x="2187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43" name="Rectangle 142"/>
            <p:cNvSpPr>
              <a:spLocks noChangeArrowheads="1"/>
            </p:cNvSpPr>
            <p:nvPr/>
          </p:nvSpPr>
          <p:spPr bwMode="auto">
            <a:xfrm>
              <a:off x="2331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44" name="Rectangle 143"/>
            <p:cNvSpPr>
              <a:spLocks noChangeArrowheads="1"/>
            </p:cNvSpPr>
            <p:nvPr/>
          </p:nvSpPr>
          <p:spPr bwMode="auto">
            <a:xfrm>
              <a:off x="2470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45" name="Rectangle 144"/>
            <p:cNvSpPr>
              <a:spLocks noChangeArrowheads="1"/>
            </p:cNvSpPr>
            <p:nvPr/>
          </p:nvSpPr>
          <p:spPr bwMode="auto">
            <a:xfrm>
              <a:off x="1755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46" name="Rectangle 145"/>
            <p:cNvSpPr>
              <a:spLocks noChangeArrowheads="1"/>
            </p:cNvSpPr>
            <p:nvPr/>
          </p:nvSpPr>
          <p:spPr bwMode="auto">
            <a:xfrm>
              <a:off x="1899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47" name="Rectangle 146"/>
            <p:cNvSpPr>
              <a:spLocks noChangeArrowheads="1"/>
            </p:cNvSpPr>
            <p:nvPr/>
          </p:nvSpPr>
          <p:spPr bwMode="auto">
            <a:xfrm>
              <a:off x="2043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48" name="Rectangle 147"/>
            <p:cNvSpPr>
              <a:spLocks noChangeArrowheads="1"/>
            </p:cNvSpPr>
            <p:nvPr/>
          </p:nvSpPr>
          <p:spPr bwMode="auto">
            <a:xfrm>
              <a:off x="2187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49" name="Rectangle 148"/>
            <p:cNvSpPr>
              <a:spLocks noChangeArrowheads="1"/>
            </p:cNvSpPr>
            <p:nvPr/>
          </p:nvSpPr>
          <p:spPr bwMode="auto">
            <a:xfrm>
              <a:off x="2331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50" name="Rectangle 149"/>
            <p:cNvSpPr>
              <a:spLocks noChangeArrowheads="1"/>
            </p:cNvSpPr>
            <p:nvPr/>
          </p:nvSpPr>
          <p:spPr bwMode="auto">
            <a:xfrm>
              <a:off x="2470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51" name="Rectangle 150"/>
            <p:cNvSpPr>
              <a:spLocks noChangeArrowheads="1"/>
            </p:cNvSpPr>
            <p:nvPr/>
          </p:nvSpPr>
          <p:spPr bwMode="auto">
            <a:xfrm>
              <a:off x="1755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52" name="Rectangle 151"/>
            <p:cNvSpPr>
              <a:spLocks noChangeArrowheads="1"/>
            </p:cNvSpPr>
            <p:nvPr/>
          </p:nvSpPr>
          <p:spPr bwMode="auto">
            <a:xfrm>
              <a:off x="1899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53" name="Rectangle 152"/>
            <p:cNvSpPr>
              <a:spLocks noChangeArrowheads="1"/>
            </p:cNvSpPr>
            <p:nvPr/>
          </p:nvSpPr>
          <p:spPr bwMode="auto">
            <a:xfrm>
              <a:off x="2043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54" name="Rectangle 153"/>
            <p:cNvSpPr>
              <a:spLocks noChangeArrowheads="1"/>
            </p:cNvSpPr>
            <p:nvPr/>
          </p:nvSpPr>
          <p:spPr bwMode="auto">
            <a:xfrm>
              <a:off x="2187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55" name="Rectangle 154"/>
            <p:cNvSpPr>
              <a:spLocks noChangeArrowheads="1"/>
            </p:cNvSpPr>
            <p:nvPr/>
          </p:nvSpPr>
          <p:spPr bwMode="auto">
            <a:xfrm>
              <a:off x="2331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56" name="Rectangle 155"/>
            <p:cNvSpPr>
              <a:spLocks noChangeArrowheads="1"/>
            </p:cNvSpPr>
            <p:nvPr/>
          </p:nvSpPr>
          <p:spPr bwMode="auto">
            <a:xfrm>
              <a:off x="2470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57" name="Rectangle 156"/>
            <p:cNvSpPr>
              <a:spLocks noChangeArrowheads="1"/>
            </p:cNvSpPr>
            <p:nvPr/>
          </p:nvSpPr>
          <p:spPr bwMode="auto">
            <a:xfrm>
              <a:off x="1755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58" name="Rectangle 157"/>
            <p:cNvSpPr>
              <a:spLocks noChangeArrowheads="1"/>
            </p:cNvSpPr>
            <p:nvPr/>
          </p:nvSpPr>
          <p:spPr bwMode="auto">
            <a:xfrm>
              <a:off x="1899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59" name="Rectangle 158"/>
            <p:cNvSpPr>
              <a:spLocks noChangeArrowheads="1"/>
            </p:cNvSpPr>
            <p:nvPr/>
          </p:nvSpPr>
          <p:spPr bwMode="auto">
            <a:xfrm>
              <a:off x="2043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60" name="Rectangle 159"/>
            <p:cNvSpPr>
              <a:spLocks noChangeArrowheads="1"/>
            </p:cNvSpPr>
            <p:nvPr/>
          </p:nvSpPr>
          <p:spPr bwMode="auto">
            <a:xfrm>
              <a:off x="2187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61" name="Rectangle 160"/>
            <p:cNvSpPr>
              <a:spLocks noChangeArrowheads="1"/>
            </p:cNvSpPr>
            <p:nvPr/>
          </p:nvSpPr>
          <p:spPr bwMode="auto">
            <a:xfrm>
              <a:off x="2331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62" name="Rectangle 161"/>
            <p:cNvSpPr>
              <a:spLocks noChangeArrowheads="1"/>
            </p:cNvSpPr>
            <p:nvPr/>
          </p:nvSpPr>
          <p:spPr bwMode="auto">
            <a:xfrm>
              <a:off x="2470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63" name="Rectangle 162"/>
            <p:cNvSpPr>
              <a:spLocks noChangeArrowheads="1"/>
            </p:cNvSpPr>
            <p:nvPr/>
          </p:nvSpPr>
          <p:spPr bwMode="auto">
            <a:xfrm>
              <a:off x="1755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64" name="Rectangle 163"/>
            <p:cNvSpPr>
              <a:spLocks noChangeArrowheads="1"/>
            </p:cNvSpPr>
            <p:nvPr/>
          </p:nvSpPr>
          <p:spPr bwMode="auto">
            <a:xfrm>
              <a:off x="1899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65" name="Rectangle 164"/>
            <p:cNvSpPr>
              <a:spLocks noChangeArrowheads="1"/>
            </p:cNvSpPr>
            <p:nvPr/>
          </p:nvSpPr>
          <p:spPr bwMode="auto">
            <a:xfrm>
              <a:off x="2043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66" name="Rectangle 165"/>
            <p:cNvSpPr>
              <a:spLocks noChangeArrowheads="1"/>
            </p:cNvSpPr>
            <p:nvPr/>
          </p:nvSpPr>
          <p:spPr bwMode="auto">
            <a:xfrm>
              <a:off x="2187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67" name="Rectangle 166"/>
            <p:cNvSpPr>
              <a:spLocks noChangeArrowheads="1"/>
            </p:cNvSpPr>
            <p:nvPr/>
          </p:nvSpPr>
          <p:spPr bwMode="auto">
            <a:xfrm>
              <a:off x="2331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68" name="Rectangle 167"/>
            <p:cNvSpPr>
              <a:spLocks noChangeArrowheads="1"/>
            </p:cNvSpPr>
            <p:nvPr/>
          </p:nvSpPr>
          <p:spPr bwMode="auto">
            <a:xfrm>
              <a:off x="2470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69" name="Rectangle 168"/>
            <p:cNvSpPr>
              <a:spLocks noChangeArrowheads="1"/>
            </p:cNvSpPr>
            <p:nvPr/>
          </p:nvSpPr>
          <p:spPr bwMode="auto">
            <a:xfrm>
              <a:off x="1755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70" name="Rectangle 169"/>
            <p:cNvSpPr>
              <a:spLocks noChangeArrowheads="1"/>
            </p:cNvSpPr>
            <p:nvPr/>
          </p:nvSpPr>
          <p:spPr bwMode="auto">
            <a:xfrm>
              <a:off x="1899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71" name="Rectangle 170"/>
            <p:cNvSpPr>
              <a:spLocks noChangeArrowheads="1"/>
            </p:cNvSpPr>
            <p:nvPr/>
          </p:nvSpPr>
          <p:spPr bwMode="auto">
            <a:xfrm>
              <a:off x="2043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72" name="Rectangle 171"/>
            <p:cNvSpPr>
              <a:spLocks noChangeArrowheads="1"/>
            </p:cNvSpPr>
            <p:nvPr/>
          </p:nvSpPr>
          <p:spPr bwMode="auto">
            <a:xfrm>
              <a:off x="2187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73" name="Rectangle 172"/>
            <p:cNvSpPr>
              <a:spLocks noChangeArrowheads="1"/>
            </p:cNvSpPr>
            <p:nvPr/>
          </p:nvSpPr>
          <p:spPr bwMode="auto">
            <a:xfrm>
              <a:off x="2331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74" name="Rectangle 173"/>
            <p:cNvSpPr>
              <a:spLocks noChangeArrowheads="1"/>
            </p:cNvSpPr>
            <p:nvPr/>
          </p:nvSpPr>
          <p:spPr bwMode="auto">
            <a:xfrm>
              <a:off x="2470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75" name="Rectangle 174"/>
            <p:cNvSpPr>
              <a:spLocks noChangeArrowheads="1"/>
            </p:cNvSpPr>
            <p:nvPr/>
          </p:nvSpPr>
          <p:spPr bwMode="auto">
            <a:xfrm>
              <a:off x="330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76" name="Rectangle 175"/>
            <p:cNvSpPr>
              <a:spLocks noChangeArrowheads="1"/>
            </p:cNvSpPr>
            <p:nvPr/>
          </p:nvSpPr>
          <p:spPr bwMode="auto">
            <a:xfrm>
              <a:off x="474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77" name="Rectangle 176"/>
            <p:cNvSpPr>
              <a:spLocks noChangeArrowheads="1"/>
            </p:cNvSpPr>
            <p:nvPr/>
          </p:nvSpPr>
          <p:spPr bwMode="auto">
            <a:xfrm>
              <a:off x="618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78" name="Rectangle 177"/>
            <p:cNvSpPr>
              <a:spLocks noChangeArrowheads="1"/>
            </p:cNvSpPr>
            <p:nvPr/>
          </p:nvSpPr>
          <p:spPr bwMode="auto">
            <a:xfrm>
              <a:off x="762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79" name="Rectangle 178"/>
            <p:cNvSpPr>
              <a:spLocks noChangeArrowheads="1"/>
            </p:cNvSpPr>
            <p:nvPr/>
          </p:nvSpPr>
          <p:spPr bwMode="auto">
            <a:xfrm>
              <a:off x="906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80" name="Rectangle 179"/>
            <p:cNvSpPr>
              <a:spLocks noChangeArrowheads="1"/>
            </p:cNvSpPr>
            <p:nvPr/>
          </p:nvSpPr>
          <p:spPr bwMode="auto">
            <a:xfrm>
              <a:off x="1045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81" name="Rectangle 180"/>
            <p:cNvSpPr>
              <a:spLocks noChangeArrowheads="1"/>
            </p:cNvSpPr>
            <p:nvPr/>
          </p:nvSpPr>
          <p:spPr bwMode="auto">
            <a:xfrm>
              <a:off x="1189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82" name="Rectangle 181"/>
            <p:cNvSpPr>
              <a:spLocks noChangeArrowheads="1"/>
            </p:cNvSpPr>
            <p:nvPr/>
          </p:nvSpPr>
          <p:spPr bwMode="auto">
            <a:xfrm>
              <a:off x="1333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83" name="Rectangle 182"/>
            <p:cNvSpPr>
              <a:spLocks noChangeArrowheads="1"/>
            </p:cNvSpPr>
            <p:nvPr/>
          </p:nvSpPr>
          <p:spPr bwMode="auto">
            <a:xfrm>
              <a:off x="1477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84" name="Rectangle 183"/>
            <p:cNvSpPr>
              <a:spLocks noChangeArrowheads="1"/>
            </p:cNvSpPr>
            <p:nvPr/>
          </p:nvSpPr>
          <p:spPr bwMode="auto">
            <a:xfrm>
              <a:off x="1616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85" name="Rectangle 184"/>
            <p:cNvSpPr>
              <a:spLocks noChangeArrowheads="1"/>
            </p:cNvSpPr>
            <p:nvPr/>
          </p:nvSpPr>
          <p:spPr bwMode="auto">
            <a:xfrm>
              <a:off x="330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86" name="Rectangle 185"/>
            <p:cNvSpPr>
              <a:spLocks noChangeArrowheads="1"/>
            </p:cNvSpPr>
            <p:nvPr/>
          </p:nvSpPr>
          <p:spPr bwMode="auto">
            <a:xfrm>
              <a:off x="474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87" name="Rectangle 186"/>
            <p:cNvSpPr>
              <a:spLocks noChangeArrowheads="1"/>
            </p:cNvSpPr>
            <p:nvPr/>
          </p:nvSpPr>
          <p:spPr bwMode="auto">
            <a:xfrm>
              <a:off x="618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88" name="Rectangle 187"/>
            <p:cNvSpPr>
              <a:spLocks noChangeArrowheads="1"/>
            </p:cNvSpPr>
            <p:nvPr/>
          </p:nvSpPr>
          <p:spPr bwMode="auto">
            <a:xfrm>
              <a:off x="762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89" name="Rectangle 188"/>
            <p:cNvSpPr>
              <a:spLocks noChangeArrowheads="1"/>
            </p:cNvSpPr>
            <p:nvPr/>
          </p:nvSpPr>
          <p:spPr bwMode="auto">
            <a:xfrm>
              <a:off x="906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90" name="Rectangle 189"/>
            <p:cNvSpPr>
              <a:spLocks noChangeArrowheads="1"/>
            </p:cNvSpPr>
            <p:nvPr/>
          </p:nvSpPr>
          <p:spPr bwMode="auto">
            <a:xfrm>
              <a:off x="1045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91" name="Rectangle 190"/>
            <p:cNvSpPr>
              <a:spLocks noChangeArrowheads="1"/>
            </p:cNvSpPr>
            <p:nvPr/>
          </p:nvSpPr>
          <p:spPr bwMode="auto">
            <a:xfrm>
              <a:off x="1189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92" name="Rectangle 191"/>
            <p:cNvSpPr>
              <a:spLocks noChangeArrowheads="1"/>
            </p:cNvSpPr>
            <p:nvPr/>
          </p:nvSpPr>
          <p:spPr bwMode="auto">
            <a:xfrm>
              <a:off x="1333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93" name="Rectangle 192"/>
            <p:cNvSpPr>
              <a:spLocks noChangeArrowheads="1"/>
            </p:cNvSpPr>
            <p:nvPr/>
          </p:nvSpPr>
          <p:spPr bwMode="auto">
            <a:xfrm>
              <a:off x="1477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94" name="Rectangle 193"/>
            <p:cNvSpPr>
              <a:spLocks noChangeArrowheads="1"/>
            </p:cNvSpPr>
            <p:nvPr/>
          </p:nvSpPr>
          <p:spPr bwMode="auto">
            <a:xfrm>
              <a:off x="1616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95" name="Rectangle 194"/>
            <p:cNvSpPr>
              <a:spLocks noChangeArrowheads="1"/>
            </p:cNvSpPr>
            <p:nvPr/>
          </p:nvSpPr>
          <p:spPr bwMode="auto">
            <a:xfrm>
              <a:off x="330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96" name="Rectangle 195"/>
            <p:cNvSpPr>
              <a:spLocks noChangeArrowheads="1"/>
            </p:cNvSpPr>
            <p:nvPr/>
          </p:nvSpPr>
          <p:spPr bwMode="auto">
            <a:xfrm>
              <a:off x="474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97" name="Rectangle 196"/>
            <p:cNvSpPr>
              <a:spLocks noChangeArrowheads="1"/>
            </p:cNvSpPr>
            <p:nvPr/>
          </p:nvSpPr>
          <p:spPr bwMode="auto">
            <a:xfrm>
              <a:off x="618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98" name="Rectangle 197"/>
            <p:cNvSpPr>
              <a:spLocks noChangeArrowheads="1"/>
            </p:cNvSpPr>
            <p:nvPr/>
          </p:nvSpPr>
          <p:spPr bwMode="auto">
            <a:xfrm>
              <a:off x="762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499" name="Rectangle 198"/>
            <p:cNvSpPr>
              <a:spLocks noChangeArrowheads="1"/>
            </p:cNvSpPr>
            <p:nvPr/>
          </p:nvSpPr>
          <p:spPr bwMode="auto">
            <a:xfrm>
              <a:off x="906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00" name="Rectangle 199"/>
            <p:cNvSpPr>
              <a:spLocks noChangeArrowheads="1"/>
            </p:cNvSpPr>
            <p:nvPr/>
          </p:nvSpPr>
          <p:spPr bwMode="auto">
            <a:xfrm>
              <a:off x="1045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01" name="Rectangle 200"/>
            <p:cNvSpPr>
              <a:spLocks noChangeArrowheads="1"/>
            </p:cNvSpPr>
            <p:nvPr/>
          </p:nvSpPr>
          <p:spPr bwMode="auto">
            <a:xfrm>
              <a:off x="1189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02" name="Rectangle 201"/>
            <p:cNvSpPr>
              <a:spLocks noChangeArrowheads="1"/>
            </p:cNvSpPr>
            <p:nvPr/>
          </p:nvSpPr>
          <p:spPr bwMode="auto">
            <a:xfrm>
              <a:off x="1333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03" name="Rectangle 202"/>
            <p:cNvSpPr>
              <a:spLocks noChangeArrowheads="1"/>
            </p:cNvSpPr>
            <p:nvPr/>
          </p:nvSpPr>
          <p:spPr bwMode="auto">
            <a:xfrm>
              <a:off x="1477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04" name="Rectangle 203"/>
            <p:cNvSpPr>
              <a:spLocks noChangeArrowheads="1"/>
            </p:cNvSpPr>
            <p:nvPr/>
          </p:nvSpPr>
          <p:spPr bwMode="auto">
            <a:xfrm>
              <a:off x="1616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05" name="Rectangle 204"/>
            <p:cNvSpPr>
              <a:spLocks noChangeArrowheads="1"/>
            </p:cNvSpPr>
            <p:nvPr/>
          </p:nvSpPr>
          <p:spPr bwMode="auto">
            <a:xfrm>
              <a:off x="330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06" name="Rectangle 205"/>
            <p:cNvSpPr>
              <a:spLocks noChangeArrowheads="1"/>
            </p:cNvSpPr>
            <p:nvPr/>
          </p:nvSpPr>
          <p:spPr bwMode="auto">
            <a:xfrm>
              <a:off x="474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07" name="Rectangle 206"/>
            <p:cNvSpPr>
              <a:spLocks noChangeArrowheads="1"/>
            </p:cNvSpPr>
            <p:nvPr/>
          </p:nvSpPr>
          <p:spPr bwMode="auto">
            <a:xfrm>
              <a:off x="618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08" name="Rectangle 207"/>
            <p:cNvSpPr>
              <a:spLocks noChangeArrowheads="1"/>
            </p:cNvSpPr>
            <p:nvPr/>
          </p:nvSpPr>
          <p:spPr bwMode="auto">
            <a:xfrm>
              <a:off x="762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09" name="Rectangle 208"/>
            <p:cNvSpPr>
              <a:spLocks noChangeArrowheads="1"/>
            </p:cNvSpPr>
            <p:nvPr/>
          </p:nvSpPr>
          <p:spPr bwMode="auto">
            <a:xfrm>
              <a:off x="906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10" name="Rectangle 209"/>
            <p:cNvSpPr>
              <a:spLocks noChangeArrowheads="1"/>
            </p:cNvSpPr>
            <p:nvPr/>
          </p:nvSpPr>
          <p:spPr bwMode="auto">
            <a:xfrm>
              <a:off x="1045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11" name="Rectangle 210"/>
            <p:cNvSpPr>
              <a:spLocks noChangeArrowheads="1"/>
            </p:cNvSpPr>
            <p:nvPr/>
          </p:nvSpPr>
          <p:spPr bwMode="auto">
            <a:xfrm>
              <a:off x="1189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12" name="Rectangle 211"/>
            <p:cNvSpPr>
              <a:spLocks noChangeArrowheads="1"/>
            </p:cNvSpPr>
            <p:nvPr/>
          </p:nvSpPr>
          <p:spPr bwMode="auto">
            <a:xfrm>
              <a:off x="1333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13" name="Rectangle 212"/>
            <p:cNvSpPr>
              <a:spLocks noChangeArrowheads="1"/>
            </p:cNvSpPr>
            <p:nvPr/>
          </p:nvSpPr>
          <p:spPr bwMode="auto">
            <a:xfrm>
              <a:off x="1477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14" name="Rectangle 213"/>
            <p:cNvSpPr>
              <a:spLocks noChangeArrowheads="1"/>
            </p:cNvSpPr>
            <p:nvPr/>
          </p:nvSpPr>
          <p:spPr bwMode="auto">
            <a:xfrm>
              <a:off x="1616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15" name="Rectangle 214"/>
            <p:cNvSpPr>
              <a:spLocks noChangeArrowheads="1"/>
            </p:cNvSpPr>
            <p:nvPr/>
          </p:nvSpPr>
          <p:spPr bwMode="auto">
            <a:xfrm>
              <a:off x="330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16" name="Rectangle 215"/>
            <p:cNvSpPr>
              <a:spLocks noChangeArrowheads="1"/>
            </p:cNvSpPr>
            <p:nvPr/>
          </p:nvSpPr>
          <p:spPr bwMode="auto">
            <a:xfrm>
              <a:off x="474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17" name="Rectangle 216"/>
            <p:cNvSpPr>
              <a:spLocks noChangeArrowheads="1"/>
            </p:cNvSpPr>
            <p:nvPr/>
          </p:nvSpPr>
          <p:spPr bwMode="auto">
            <a:xfrm>
              <a:off x="618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18" name="Rectangle 217"/>
            <p:cNvSpPr>
              <a:spLocks noChangeArrowheads="1"/>
            </p:cNvSpPr>
            <p:nvPr/>
          </p:nvSpPr>
          <p:spPr bwMode="auto">
            <a:xfrm>
              <a:off x="762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19" name="Rectangle 218"/>
            <p:cNvSpPr>
              <a:spLocks noChangeArrowheads="1"/>
            </p:cNvSpPr>
            <p:nvPr/>
          </p:nvSpPr>
          <p:spPr bwMode="auto">
            <a:xfrm>
              <a:off x="906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20" name="Rectangle 219"/>
            <p:cNvSpPr>
              <a:spLocks noChangeArrowheads="1"/>
            </p:cNvSpPr>
            <p:nvPr/>
          </p:nvSpPr>
          <p:spPr bwMode="auto">
            <a:xfrm>
              <a:off x="1045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21" name="Rectangle 220"/>
            <p:cNvSpPr>
              <a:spLocks noChangeArrowheads="1"/>
            </p:cNvSpPr>
            <p:nvPr/>
          </p:nvSpPr>
          <p:spPr bwMode="auto">
            <a:xfrm>
              <a:off x="1189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22" name="Rectangle 221"/>
            <p:cNvSpPr>
              <a:spLocks noChangeArrowheads="1"/>
            </p:cNvSpPr>
            <p:nvPr/>
          </p:nvSpPr>
          <p:spPr bwMode="auto">
            <a:xfrm>
              <a:off x="1333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23" name="Rectangle 222"/>
            <p:cNvSpPr>
              <a:spLocks noChangeArrowheads="1"/>
            </p:cNvSpPr>
            <p:nvPr/>
          </p:nvSpPr>
          <p:spPr bwMode="auto">
            <a:xfrm>
              <a:off x="1477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24" name="Rectangle 223"/>
            <p:cNvSpPr>
              <a:spLocks noChangeArrowheads="1"/>
            </p:cNvSpPr>
            <p:nvPr/>
          </p:nvSpPr>
          <p:spPr bwMode="auto">
            <a:xfrm>
              <a:off x="1616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25" name="Rectangle 224"/>
            <p:cNvSpPr>
              <a:spLocks noChangeArrowheads="1"/>
            </p:cNvSpPr>
            <p:nvPr/>
          </p:nvSpPr>
          <p:spPr bwMode="auto">
            <a:xfrm>
              <a:off x="1755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26" name="Rectangle 225"/>
            <p:cNvSpPr>
              <a:spLocks noChangeArrowheads="1"/>
            </p:cNvSpPr>
            <p:nvPr/>
          </p:nvSpPr>
          <p:spPr bwMode="auto">
            <a:xfrm>
              <a:off x="1899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27" name="Rectangle 226"/>
            <p:cNvSpPr>
              <a:spLocks noChangeArrowheads="1"/>
            </p:cNvSpPr>
            <p:nvPr/>
          </p:nvSpPr>
          <p:spPr bwMode="auto">
            <a:xfrm>
              <a:off x="2043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28" name="Rectangle 227"/>
            <p:cNvSpPr>
              <a:spLocks noChangeArrowheads="1"/>
            </p:cNvSpPr>
            <p:nvPr/>
          </p:nvSpPr>
          <p:spPr bwMode="auto">
            <a:xfrm>
              <a:off x="2187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29" name="Rectangle 228"/>
            <p:cNvSpPr>
              <a:spLocks noChangeArrowheads="1"/>
            </p:cNvSpPr>
            <p:nvPr/>
          </p:nvSpPr>
          <p:spPr bwMode="auto">
            <a:xfrm>
              <a:off x="2331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30" name="Rectangle 229"/>
            <p:cNvSpPr>
              <a:spLocks noChangeArrowheads="1"/>
            </p:cNvSpPr>
            <p:nvPr/>
          </p:nvSpPr>
          <p:spPr bwMode="auto">
            <a:xfrm>
              <a:off x="2470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31" name="Rectangle 230"/>
            <p:cNvSpPr>
              <a:spLocks noChangeArrowheads="1"/>
            </p:cNvSpPr>
            <p:nvPr/>
          </p:nvSpPr>
          <p:spPr bwMode="auto">
            <a:xfrm>
              <a:off x="1755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32" name="Rectangle 231"/>
            <p:cNvSpPr>
              <a:spLocks noChangeArrowheads="1"/>
            </p:cNvSpPr>
            <p:nvPr/>
          </p:nvSpPr>
          <p:spPr bwMode="auto">
            <a:xfrm>
              <a:off x="1899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33" name="Rectangle 232"/>
            <p:cNvSpPr>
              <a:spLocks noChangeArrowheads="1"/>
            </p:cNvSpPr>
            <p:nvPr/>
          </p:nvSpPr>
          <p:spPr bwMode="auto">
            <a:xfrm>
              <a:off x="2043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34" name="Rectangle 233"/>
            <p:cNvSpPr>
              <a:spLocks noChangeArrowheads="1"/>
            </p:cNvSpPr>
            <p:nvPr/>
          </p:nvSpPr>
          <p:spPr bwMode="auto">
            <a:xfrm>
              <a:off x="2187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35" name="Rectangle 234"/>
            <p:cNvSpPr>
              <a:spLocks noChangeArrowheads="1"/>
            </p:cNvSpPr>
            <p:nvPr/>
          </p:nvSpPr>
          <p:spPr bwMode="auto">
            <a:xfrm>
              <a:off x="2331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36" name="Rectangle 235"/>
            <p:cNvSpPr>
              <a:spLocks noChangeArrowheads="1"/>
            </p:cNvSpPr>
            <p:nvPr/>
          </p:nvSpPr>
          <p:spPr bwMode="auto">
            <a:xfrm>
              <a:off x="2470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37" name="Rectangle 236"/>
            <p:cNvSpPr>
              <a:spLocks noChangeArrowheads="1"/>
            </p:cNvSpPr>
            <p:nvPr/>
          </p:nvSpPr>
          <p:spPr bwMode="auto">
            <a:xfrm>
              <a:off x="1755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38" name="Rectangle 237"/>
            <p:cNvSpPr>
              <a:spLocks noChangeArrowheads="1"/>
            </p:cNvSpPr>
            <p:nvPr/>
          </p:nvSpPr>
          <p:spPr bwMode="auto">
            <a:xfrm>
              <a:off x="1899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39" name="Rectangle 238"/>
            <p:cNvSpPr>
              <a:spLocks noChangeArrowheads="1"/>
            </p:cNvSpPr>
            <p:nvPr/>
          </p:nvSpPr>
          <p:spPr bwMode="auto">
            <a:xfrm>
              <a:off x="2043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40" name="Rectangle 239"/>
            <p:cNvSpPr>
              <a:spLocks noChangeArrowheads="1"/>
            </p:cNvSpPr>
            <p:nvPr/>
          </p:nvSpPr>
          <p:spPr bwMode="auto">
            <a:xfrm>
              <a:off x="2187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41" name="Rectangle 240"/>
            <p:cNvSpPr>
              <a:spLocks noChangeArrowheads="1"/>
            </p:cNvSpPr>
            <p:nvPr/>
          </p:nvSpPr>
          <p:spPr bwMode="auto">
            <a:xfrm>
              <a:off x="2331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42" name="Rectangle 241"/>
            <p:cNvSpPr>
              <a:spLocks noChangeArrowheads="1"/>
            </p:cNvSpPr>
            <p:nvPr/>
          </p:nvSpPr>
          <p:spPr bwMode="auto">
            <a:xfrm>
              <a:off x="2470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43" name="Rectangle 242"/>
            <p:cNvSpPr>
              <a:spLocks noChangeArrowheads="1"/>
            </p:cNvSpPr>
            <p:nvPr/>
          </p:nvSpPr>
          <p:spPr bwMode="auto">
            <a:xfrm>
              <a:off x="1755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44" name="Rectangle 243"/>
            <p:cNvSpPr>
              <a:spLocks noChangeArrowheads="1"/>
            </p:cNvSpPr>
            <p:nvPr/>
          </p:nvSpPr>
          <p:spPr bwMode="auto">
            <a:xfrm>
              <a:off x="1899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45" name="Rectangle 244"/>
            <p:cNvSpPr>
              <a:spLocks noChangeArrowheads="1"/>
            </p:cNvSpPr>
            <p:nvPr/>
          </p:nvSpPr>
          <p:spPr bwMode="auto">
            <a:xfrm>
              <a:off x="2043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46" name="Rectangle 245"/>
            <p:cNvSpPr>
              <a:spLocks noChangeArrowheads="1"/>
            </p:cNvSpPr>
            <p:nvPr/>
          </p:nvSpPr>
          <p:spPr bwMode="auto">
            <a:xfrm>
              <a:off x="2187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47" name="Rectangle 246"/>
            <p:cNvSpPr>
              <a:spLocks noChangeArrowheads="1"/>
            </p:cNvSpPr>
            <p:nvPr/>
          </p:nvSpPr>
          <p:spPr bwMode="auto">
            <a:xfrm>
              <a:off x="2331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48" name="Rectangle 247"/>
            <p:cNvSpPr>
              <a:spLocks noChangeArrowheads="1"/>
            </p:cNvSpPr>
            <p:nvPr/>
          </p:nvSpPr>
          <p:spPr bwMode="auto">
            <a:xfrm>
              <a:off x="2470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49" name="Rectangle 248"/>
            <p:cNvSpPr>
              <a:spLocks noChangeArrowheads="1"/>
            </p:cNvSpPr>
            <p:nvPr/>
          </p:nvSpPr>
          <p:spPr bwMode="auto">
            <a:xfrm>
              <a:off x="1755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50" name="Rectangle 249"/>
            <p:cNvSpPr>
              <a:spLocks noChangeArrowheads="1"/>
            </p:cNvSpPr>
            <p:nvPr/>
          </p:nvSpPr>
          <p:spPr bwMode="auto">
            <a:xfrm>
              <a:off x="1899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51" name="Rectangle 250"/>
            <p:cNvSpPr>
              <a:spLocks noChangeArrowheads="1"/>
            </p:cNvSpPr>
            <p:nvPr/>
          </p:nvSpPr>
          <p:spPr bwMode="auto">
            <a:xfrm>
              <a:off x="2043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52" name="Rectangle 251"/>
            <p:cNvSpPr>
              <a:spLocks noChangeArrowheads="1"/>
            </p:cNvSpPr>
            <p:nvPr/>
          </p:nvSpPr>
          <p:spPr bwMode="auto">
            <a:xfrm>
              <a:off x="2187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53" name="Rectangle 252"/>
            <p:cNvSpPr>
              <a:spLocks noChangeArrowheads="1"/>
            </p:cNvSpPr>
            <p:nvPr/>
          </p:nvSpPr>
          <p:spPr bwMode="auto">
            <a:xfrm>
              <a:off x="2331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4554" name="Rectangle 253"/>
            <p:cNvSpPr>
              <a:spLocks noChangeArrowheads="1"/>
            </p:cNvSpPr>
            <p:nvPr/>
          </p:nvSpPr>
          <p:spPr bwMode="auto">
            <a:xfrm>
              <a:off x="2470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</p:grpSp>
      <p:sp>
        <p:nvSpPr>
          <p:cNvPr id="54276" name="Line 254"/>
          <p:cNvSpPr>
            <a:spLocks noChangeShapeType="1"/>
          </p:cNvSpPr>
          <p:nvPr/>
        </p:nvSpPr>
        <p:spPr bwMode="auto">
          <a:xfrm>
            <a:off x="523875" y="1624013"/>
            <a:ext cx="383857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77" name="Line 255"/>
          <p:cNvSpPr>
            <a:spLocks noChangeShapeType="1"/>
          </p:cNvSpPr>
          <p:nvPr/>
        </p:nvSpPr>
        <p:spPr bwMode="auto">
          <a:xfrm rot="5400000">
            <a:off x="-1077140" y="3225028"/>
            <a:ext cx="320203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78" name="Text Box 256"/>
          <p:cNvSpPr txBox="1">
            <a:spLocks noChangeArrowheads="1"/>
          </p:cNvSpPr>
          <p:nvPr/>
        </p:nvSpPr>
        <p:spPr bwMode="auto">
          <a:xfrm>
            <a:off x="0" y="1255713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1800" b="1" i="1">
                <a:solidFill>
                  <a:srgbClr val="0033CC"/>
                </a:solidFill>
                <a:latin typeface="Times New Roman" charset="0"/>
              </a:rPr>
              <a:t>Origin</a:t>
            </a:r>
            <a:endParaRPr lang="en-US" sz="1800" b="1" i="1">
              <a:solidFill>
                <a:srgbClr val="0033CC"/>
              </a:solidFill>
              <a:latin typeface="Times New Roman" charset="0"/>
            </a:endParaRPr>
          </a:p>
        </p:txBody>
      </p:sp>
      <p:sp>
        <p:nvSpPr>
          <p:cNvPr id="54279" name="Text Box 257"/>
          <p:cNvSpPr txBox="1">
            <a:spLocks noChangeArrowheads="1"/>
          </p:cNvSpPr>
          <p:nvPr/>
        </p:nvSpPr>
        <p:spPr bwMode="auto">
          <a:xfrm>
            <a:off x="4140200" y="12573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1800" b="1" i="1">
                <a:solidFill>
                  <a:srgbClr val="0033CC"/>
                </a:solidFill>
                <a:latin typeface="Times New Roman" charset="0"/>
              </a:rPr>
              <a:t>x</a:t>
            </a:r>
            <a:endParaRPr lang="en-US" sz="1800" b="1" i="1">
              <a:solidFill>
                <a:srgbClr val="0033CC"/>
              </a:solidFill>
              <a:latin typeface="Times New Roman" charset="0"/>
            </a:endParaRPr>
          </a:p>
        </p:txBody>
      </p:sp>
      <p:sp>
        <p:nvSpPr>
          <p:cNvPr id="54280" name="Text Box 258"/>
          <p:cNvSpPr txBox="1">
            <a:spLocks noChangeArrowheads="1"/>
          </p:cNvSpPr>
          <p:nvPr/>
        </p:nvSpPr>
        <p:spPr bwMode="auto">
          <a:xfrm>
            <a:off x="204049" y="4642687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1800" b="1" i="1" dirty="0">
                <a:solidFill>
                  <a:srgbClr val="0033CC"/>
                </a:solidFill>
                <a:latin typeface="Times New Roman" charset="0"/>
              </a:rPr>
              <a:t>y</a:t>
            </a:r>
            <a:endParaRPr lang="en-US" sz="1800" b="1" i="1" dirty="0">
              <a:solidFill>
                <a:srgbClr val="0033CC"/>
              </a:solidFill>
              <a:latin typeface="Times New Roman" charset="0"/>
            </a:endParaRPr>
          </a:p>
        </p:txBody>
      </p:sp>
      <p:sp>
        <p:nvSpPr>
          <p:cNvPr id="54281" name="Text Box 259"/>
          <p:cNvSpPr txBox="1">
            <a:spLocks noChangeArrowheads="1"/>
          </p:cNvSpPr>
          <p:nvPr/>
        </p:nvSpPr>
        <p:spPr bwMode="auto">
          <a:xfrm>
            <a:off x="2797175" y="4826043"/>
            <a:ext cx="145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1800" b="1" i="1" dirty="0">
                <a:solidFill>
                  <a:srgbClr val="0033CC"/>
                </a:solidFill>
                <a:latin typeface="Times New Roman" charset="0"/>
              </a:rPr>
              <a:t>Image f (x, y)</a:t>
            </a:r>
            <a:endParaRPr lang="en-US" sz="1800" b="1" i="1" dirty="0">
              <a:solidFill>
                <a:srgbClr val="0033CC"/>
              </a:solidFill>
              <a:latin typeface="Times New Roman" charset="0"/>
            </a:endParaRPr>
          </a:p>
        </p:txBody>
      </p:sp>
      <p:cxnSp>
        <p:nvCxnSpPr>
          <p:cNvPr id="266500" name="AutoShape 260"/>
          <p:cNvCxnSpPr>
            <a:cxnSpLocks noChangeShapeType="1"/>
            <a:stCxn id="266504" idx="6"/>
          </p:cNvCxnSpPr>
          <p:nvPr/>
        </p:nvCxnSpPr>
        <p:spPr bwMode="auto">
          <a:xfrm flipV="1">
            <a:off x="3673475" y="2252663"/>
            <a:ext cx="1292225" cy="12954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66501" name="Text Box 261"/>
          <p:cNvSpPr txBox="1">
            <a:spLocks noChangeArrowheads="1"/>
          </p:cNvSpPr>
          <p:nvPr/>
        </p:nvSpPr>
        <p:spPr bwMode="auto">
          <a:xfrm>
            <a:off x="4694238" y="3754438"/>
            <a:ext cx="386873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1436688" algn="l"/>
              </a:tabLst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tabLst>
                <a:tab pos="1436688" algn="l"/>
              </a:tabLs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tabLst>
                <a:tab pos="1436688" algn="l"/>
              </a:tabLs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tabLst>
                <a:tab pos="1436688" algn="l"/>
              </a:tabLst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tabLst>
                <a:tab pos="1436688" algn="l"/>
              </a:tabLst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tabLst>
                <a:tab pos="1436688" algn="l"/>
              </a:tabLst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tabLst>
                <a:tab pos="1436688" algn="l"/>
              </a:tabLst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tabLst>
                <a:tab pos="1436688" algn="l"/>
              </a:tabLst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tabLst>
                <a:tab pos="1436688" algn="l"/>
              </a:tabLst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i="1" dirty="0">
                <a:latin typeface="Times New Roman" charset="0"/>
              </a:rPr>
              <a:t>e</a:t>
            </a:r>
            <a:r>
              <a:rPr lang="en-IE" sz="2200" i="1" baseline="-25000" dirty="0">
                <a:latin typeface="Times New Roman" charset="0"/>
              </a:rPr>
              <a:t>processed</a:t>
            </a:r>
            <a:r>
              <a:rPr lang="en-IE" sz="2200" i="1" dirty="0">
                <a:latin typeface="Times New Roman" charset="0"/>
              </a:rPr>
              <a:t> = 	o*e + </a:t>
            </a:r>
            <a:br>
              <a:rPr lang="en-IE" sz="2200" i="1" dirty="0">
                <a:latin typeface="Times New Roman" charset="0"/>
              </a:rPr>
            </a:br>
            <a:r>
              <a:rPr lang="en-IE" sz="2200" i="1" dirty="0">
                <a:latin typeface="Times New Roman" charset="0"/>
              </a:rPr>
              <a:t>	k*a + l*b + m*c + </a:t>
            </a:r>
            <a:br>
              <a:rPr lang="en-IE" sz="2200" i="1" dirty="0">
                <a:latin typeface="Times New Roman" charset="0"/>
              </a:rPr>
            </a:br>
            <a:r>
              <a:rPr lang="en-IE" sz="2200" i="1" dirty="0">
                <a:latin typeface="Times New Roman" charset="0"/>
              </a:rPr>
              <a:t>	n*d + p*f + </a:t>
            </a:r>
            <a:br>
              <a:rPr lang="en-IE" sz="2200" i="1" dirty="0">
                <a:latin typeface="Times New Roman" charset="0"/>
              </a:rPr>
            </a:br>
            <a:r>
              <a:rPr lang="en-IE" sz="2200" i="1" dirty="0">
                <a:latin typeface="Times New Roman" charset="0"/>
              </a:rPr>
              <a:t>	q*g + r*h + s*i</a:t>
            </a:r>
          </a:p>
        </p:txBody>
      </p:sp>
      <p:sp>
        <p:nvSpPr>
          <p:cNvPr id="266502" name="Text Box 262"/>
          <p:cNvSpPr txBox="1">
            <a:spLocks noChangeArrowheads="1"/>
          </p:cNvSpPr>
          <p:nvPr/>
        </p:nvSpPr>
        <p:spPr bwMode="auto">
          <a:xfrm>
            <a:off x="7013575" y="3038475"/>
            <a:ext cx="1820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1800" b="1">
                <a:latin typeface="Arial" charset="0"/>
              </a:rPr>
              <a:t>Filter (</a:t>
            </a:r>
            <a:r>
              <a:rPr lang="en-IE" sz="1800" i="1">
                <a:latin typeface="Arial" charset="0"/>
              </a:rPr>
              <a:t>w</a:t>
            </a:r>
            <a:r>
              <a:rPr lang="en-IE" sz="1800" b="1">
                <a:latin typeface="Arial" charset="0"/>
              </a:rPr>
              <a:t>)</a:t>
            </a:r>
            <a:endParaRPr lang="en-US" sz="1800" b="1">
              <a:latin typeface="Arial" charset="0"/>
            </a:endParaRPr>
          </a:p>
        </p:txBody>
      </p:sp>
      <p:sp>
        <p:nvSpPr>
          <p:cNvPr id="266503" name="Text Box 263"/>
          <p:cNvSpPr txBox="1">
            <a:spLocks noChangeArrowheads="1"/>
          </p:cNvSpPr>
          <p:nvPr/>
        </p:nvSpPr>
        <p:spPr bwMode="auto">
          <a:xfrm>
            <a:off x="1412875" y="3309938"/>
            <a:ext cx="1311275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0" rIns="1800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IE" sz="1600" i="1">
                <a:latin typeface="Times New Roman" charset="0"/>
              </a:rPr>
              <a:t>Simple 3*3</a:t>
            </a:r>
            <a:br>
              <a:rPr lang="en-IE" sz="1600" i="1">
                <a:latin typeface="Times New Roman" charset="0"/>
              </a:rPr>
            </a:br>
            <a:r>
              <a:rPr lang="en-IE" sz="1600" i="1">
                <a:latin typeface="Times New Roman" charset="0"/>
              </a:rPr>
              <a:t>Neighbourhood</a:t>
            </a:r>
            <a:endParaRPr lang="en-US" sz="1600" i="1">
              <a:latin typeface="Times New Roman" charset="0"/>
            </a:endParaRPr>
          </a:p>
        </p:txBody>
      </p:sp>
      <p:sp>
        <p:nvSpPr>
          <p:cNvPr id="266504" name="Oval 264"/>
          <p:cNvSpPr>
            <a:spLocks noChangeArrowheads="1"/>
          </p:cNvSpPr>
          <p:nvPr/>
        </p:nvSpPr>
        <p:spPr bwMode="auto">
          <a:xfrm>
            <a:off x="2597150" y="3009900"/>
            <a:ext cx="1076325" cy="1076325"/>
          </a:xfrm>
          <a:prstGeom prst="ellips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GB" sz="1800">
              <a:latin typeface="Arial" charset="0"/>
            </a:endParaRPr>
          </a:p>
        </p:txBody>
      </p:sp>
      <p:sp>
        <p:nvSpPr>
          <p:cNvPr id="266505" name="Rectangle 265"/>
          <p:cNvSpPr>
            <a:spLocks noChangeArrowheads="1"/>
          </p:cNvSpPr>
          <p:nvPr/>
        </p:nvSpPr>
        <p:spPr bwMode="auto">
          <a:xfrm>
            <a:off x="3014663" y="3432175"/>
            <a:ext cx="228600" cy="228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eaLnBrk="1" hangingPunct="1"/>
            <a:r>
              <a:rPr lang="en-IE" sz="1600" i="1"/>
              <a:t>e</a:t>
            </a:r>
            <a:endParaRPr lang="en-US" sz="1600" i="1"/>
          </a:p>
        </p:txBody>
      </p:sp>
      <p:grpSp>
        <p:nvGrpSpPr>
          <p:cNvPr id="4" name="Group 266"/>
          <p:cNvGrpSpPr>
            <a:grpSpLocks/>
          </p:cNvGrpSpPr>
          <p:nvPr/>
        </p:nvGrpSpPr>
        <p:grpSpPr bwMode="auto">
          <a:xfrm>
            <a:off x="2790825" y="3206750"/>
            <a:ext cx="677863" cy="685800"/>
            <a:chOff x="1752" y="2422"/>
            <a:chExt cx="427" cy="432"/>
          </a:xfrm>
        </p:grpSpPr>
        <p:sp>
          <p:nvSpPr>
            <p:cNvPr id="54307" name="Rectangle 267"/>
            <p:cNvSpPr>
              <a:spLocks noChangeArrowheads="1"/>
            </p:cNvSpPr>
            <p:nvPr/>
          </p:nvSpPr>
          <p:spPr bwMode="auto">
            <a:xfrm>
              <a:off x="1752" y="242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900">
                <a:latin typeface="Arial" charset="0"/>
              </a:endParaRPr>
            </a:p>
          </p:txBody>
        </p:sp>
        <p:sp>
          <p:nvSpPr>
            <p:cNvPr id="54308" name="Rectangle 268"/>
            <p:cNvSpPr>
              <a:spLocks noChangeArrowheads="1"/>
            </p:cNvSpPr>
            <p:nvPr/>
          </p:nvSpPr>
          <p:spPr bwMode="auto">
            <a:xfrm>
              <a:off x="1752" y="256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900">
                <a:latin typeface="Arial" charset="0"/>
              </a:endParaRPr>
            </a:p>
          </p:txBody>
        </p:sp>
        <p:sp>
          <p:nvSpPr>
            <p:cNvPr id="54309" name="Rectangle 269"/>
            <p:cNvSpPr>
              <a:spLocks noChangeArrowheads="1"/>
            </p:cNvSpPr>
            <p:nvPr/>
          </p:nvSpPr>
          <p:spPr bwMode="auto">
            <a:xfrm>
              <a:off x="1752" y="271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900">
                <a:latin typeface="Arial" charset="0"/>
              </a:endParaRPr>
            </a:p>
          </p:txBody>
        </p:sp>
        <p:sp>
          <p:nvSpPr>
            <p:cNvPr id="54310" name="Rectangle 270"/>
            <p:cNvSpPr>
              <a:spLocks noChangeArrowheads="1"/>
            </p:cNvSpPr>
            <p:nvPr/>
          </p:nvSpPr>
          <p:spPr bwMode="auto">
            <a:xfrm>
              <a:off x="1891" y="242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900">
                <a:latin typeface="Arial" charset="0"/>
              </a:endParaRPr>
            </a:p>
          </p:txBody>
        </p:sp>
        <p:sp>
          <p:nvSpPr>
            <p:cNvPr id="54311" name="Rectangle 271"/>
            <p:cNvSpPr>
              <a:spLocks noChangeArrowheads="1"/>
            </p:cNvSpPr>
            <p:nvPr/>
          </p:nvSpPr>
          <p:spPr bwMode="auto">
            <a:xfrm>
              <a:off x="2035" y="242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900">
                <a:latin typeface="Arial" charset="0"/>
              </a:endParaRPr>
            </a:p>
          </p:txBody>
        </p:sp>
        <p:sp>
          <p:nvSpPr>
            <p:cNvPr id="54312" name="Rectangle 272"/>
            <p:cNvSpPr>
              <a:spLocks noChangeArrowheads="1"/>
            </p:cNvSpPr>
            <p:nvPr/>
          </p:nvSpPr>
          <p:spPr bwMode="auto">
            <a:xfrm>
              <a:off x="2035" y="256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900">
                <a:latin typeface="Arial" charset="0"/>
              </a:endParaRPr>
            </a:p>
          </p:txBody>
        </p:sp>
        <p:sp>
          <p:nvSpPr>
            <p:cNvPr id="54313" name="Rectangle 273"/>
            <p:cNvSpPr>
              <a:spLocks noChangeArrowheads="1"/>
            </p:cNvSpPr>
            <p:nvPr/>
          </p:nvSpPr>
          <p:spPr bwMode="auto">
            <a:xfrm>
              <a:off x="1891" y="271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900">
                <a:latin typeface="Arial" charset="0"/>
              </a:endParaRPr>
            </a:p>
          </p:txBody>
        </p:sp>
        <p:sp>
          <p:nvSpPr>
            <p:cNvPr id="54314" name="Rectangle 274"/>
            <p:cNvSpPr>
              <a:spLocks noChangeArrowheads="1"/>
            </p:cNvSpPr>
            <p:nvPr/>
          </p:nvSpPr>
          <p:spPr bwMode="auto">
            <a:xfrm>
              <a:off x="2035" y="271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900">
                <a:latin typeface="Arial" charset="0"/>
              </a:endParaRPr>
            </a:p>
          </p:txBody>
        </p:sp>
      </p:grpSp>
      <p:grpSp>
        <p:nvGrpSpPr>
          <p:cNvPr id="5" name="Group 275"/>
          <p:cNvGrpSpPr>
            <a:grpSpLocks/>
          </p:cNvGrpSpPr>
          <p:nvPr/>
        </p:nvGrpSpPr>
        <p:grpSpPr bwMode="auto">
          <a:xfrm>
            <a:off x="2784475" y="3203575"/>
            <a:ext cx="685800" cy="682625"/>
            <a:chOff x="3168" y="2244"/>
            <a:chExt cx="432" cy="430"/>
          </a:xfrm>
        </p:grpSpPr>
        <p:sp>
          <p:nvSpPr>
            <p:cNvPr id="54298" name="Rectangle 276"/>
            <p:cNvSpPr>
              <a:spLocks noChangeArrowheads="1"/>
            </p:cNvSpPr>
            <p:nvPr/>
          </p:nvSpPr>
          <p:spPr bwMode="auto">
            <a:xfrm>
              <a:off x="3168" y="2244"/>
              <a:ext cx="144" cy="144"/>
            </a:xfrm>
            <a:prstGeom prst="rect">
              <a:avLst/>
            </a:prstGeom>
            <a:solidFill>
              <a:srgbClr val="99CCFF">
                <a:alpha val="21960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000" baseline="-25000">
                <a:latin typeface="Arial" charset="0"/>
              </a:endParaRPr>
            </a:p>
          </p:txBody>
        </p:sp>
        <p:sp>
          <p:nvSpPr>
            <p:cNvPr id="54299" name="Rectangle 277"/>
            <p:cNvSpPr>
              <a:spLocks noChangeArrowheads="1"/>
            </p:cNvSpPr>
            <p:nvPr/>
          </p:nvSpPr>
          <p:spPr bwMode="auto">
            <a:xfrm>
              <a:off x="3312" y="2244"/>
              <a:ext cx="144" cy="144"/>
            </a:xfrm>
            <a:prstGeom prst="rect">
              <a:avLst/>
            </a:prstGeom>
            <a:solidFill>
              <a:srgbClr val="99CCFF">
                <a:alpha val="21960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000" baseline="-25000">
                <a:latin typeface="Arial" charset="0"/>
              </a:endParaRPr>
            </a:p>
          </p:txBody>
        </p:sp>
        <p:sp>
          <p:nvSpPr>
            <p:cNvPr id="54300" name="Rectangle 278"/>
            <p:cNvSpPr>
              <a:spLocks noChangeArrowheads="1"/>
            </p:cNvSpPr>
            <p:nvPr/>
          </p:nvSpPr>
          <p:spPr bwMode="auto">
            <a:xfrm>
              <a:off x="3456" y="2244"/>
              <a:ext cx="144" cy="144"/>
            </a:xfrm>
            <a:prstGeom prst="rect">
              <a:avLst/>
            </a:prstGeom>
            <a:solidFill>
              <a:srgbClr val="99CCFF">
                <a:alpha val="21960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000" baseline="-25000">
                <a:latin typeface="Arial" charset="0"/>
              </a:endParaRPr>
            </a:p>
          </p:txBody>
        </p:sp>
        <p:sp>
          <p:nvSpPr>
            <p:cNvPr id="54301" name="Rectangle 279"/>
            <p:cNvSpPr>
              <a:spLocks noChangeArrowheads="1"/>
            </p:cNvSpPr>
            <p:nvPr/>
          </p:nvSpPr>
          <p:spPr bwMode="auto">
            <a:xfrm>
              <a:off x="3168" y="2386"/>
              <a:ext cx="144" cy="144"/>
            </a:xfrm>
            <a:prstGeom prst="rect">
              <a:avLst/>
            </a:prstGeom>
            <a:solidFill>
              <a:srgbClr val="99CCFF">
                <a:alpha val="21960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000" baseline="-25000">
                <a:latin typeface="Arial" charset="0"/>
              </a:endParaRPr>
            </a:p>
          </p:txBody>
        </p:sp>
        <p:sp>
          <p:nvSpPr>
            <p:cNvPr id="54302" name="Rectangle 280"/>
            <p:cNvSpPr>
              <a:spLocks noChangeArrowheads="1"/>
            </p:cNvSpPr>
            <p:nvPr/>
          </p:nvSpPr>
          <p:spPr bwMode="auto">
            <a:xfrm>
              <a:off x="3312" y="2386"/>
              <a:ext cx="144" cy="144"/>
            </a:xfrm>
            <a:prstGeom prst="rect">
              <a:avLst/>
            </a:prstGeom>
            <a:solidFill>
              <a:srgbClr val="000080">
                <a:alpha val="21960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000" baseline="-250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4303" name="Rectangle 281"/>
            <p:cNvSpPr>
              <a:spLocks noChangeArrowheads="1"/>
            </p:cNvSpPr>
            <p:nvPr/>
          </p:nvSpPr>
          <p:spPr bwMode="auto">
            <a:xfrm>
              <a:off x="3456" y="2386"/>
              <a:ext cx="144" cy="144"/>
            </a:xfrm>
            <a:prstGeom prst="rect">
              <a:avLst/>
            </a:prstGeom>
            <a:solidFill>
              <a:srgbClr val="99CCFF">
                <a:alpha val="21960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000" baseline="-25000">
                <a:latin typeface="Arial" charset="0"/>
              </a:endParaRPr>
            </a:p>
          </p:txBody>
        </p:sp>
        <p:sp>
          <p:nvSpPr>
            <p:cNvPr id="54304" name="Rectangle 282"/>
            <p:cNvSpPr>
              <a:spLocks noChangeArrowheads="1"/>
            </p:cNvSpPr>
            <p:nvPr/>
          </p:nvSpPr>
          <p:spPr bwMode="auto">
            <a:xfrm>
              <a:off x="3168" y="2530"/>
              <a:ext cx="144" cy="144"/>
            </a:xfrm>
            <a:prstGeom prst="rect">
              <a:avLst/>
            </a:prstGeom>
            <a:solidFill>
              <a:srgbClr val="99CCFF">
                <a:alpha val="21960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000" baseline="-25000">
                <a:latin typeface="Arial" charset="0"/>
              </a:endParaRPr>
            </a:p>
          </p:txBody>
        </p:sp>
        <p:sp>
          <p:nvSpPr>
            <p:cNvPr id="54305" name="Rectangle 283"/>
            <p:cNvSpPr>
              <a:spLocks noChangeArrowheads="1"/>
            </p:cNvSpPr>
            <p:nvPr/>
          </p:nvSpPr>
          <p:spPr bwMode="auto">
            <a:xfrm>
              <a:off x="3312" y="2530"/>
              <a:ext cx="144" cy="144"/>
            </a:xfrm>
            <a:prstGeom prst="rect">
              <a:avLst/>
            </a:prstGeom>
            <a:solidFill>
              <a:srgbClr val="99CCFF">
                <a:alpha val="21960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000" baseline="-25000">
                <a:latin typeface="Arial" charset="0"/>
              </a:endParaRPr>
            </a:p>
          </p:txBody>
        </p:sp>
        <p:sp>
          <p:nvSpPr>
            <p:cNvPr id="54306" name="Rectangle 284"/>
            <p:cNvSpPr>
              <a:spLocks noChangeArrowheads="1"/>
            </p:cNvSpPr>
            <p:nvPr/>
          </p:nvSpPr>
          <p:spPr bwMode="auto">
            <a:xfrm>
              <a:off x="3456" y="2530"/>
              <a:ext cx="144" cy="144"/>
            </a:xfrm>
            <a:prstGeom prst="rect">
              <a:avLst/>
            </a:prstGeom>
            <a:solidFill>
              <a:srgbClr val="99CCFF">
                <a:alpha val="21960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000" baseline="-25000">
                <a:latin typeface="Arial" charset="0"/>
              </a:endParaRPr>
            </a:p>
          </p:txBody>
        </p:sp>
      </p:grpSp>
      <p:sp>
        <p:nvSpPr>
          <p:cNvPr id="266525" name="Text Box 285"/>
          <p:cNvSpPr txBox="1">
            <a:spLocks noChangeArrowheads="1"/>
          </p:cNvSpPr>
          <p:nvPr/>
        </p:nvSpPr>
        <p:spPr bwMode="auto">
          <a:xfrm>
            <a:off x="3541713" y="3421063"/>
            <a:ext cx="855662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0" rIns="1800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IE" sz="1600" i="1">
                <a:solidFill>
                  <a:srgbClr val="0033CC"/>
                </a:solidFill>
                <a:latin typeface="Times New Roman" charset="0"/>
              </a:rPr>
              <a:t>3*3 Filter</a:t>
            </a:r>
            <a:endParaRPr lang="en-US" sz="1600" i="1">
              <a:solidFill>
                <a:srgbClr val="0033CC"/>
              </a:solidFill>
              <a:latin typeface="Times New Roman" charset="0"/>
            </a:endParaRPr>
          </a:p>
        </p:txBody>
      </p:sp>
      <p:cxnSp>
        <p:nvCxnSpPr>
          <p:cNvPr id="266526" name="AutoShape 286"/>
          <p:cNvCxnSpPr>
            <a:cxnSpLocks noChangeShapeType="1"/>
          </p:cNvCxnSpPr>
          <p:nvPr/>
        </p:nvCxnSpPr>
        <p:spPr bwMode="auto">
          <a:xfrm flipV="1">
            <a:off x="3548063" y="2654300"/>
            <a:ext cx="3468687" cy="1298575"/>
          </a:xfrm>
          <a:prstGeom prst="curvedConnector3">
            <a:avLst>
              <a:gd name="adj1" fmla="val 87843"/>
            </a:avLst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66527" name="Oval 287"/>
          <p:cNvSpPr>
            <a:spLocks noChangeArrowheads="1"/>
          </p:cNvSpPr>
          <p:nvPr/>
        </p:nvSpPr>
        <p:spPr bwMode="auto">
          <a:xfrm>
            <a:off x="2595563" y="3013075"/>
            <a:ext cx="1076325" cy="1076325"/>
          </a:xfrm>
          <a:prstGeom prst="ellips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GB" sz="1800">
              <a:latin typeface="Arial" charset="0"/>
            </a:endParaRPr>
          </a:p>
        </p:txBody>
      </p:sp>
      <p:sp>
        <p:nvSpPr>
          <p:cNvPr id="266538" name="Text Box 298"/>
          <p:cNvSpPr txBox="1">
            <a:spLocks noChangeArrowheads="1"/>
          </p:cNvSpPr>
          <p:nvPr/>
        </p:nvSpPr>
        <p:spPr bwMode="auto">
          <a:xfrm>
            <a:off x="4840288" y="3017838"/>
            <a:ext cx="1820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1800" b="1">
                <a:latin typeface="Arial" charset="0"/>
              </a:rPr>
              <a:t>Original Image Pixels</a:t>
            </a:r>
            <a:endParaRPr lang="en-US" sz="1800" b="1">
              <a:latin typeface="Arial" charset="0"/>
            </a:endParaRPr>
          </a:p>
        </p:txBody>
      </p:sp>
      <p:sp>
        <p:nvSpPr>
          <p:cNvPr id="266539" name="Text Box 299"/>
          <p:cNvSpPr txBox="1">
            <a:spLocks noChangeArrowheads="1"/>
          </p:cNvSpPr>
          <p:nvPr/>
        </p:nvSpPr>
        <p:spPr bwMode="auto">
          <a:xfrm>
            <a:off x="6392863" y="1814513"/>
            <a:ext cx="527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5400" i="1">
                <a:latin typeface="Times New Roman" charset="0"/>
              </a:rPr>
              <a:t>*</a:t>
            </a:r>
            <a:endParaRPr lang="en-US" sz="5400" i="1">
              <a:latin typeface="Times New Roman" charset="0"/>
            </a:endParaRPr>
          </a:p>
        </p:txBody>
      </p:sp>
      <p:sp>
        <p:nvSpPr>
          <p:cNvPr id="266540" name="Rectangle 300"/>
          <p:cNvSpPr>
            <a:spLocks noChangeArrowheads="1"/>
          </p:cNvSpPr>
          <p:nvPr/>
        </p:nvSpPr>
        <p:spPr bwMode="auto">
          <a:xfrm>
            <a:off x="204049" y="5192756"/>
            <a:ext cx="89154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IE" sz="2200" dirty="0">
                <a:latin typeface="Times New Roman"/>
                <a:cs typeface="Times New Roman"/>
              </a:rPr>
              <a:t>For each pixel is computed based on neighbourhood operation to generate the smoothed image</a:t>
            </a:r>
          </a:p>
        </p:txBody>
      </p:sp>
      <p:pic>
        <p:nvPicPr>
          <p:cNvPr id="5429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1584325"/>
            <a:ext cx="14287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7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546225"/>
            <a:ext cx="1449387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97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01" grpId="0"/>
      <p:bldP spid="266502" grpId="0"/>
      <p:bldP spid="266503" grpId="0" animBg="1"/>
      <p:bldP spid="266504" grpId="0" animBg="1"/>
      <p:bldP spid="266504" grpId="1" animBg="1"/>
      <p:bldP spid="266505" grpId="0" animBg="1"/>
      <p:bldP spid="266525" grpId="0" animBg="1"/>
      <p:bldP spid="266527" grpId="0" animBg="1"/>
      <p:bldP spid="266527" grpId="1" animBg="1"/>
      <p:bldP spid="266538" grpId="0"/>
      <p:bldP spid="266539" grpId="0"/>
      <p:bldP spid="2665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5462" y="620688"/>
            <a:ext cx="7673975" cy="4191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Smoothing Spatial Filtering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grpSp>
        <p:nvGrpSpPr>
          <p:cNvPr id="2" name="Group 304"/>
          <p:cNvGrpSpPr>
            <a:grpSpLocks/>
          </p:cNvGrpSpPr>
          <p:nvPr/>
        </p:nvGrpSpPr>
        <p:grpSpPr bwMode="auto">
          <a:xfrm>
            <a:off x="7140575" y="1524000"/>
            <a:ext cx="1568450" cy="1462088"/>
            <a:chOff x="3696" y="2149"/>
            <a:chExt cx="988" cy="983"/>
          </a:xfrm>
        </p:grpSpPr>
        <p:sp>
          <p:nvSpPr>
            <p:cNvPr id="56612" name="Rectangle 266"/>
            <p:cNvSpPr>
              <a:spLocks noChangeArrowheads="1"/>
            </p:cNvSpPr>
            <p:nvPr/>
          </p:nvSpPr>
          <p:spPr bwMode="auto">
            <a:xfrm>
              <a:off x="3696" y="2149"/>
              <a:ext cx="329" cy="329"/>
            </a:xfrm>
            <a:prstGeom prst="rect">
              <a:avLst/>
            </a:prstGeom>
            <a:solidFill>
              <a:srgbClr val="99CCFF">
                <a:alpha val="18823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baseline="30000">
                  <a:latin typeface="Arial" charset="0"/>
                </a:rPr>
                <a:t>1</a:t>
              </a:r>
              <a:r>
                <a:rPr lang="en-IE">
                  <a:latin typeface="Arial" charset="0"/>
                </a:rPr>
                <a:t>/</a:t>
              </a:r>
              <a:r>
                <a:rPr lang="en-IE" baseline="-25000">
                  <a:latin typeface="Arial" charset="0"/>
                </a:rPr>
                <a:t>9</a:t>
              </a:r>
              <a:endParaRPr lang="en-US" baseline="-25000">
                <a:latin typeface="Arial" charset="0"/>
              </a:endParaRPr>
            </a:p>
          </p:txBody>
        </p:sp>
        <p:sp>
          <p:nvSpPr>
            <p:cNvPr id="56613" name="Rectangle 267"/>
            <p:cNvSpPr>
              <a:spLocks noChangeArrowheads="1"/>
            </p:cNvSpPr>
            <p:nvPr/>
          </p:nvSpPr>
          <p:spPr bwMode="auto">
            <a:xfrm>
              <a:off x="4025" y="2149"/>
              <a:ext cx="330" cy="329"/>
            </a:xfrm>
            <a:prstGeom prst="rect">
              <a:avLst/>
            </a:prstGeom>
            <a:solidFill>
              <a:srgbClr val="99CCFF">
                <a:alpha val="18823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baseline="30000">
                  <a:latin typeface="Arial" charset="0"/>
                </a:rPr>
                <a:t>1</a:t>
              </a:r>
              <a:r>
                <a:rPr lang="en-IE">
                  <a:latin typeface="Arial" charset="0"/>
                </a:rPr>
                <a:t>/</a:t>
              </a:r>
              <a:r>
                <a:rPr lang="en-IE" baseline="-25000">
                  <a:latin typeface="Arial" charset="0"/>
                </a:rPr>
                <a:t>9</a:t>
              </a:r>
              <a:endParaRPr lang="en-US" baseline="-25000">
                <a:latin typeface="Arial" charset="0"/>
              </a:endParaRPr>
            </a:p>
          </p:txBody>
        </p:sp>
        <p:sp>
          <p:nvSpPr>
            <p:cNvPr id="56614" name="Rectangle 268"/>
            <p:cNvSpPr>
              <a:spLocks noChangeArrowheads="1"/>
            </p:cNvSpPr>
            <p:nvPr/>
          </p:nvSpPr>
          <p:spPr bwMode="auto">
            <a:xfrm>
              <a:off x="4355" y="2149"/>
              <a:ext cx="329" cy="329"/>
            </a:xfrm>
            <a:prstGeom prst="rect">
              <a:avLst/>
            </a:prstGeom>
            <a:solidFill>
              <a:srgbClr val="99CCFF">
                <a:alpha val="18823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baseline="30000">
                  <a:latin typeface="Arial" charset="0"/>
                </a:rPr>
                <a:t>1</a:t>
              </a:r>
              <a:r>
                <a:rPr lang="en-IE">
                  <a:latin typeface="Arial" charset="0"/>
                </a:rPr>
                <a:t>/</a:t>
              </a:r>
              <a:r>
                <a:rPr lang="en-IE" baseline="-25000">
                  <a:latin typeface="Arial" charset="0"/>
                </a:rPr>
                <a:t>9</a:t>
              </a:r>
              <a:endParaRPr lang="en-US" baseline="-25000">
                <a:latin typeface="Arial" charset="0"/>
              </a:endParaRPr>
            </a:p>
          </p:txBody>
        </p:sp>
        <p:sp>
          <p:nvSpPr>
            <p:cNvPr id="56615" name="Rectangle 269"/>
            <p:cNvSpPr>
              <a:spLocks noChangeArrowheads="1"/>
            </p:cNvSpPr>
            <p:nvPr/>
          </p:nvSpPr>
          <p:spPr bwMode="auto">
            <a:xfrm>
              <a:off x="3696" y="2474"/>
              <a:ext cx="329" cy="329"/>
            </a:xfrm>
            <a:prstGeom prst="rect">
              <a:avLst/>
            </a:prstGeom>
            <a:solidFill>
              <a:srgbClr val="99CCFF">
                <a:alpha val="18823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baseline="30000">
                  <a:latin typeface="Arial" charset="0"/>
                </a:rPr>
                <a:t>1</a:t>
              </a:r>
              <a:r>
                <a:rPr lang="en-IE">
                  <a:latin typeface="Arial" charset="0"/>
                </a:rPr>
                <a:t>/</a:t>
              </a:r>
              <a:r>
                <a:rPr lang="en-IE" baseline="-25000">
                  <a:latin typeface="Arial" charset="0"/>
                </a:rPr>
                <a:t>9</a:t>
              </a:r>
              <a:endParaRPr lang="en-US" baseline="-25000">
                <a:latin typeface="Arial" charset="0"/>
              </a:endParaRPr>
            </a:p>
          </p:txBody>
        </p:sp>
        <p:sp>
          <p:nvSpPr>
            <p:cNvPr id="56616" name="Rectangle 270"/>
            <p:cNvSpPr>
              <a:spLocks noChangeArrowheads="1"/>
            </p:cNvSpPr>
            <p:nvPr/>
          </p:nvSpPr>
          <p:spPr bwMode="auto">
            <a:xfrm>
              <a:off x="4025" y="2474"/>
              <a:ext cx="330" cy="329"/>
            </a:xfrm>
            <a:prstGeom prst="rect">
              <a:avLst/>
            </a:prstGeom>
            <a:solidFill>
              <a:srgbClr val="000080">
                <a:alpha val="18823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baseline="30000">
                  <a:latin typeface="Arial" charset="0"/>
                </a:rPr>
                <a:t>1</a:t>
              </a:r>
              <a:r>
                <a:rPr lang="en-IE">
                  <a:latin typeface="Arial" charset="0"/>
                </a:rPr>
                <a:t>/</a:t>
              </a:r>
              <a:r>
                <a:rPr lang="en-IE" baseline="-25000">
                  <a:latin typeface="Arial" charset="0"/>
                </a:rPr>
                <a:t>9</a:t>
              </a:r>
              <a:endParaRPr lang="el-GR" baseline="-25000">
                <a:latin typeface="Arial" charset="0"/>
              </a:endParaRPr>
            </a:p>
          </p:txBody>
        </p:sp>
        <p:sp>
          <p:nvSpPr>
            <p:cNvPr id="56617" name="Rectangle 271"/>
            <p:cNvSpPr>
              <a:spLocks noChangeArrowheads="1"/>
            </p:cNvSpPr>
            <p:nvPr/>
          </p:nvSpPr>
          <p:spPr bwMode="auto">
            <a:xfrm>
              <a:off x="4355" y="2474"/>
              <a:ext cx="329" cy="329"/>
            </a:xfrm>
            <a:prstGeom prst="rect">
              <a:avLst/>
            </a:prstGeom>
            <a:solidFill>
              <a:srgbClr val="99CCFF">
                <a:alpha val="18823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baseline="30000">
                  <a:latin typeface="Arial" charset="0"/>
                </a:rPr>
                <a:t>1</a:t>
              </a:r>
              <a:r>
                <a:rPr lang="en-IE">
                  <a:latin typeface="Arial" charset="0"/>
                </a:rPr>
                <a:t>/</a:t>
              </a:r>
              <a:r>
                <a:rPr lang="en-IE" baseline="-25000">
                  <a:latin typeface="Arial" charset="0"/>
                </a:rPr>
                <a:t>9</a:t>
              </a:r>
              <a:endParaRPr lang="en-US" baseline="-25000">
                <a:latin typeface="Arial" charset="0"/>
              </a:endParaRPr>
            </a:p>
          </p:txBody>
        </p:sp>
        <p:sp>
          <p:nvSpPr>
            <p:cNvPr id="56618" name="Rectangle 272"/>
            <p:cNvSpPr>
              <a:spLocks noChangeArrowheads="1"/>
            </p:cNvSpPr>
            <p:nvPr/>
          </p:nvSpPr>
          <p:spPr bwMode="auto">
            <a:xfrm>
              <a:off x="3696" y="2803"/>
              <a:ext cx="329" cy="329"/>
            </a:xfrm>
            <a:prstGeom prst="rect">
              <a:avLst/>
            </a:prstGeom>
            <a:solidFill>
              <a:srgbClr val="99CCFF">
                <a:alpha val="18823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baseline="30000">
                  <a:latin typeface="Arial" charset="0"/>
                </a:rPr>
                <a:t>1</a:t>
              </a:r>
              <a:r>
                <a:rPr lang="en-IE">
                  <a:latin typeface="Arial" charset="0"/>
                </a:rPr>
                <a:t>/</a:t>
              </a:r>
              <a:r>
                <a:rPr lang="en-IE" baseline="-25000">
                  <a:latin typeface="Arial" charset="0"/>
                </a:rPr>
                <a:t>9</a:t>
              </a:r>
              <a:endParaRPr lang="en-US" baseline="-25000">
                <a:latin typeface="Arial" charset="0"/>
              </a:endParaRPr>
            </a:p>
          </p:txBody>
        </p:sp>
        <p:sp>
          <p:nvSpPr>
            <p:cNvPr id="56619" name="Rectangle 273"/>
            <p:cNvSpPr>
              <a:spLocks noChangeArrowheads="1"/>
            </p:cNvSpPr>
            <p:nvPr/>
          </p:nvSpPr>
          <p:spPr bwMode="auto">
            <a:xfrm>
              <a:off x="4025" y="2803"/>
              <a:ext cx="330" cy="329"/>
            </a:xfrm>
            <a:prstGeom prst="rect">
              <a:avLst/>
            </a:prstGeom>
            <a:solidFill>
              <a:srgbClr val="99CCFF">
                <a:alpha val="18823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baseline="30000">
                  <a:latin typeface="Arial" charset="0"/>
                </a:rPr>
                <a:t>1</a:t>
              </a:r>
              <a:r>
                <a:rPr lang="en-IE">
                  <a:latin typeface="Arial" charset="0"/>
                </a:rPr>
                <a:t>/</a:t>
              </a:r>
              <a:r>
                <a:rPr lang="en-IE" baseline="-25000">
                  <a:latin typeface="Arial" charset="0"/>
                </a:rPr>
                <a:t>9</a:t>
              </a:r>
              <a:endParaRPr lang="en-US" baseline="-25000">
                <a:latin typeface="Arial" charset="0"/>
              </a:endParaRPr>
            </a:p>
          </p:txBody>
        </p:sp>
        <p:sp>
          <p:nvSpPr>
            <p:cNvPr id="56620" name="Rectangle 274"/>
            <p:cNvSpPr>
              <a:spLocks noChangeArrowheads="1"/>
            </p:cNvSpPr>
            <p:nvPr/>
          </p:nvSpPr>
          <p:spPr bwMode="auto">
            <a:xfrm>
              <a:off x="4355" y="2803"/>
              <a:ext cx="329" cy="329"/>
            </a:xfrm>
            <a:prstGeom prst="rect">
              <a:avLst/>
            </a:prstGeom>
            <a:solidFill>
              <a:srgbClr val="99CCFF">
                <a:alpha val="18823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baseline="30000">
                  <a:latin typeface="Arial" charset="0"/>
                </a:rPr>
                <a:t>1</a:t>
              </a:r>
              <a:r>
                <a:rPr lang="en-IE">
                  <a:latin typeface="Arial" charset="0"/>
                </a:rPr>
                <a:t>/</a:t>
              </a:r>
              <a:r>
                <a:rPr lang="en-IE" baseline="-25000">
                  <a:latin typeface="Arial" charset="0"/>
                </a:rPr>
                <a:t>9</a:t>
              </a:r>
              <a:endParaRPr lang="en-US" baseline="-25000">
                <a:latin typeface="Arial" charset="0"/>
              </a:endParaRPr>
            </a:p>
          </p:txBody>
        </p:sp>
      </p:grpSp>
      <p:grpSp>
        <p:nvGrpSpPr>
          <p:cNvPr id="56324" name="Group 593"/>
          <p:cNvGrpSpPr>
            <a:grpSpLocks/>
          </p:cNvGrpSpPr>
          <p:nvPr/>
        </p:nvGrpSpPr>
        <p:grpSpPr bwMode="auto">
          <a:xfrm>
            <a:off x="523875" y="1624013"/>
            <a:ext cx="3625850" cy="3384550"/>
            <a:chOff x="330" y="1023"/>
            <a:chExt cx="2284" cy="2132"/>
          </a:xfrm>
        </p:grpSpPr>
        <p:sp>
          <p:nvSpPr>
            <p:cNvPr id="56372" name="Rectangle 308"/>
            <p:cNvSpPr>
              <a:spLocks noChangeArrowheads="1"/>
            </p:cNvSpPr>
            <p:nvPr/>
          </p:nvSpPr>
          <p:spPr bwMode="auto">
            <a:xfrm>
              <a:off x="330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373" name="Rectangle 309"/>
            <p:cNvSpPr>
              <a:spLocks noChangeArrowheads="1"/>
            </p:cNvSpPr>
            <p:nvPr/>
          </p:nvSpPr>
          <p:spPr bwMode="auto">
            <a:xfrm>
              <a:off x="474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374" name="Rectangle 310"/>
            <p:cNvSpPr>
              <a:spLocks noChangeArrowheads="1"/>
            </p:cNvSpPr>
            <p:nvPr/>
          </p:nvSpPr>
          <p:spPr bwMode="auto">
            <a:xfrm>
              <a:off x="618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375" name="Rectangle 311"/>
            <p:cNvSpPr>
              <a:spLocks noChangeArrowheads="1"/>
            </p:cNvSpPr>
            <p:nvPr/>
          </p:nvSpPr>
          <p:spPr bwMode="auto">
            <a:xfrm>
              <a:off x="762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376" name="Rectangle 312"/>
            <p:cNvSpPr>
              <a:spLocks noChangeArrowheads="1"/>
            </p:cNvSpPr>
            <p:nvPr/>
          </p:nvSpPr>
          <p:spPr bwMode="auto">
            <a:xfrm>
              <a:off x="906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377" name="Rectangle 313"/>
            <p:cNvSpPr>
              <a:spLocks noChangeArrowheads="1"/>
            </p:cNvSpPr>
            <p:nvPr/>
          </p:nvSpPr>
          <p:spPr bwMode="auto">
            <a:xfrm>
              <a:off x="1045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378" name="Rectangle 314"/>
            <p:cNvSpPr>
              <a:spLocks noChangeArrowheads="1"/>
            </p:cNvSpPr>
            <p:nvPr/>
          </p:nvSpPr>
          <p:spPr bwMode="auto">
            <a:xfrm>
              <a:off x="1189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379" name="Rectangle 315"/>
            <p:cNvSpPr>
              <a:spLocks noChangeArrowheads="1"/>
            </p:cNvSpPr>
            <p:nvPr/>
          </p:nvSpPr>
          <p:spPr bwMode="auto">
            <a:xfrm>
              <a:off x="1333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380" name="Rectangle 316"/>
            <p:cNvSpPr>
              <a:spLocks noChangeArrowheads="1"/>
            </p:cNvSpPr>
            <p:nvPr/>
          </p:nvSpPr>
          <p:spPr bwMode="auto">
            <a:xfrm>
              <a:off x="1477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381" name="Rectangle 317"/>
            <p:cNvSpPr>
              <a:spLocks noChangeArrowheads="1"/>
            </p:cNvSpPr>
            <p:nvPr/>
          </p:nvSpPr>
          <p:spPr bwMode="auto">
            <a:xfrm>
              <a:off x="1616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382" name="Rectangle 318"/>
            <p:cNvSpPr>
              <a:spLocks noChangeArrowheads="1"/>
            </p:cNvSpPr>
            <p:nvPr/>
          </p:nvSpPr>
          <p:spPr bwMode="auto">
            <a:xfrm>
              <a:off x="330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383" name="Rectangle 319"/>
            <p:cNvSpPr>
              <a:spLocks noChangeArrowheads="1"/>
            </p:cNvSpPr>
            <p:nvPr/>
          </p:nvSpPr>
          <p:spPr bwMode="auto">
            <a:xfrm>
              <a:off x="474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384" name="Rectangle 320"/>
            <p:cNvSpPr>
              <a:spLocks noChangeArrowheads="1"/>
            </p:cNvSpPr>
            <p:nvPr/>
          </p:nvSpPr>
          <p:spPr bwMode="auto">
            <a:xfrm>
              <a:off x="618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385" name="Rectangle 321"/>
            <p:cNvSpPr>
              <a:spLocks noChangeArrowheads="1"/>
            </p:cNvSpPr>
            <p:nvPr/>
          </p:nvSpPr>
          <p:spPr bwMode="auto">
            <a:xfrm>
              <a:off x="762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386" name="Rectangle 322"/>
            <p:cNvSpPr>
              <a:spLocks noChangeArrowheads="1"/>
            </p:cNvSpPr>
            <p:nvPr/>
          </p:nvSpPr>
          <p:spPr bwMode="auto">
            <a:xfrm>
              <a:off x="906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387" name="Rectangle 323"/>
            <p:cNvSpPr>
              <a:spLocks noChangeArrowheads="1"/>
            </p:cNvSpPr>
            <p:nvPr/>
          </p:nvSpPr>
          <p:spPr bwMode="auto">
            <a:xfrm>
              <a:off x="1045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388" name="Rectangle 324"/>
            <p:cNvSpPr>
              <a:spLocks noChangeArrowheads="1"/>
            </p:cNvSpPr>
            <p:nvPr/>
          </p:nvSpPr>
          <p:spPr bwMode="auto">
            <a:xfrm>
              <a:off x="1189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389" name="Rectangle 325"/>
            <p:cNvSpPr>
              <a:spLocks noChangeArrowheads="1"/>
            </p:cNvSpPr>
            <p:nvPr/>
          </p:nvSpPr>
          <p:spPr bwMode="auto">
            <a:xfrm>
              <a:off x="1333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390" name="Rectangle 326"/>
            <p:cNvSpPr>
              <a:spLocks noChangeArrowheads="1"/>
            </p:cNvSpPr>
            <p:nvPr/>
          </p:nvSpPr>
          <p:spPr bwMode="auto">
            <a:xfrm>
              <a:off x="1477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391" name="Rectangle 327"/>
            <p:cNvSpPr>
              <a:spLocks noChangeArrowheads="1"/>
            </p:cNvSpPr>
            <p:nvPr/>
          </p:nvSpPr>
          <p:spPr bwMode="auto">
            <a:xfrm>
              <a:off x="1616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392" name="Rectangle 328"/>
            <p:cNvSpPr>
              <a:spLocks noChangeArrowheads="1"/>
            </p:cNvSpPr>
            <p:nvPr/>
          </p:nvSpPr>
          <p:spPr bwMode="auto">
            <a:xfrm>
              <a:off x="330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393" name="Rectangle 329"/>
            <p:cNvSpPr>
              <a:spLocks noChangeArrowheads="1"/>
            </p:cNvSpPr>
            <p:nvPr/>
          </p:nvSpPr>
          <p:spPr bwMode="auto">
            <a:xfrm>
              <a:off x="474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394" name="Rectangle 330"/>
            <p:cNvSpPr>
              <a:spLocks noChangeArrowheads="1"/>
            </p:cNvSpPr>
            <p:nvPr/>
          </p:nvSpPr>
          <p:spPr bwMode="auto">
            <a:xfrm>
              <a:off x="618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395" name="Rectangle 331"/>
            <p:cNvSpPr>
              <a:spLocks noChangeArrowheads="1"/>
            </p:cNvSpPr>
            <p:nvPr/>
          </p:nvSpPr>
          <p:spPr bwMode="auto">
            <a:xfrm>
              <a:off x="762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396" name="Rectangle 332"/>
            <p:cNvSpPr>
              <a:spLocks noChangeArrowheads="1"/>
            </p:cNvSpPr>
            <p:nvPr/>
          </p:nvSpPr>
          <p:spPr bwMode="auto">
            <a:xfrm>
              <a:off x="906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397" name="Rectangle 333"/>
            <p:cNvSpPr>
              <a:spLocks noChangeArrowheads="1"/>
            </p:cNvSpPr>
            <p:nvPr/>
          </p:nvSpPr>
          <p:spPr bwMode="auto">
            <a:xfrm>
              <a:off x="1045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398" name="Rectangle 334"/>
            <p:cNvSpPr>
              <a:spLocks noChangeArrowheads="1"/>
            </p:cNvSpPr>
            <p:nvPr/>
          </p:nvSpPr>
          <p:spPr bwMode="auto">
            <a:xfrm>
              <a:off x="1189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399" name="Rectangle 335"/>
            <p:cNvSpPr>
              <a:spLocks noChangeArrowheads="1"/>
            </p:cNvSpPr>
            <p:nvPr/>
          </p:nvSpPr>
          <p:spPr bwMode="auto">
            <a:xfrm>
              <a:off x="1333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00" name="Rectangle 336"/>
            <p:cNvSpPr>
              <a:spLocks noChangeArrowheads="1"/>
            </p:cNvSpPr>
            <p:nvPr/>
          </p:nvSpPr>
          <p:spPr bwMode="auto">
            <a:xfrm>
              <a:off x="1477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01" name="Rectangle 337"/>
            <p:cNvSpPr>
              <a:spLocks noChangeArrowheads="1"/>
            </p:cNvSpPr>
            <p:nvPr/>
          </p:nvSpPr>
          <p:spPr bwMode="auto">
            <a:xfrm>
              <a:off x="1616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02" name="Rectangle 338"/>
            <p:cNvSpPr>
              <a:spLocks noChangeArrowheads="1"/>
            </p:cNvSpPr>
            <p:nvPr/>
          </p:nvSpPr>
          <p:spPr bwMode="auto">
            <a:xfrm>
              <a:off x="330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03" name="Rectangle 339"/>
            <p:cNvSpPr>
              <a:spLocks noChangeArrowheads="1"/>
            </p:cNvSpPr>
            <p:nvPr/>
          </p:nvSpPr>
          <p:spPr bwMode="auto">
            <a:xfrm>
              <a:off x="474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04" name="Rectangle 340"/>
            <p:cNvSpPr>
              <a:spLocks noChangeArrowheads="1"/>
            </p:cNvSpPr>
            <p:nvPr/>
          </p:nvSpPr>
          <p:spPr bwMode="auto">
            <a:xfrm>
              <a:off x="618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05" name="Rectangle 341"/>
            <p:cNvSpPr>
              <a:spLocks noChangeArrowheads="1"/>
            </p:cNvSpPr>
            <p:nvPr/>
          </p:nvSpPr>
          <p:spPr bwMode="auto">
            <a:xfrm>
              <a:off x="762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06" name="Rectangle 342"/>
            <p:cNvSpPr>
              <a:spLocks noChangeArrowheads="1"/>
            </p:cNvSpPr>
            <p:nvPr/>
          </p:nvSpPr>
          <p:spPr bwMode="auto">
            <a:xfrm>
              <a:off x="906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07" name="Rectangle 343"/>
            <p:cNvSpPr>
              <a:spLocks noChangeArrowheads="1"/>
            </p:cNvSpPr>
            <p:nvPr/>
          </p:nvSpPr>
          <p:spPr bwMode="auto">
            <a:xfrm>
              <a:off x="1045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08" name="Rectangle 344"/>
            <p:cNvSpPr>
              <a:spLocks noChangeArrowheads="1"/>
            </p:cNvSpPr>
            <p:nvPr/>
          </p:nvSpPr>
          <p:spPr bwMode="auto">
            <a:xfrm>
              <a:off x="1189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09" name="Rectangle 345"/>
            <p:cNvSpPr>
              <a:spLocks noChangeArrowheads="1"/>
            </p:cNvSpPr>
            <p:nvPr/>
          </p:nvSpPr>
          <p:spPr bwMode="auto">
            <a:xfrm>
              <a:off x="1333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10" name="Rectangle 346"/>
            <p:cNvSpPr>
              <a:spLocks noChangeArrowheads="1"/>
            </p:cNvSpPr>
            <p:nvPr/>
          </p:nvSpPr>
          <p:spPr bwMode="auto">
            <a:xfrm>
              <a:off x="1477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11" name="Rectangle 347"/>
            <p:cNvSpPr>
              <a:spLocks noChangeArrowheads="1"/>
            </p:cNvSpPr>
            <p:nvPr/>
          </p:nvSpPr>
          <p:spPr bwMode="auto">
            <a:xfrm>
              <a:off x="1616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12" name="Rectangle 348"/>
            <p:cNvSpPr>
              <a:spLocks noChangeArrowheads="1"/>
            </p:cNvSpPr>
            <p:nvPr/>
          </p:nvSpPr>
          <p:spPr bwMode="auto">
            <a:xfrm>
              <a:off x="330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13" name="Rectangle 349"/>
            <p:cNvSpPr>
              <a:spLocks noChangeArrowheads="1"/>
            </p:cNvSpPr>
            <p:nvPr/>
          </p:nvSpPr>
          <p:spPr bwMode="auto">
            <a:xfrm>
              <a:off x="474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14" name="Rectangle 350"/>
            <p:cNvSpPr>
              <a:spLocks noChangeArrowheads="1"/>
            </p:cNvSpPr>
            <p:nvPr/>
          </p:nvSpPr>
          <p:spPr bwMode="auto">
            <a:xfrm>
              <a:off x="618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15" name="Rectangle 351"/>
            <p:cNvSpPr>
              <a:spLocks noChangeArrowheads="1"/>
            </p:cNvSpPr>
            <p:nvPr/>
          </p:nvSpPr>
          <p:spPr bwMode="auto">
            <a:xfrm>
              <a:off x="762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16" name="Rectangle 352"/>
            <p:cNvSpPr>
              <a:spLocks noChangeArrowheads="1"/>
            </p:cNvSpPr>
            <p:nvPr/>
          </p:nvSpPr>
          <p:spPr bwMode="auto">
            <a:xfrm>
              <a:off x="906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17" name="Rectangle 353"/>
            <p:cNvSpPr>
              <a:spLocks noChangeArrowheads="1"/>
            </p:cNvSpPr>
            <p:nvPr/>
          </p:nvSpPr>
          <p:spPr bwMode="auto">
            <a:xfrm>
              <a:off x="1045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18" name="Rectangle 354"/>
            <p:cNvSpPr>
              <a:spLocks noChangeArrowheads="1"/>
            </p:cNvSpPr>
            <p:nvPr/>
          </p:nvSpPr>
          <p:spPr bwMode="auto">
            <a:xfrm>
              <a:off x="1189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19" name="Rectangle 355"/>
            <p:cNvSpPr>
              <a:spLocks noChangeArrowheads="1"/>
            </p:cNvSpPr>
            <p:nvPr/>
          </p:nvSpPr>
          <p:spPr bwMode="auto">
            <a:xfrm>
              <a:off x="1333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20" name="Rectangle 356"/>
            <p:cNvSpPr>
              <a:spLocks noChangeArrowheads="1"/>
            </p:cNvSpPr>
            <p:nvPr/>
          </p:nvSpPr>
          <p:spPr bwMode="auto">
            <a:xfrm>
              <a:off x="1477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21" name="Rectangle 357"/>
            <p:cNvSpPr>
              <a:spLocks noChangeArrowheads="1"/>
            </p:cNvSpPr>
            <p:nvPr/>
          </p:nvSpPr>
          <p:spPr bwMode="auto">
            <a:xfrm>
              <a:off x="1616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22" name="Rectangle 358"/>
            <p:cNvSpPr>
              <a:spLocks noChangeArrowheads="1"/>
            </p:cNvSpPr>
            <p:nvPr/>
          </p:nvSpPr>
          <p:spPr bwMode="auto">
            <a:xfrm>
              <a:off x="330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23" name="Rectangle 359"/>
            <p:cNvSpPr>
              <a:spLocks noChangeArrowheads="1"/>
            </p:cNvSpPr>
            <p:nvPr/>
          </p:nvSpPr>
          <p:spPr bwMode="auto">
            <a:xfrm>
              <a:off x="474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24" name="Rectangle 360"/>
            <p:cNvSpPr>
              <a:spLocks noChangeArrowheads="1"/>
            </p:cNvSpPr>
            <p:nvPr/>
          </p:nvSpPr>
          <p:spPr bwMode="auto">
            <a:xfrm>
              <a:off x="618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25" name="Rectangle 361"/>
            <p:cNvSpPr>
              <a:spLocks noChangeArrowheads="1"/>
            </p:cNvSpPr>
            <p:nvPr/>
          </p:nvSpPr>
          <p:spPr bwMode="auto">
            <a:xfrm>
              <a:off x="762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26" name="Rectangle 362"/>
            <p:cNvSpPr>
              <a:spLocks noChangeArrowheads="1"/>
            </p:cNvSpPr>
            <p:nvPr/>
          </p:nvSpPr>
          <p:spPr bwMode="auto">
            <a:xfrm>
              <a:off x="906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27" name="Rectangle 363"/>
            <p:cNvSpPr>
              <a:spLocks noChangeArrowheads="1"/>
            </p:cNvSpPr>
            <p:nvPr/>
          </p:nvSpPr>
          <p:spPr bwMode="auto">
            <a:xfrm>
              <a:off x="1045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28" name="Rectangle 364"/>
            <p:cNvSpPr>
              <a:spLocks noChangeArrowheads="1"/>
            </p:cNvSpPr>
            <p:nvPr/>
          </p:nvSpPr>
          <p:spPr bwMode="auto">
            <a:xfrm>
              <a:off x="1189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29" name="Rectangle 365"/>
            <p:cNvSpPr>
              <a:spLocks noChangeArrowheads="1"/>
            </p:cNvSpPr>
            <p:nvPr/>
          </p:nvSpPr>
          <p:spPr bwMode="auto">
            <a:xfrm>
              <a:off x="1333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30" name="Rectangle 366"/>
            <p:cNvSpPr>
              <a:spLocks noChangeArrowheads="1"/>
            </p:cNvSpPr>
            <p:nvPr/>
          </p:nvSpPr>
          <p:spPr bwMode="auto">
            <a:xfrm>
              <a:off x="1477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31" name="Rectangle 367"/>
            <p:cNvSpPr>
              <a:spLocks noChangeArrowheads="1"/>
            </p:cNvSpPr>
            <p:nvPr/>
          </p:nvSpPr>
          <p:spPr bwMode="auto">
            <a:xfrm>
              <a:off x="1616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32" name="Rectangle 368"/>
            <p:cNvSpPr>
              <a:spLocks noChangeArrowheads="1"/>
            </p:cNvSpPr>
            <p:nvPr/>
          </p:nvSpPr>
          <p:spPr bwMode="auto">
            <a:xfrm>
              <a:off x="330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33" name="Rectangle 369"/>
            <p:cNvSpPr>
              <a:spLocks noChangeArrowheads="1"/>
            </p:cNvSpPr>
            <p:nvPr/>
          </p:nvSpPr>
          <p:spPr bwMode="auto">
            <a:xfrm>
              <a:off x="474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34" name="Rectangle 370"/>
            <p:cNvSpPr>
              <a:spLocks noChangeArrowheads="1"/>
            </p:cNvSpPr>
            <p:nvPr/>
          </p:nvSpPr>
          <p:spPr bwMode="auto">
            <a:xfrm>
              <a:off x="618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35" name="Rectangle 371"/>
            <p:cNvSpPr>
              <a:spLocks noChangeArrowheads="1"/>
            </p:cNvSpPr>
            <p:nvPr/>
          </p:nvSpPr>
          <p:spPr bwMode="auto">
            <a:xfrm>
              <a:off x="762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36" name="Rectangle 372"/>
            <p:cNvSpPr>
              <a:spLocks noChangeArrowheads="1"/>
            </p:cNvSpPr>
            <p:nvPr/>
          </p:nvSpPr>
          <p:spPr bwMode="auto">
            <a:xfrm>
              <a:off x="906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37" name="Rectangle 373"/>
            <p:cNvSpPr>
              <a:spLocks noChangeArrowheads="1"/>
            </p:cNvSpPr>
            <p:nvPr/>
          </p:nvSpPr>
          <p:spPr bwMode="auto">
            <a:xfrm>
              <a:off x="1045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38" name="Rectangle 374"/>
            <p:cNvSpPr>
              <a:spLocks noChangeArrowheads="1"/>
            </p:cNvSpPr>
            <p:nvPr/>
          </p:nvSpPr>
          <p:spPr bwMode="auto">
            <a:xfrm>
              <a:off x="1189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39" name="Rectangle 375"/>
            <p:cNvSpPr>
              <a:spLocks noChangeArrowheads="1"/>
            </p:cNvSpPr>
            <p:nvPr/>
          </p:nvSpPr>
          <p:spPr bwMode="auto">
            <a:xfrm>
              <a:off x="1333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40" name="Rectangle 376"/>
            <p:cNvSpPr>
              <a:spLocks noChangeArrowheads="1"/>
            </p:cNvSpPr>
            <p:nvPr/>
          </p:nvSpPr>
          <p:spPr bwMode="auto">
            <a:xfrm>
              <a:off x="1477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41" name="Rectangle 377"/>
            <p:cNvSpPr>
              <a:spLocks noChangeArrowheads="1"/>
            </p:cNvSpPr>
            <p:nvPr/>
          </p:nvSpPr>
          <p:spPr bwMode="auto">
            <a:xfrm>
              <a:off x="1616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42" name="Rectangle 378"/>
            <p:cNvSpPr>
              <a:spLocks noChangeArrowheads="1"/>
            </p:cNvSpPr>
            <p:nvPr/>
          </p:nvSpPr>
          <p:spPr bwMode="auto">
            <a:xfrm>
              <a:off x="330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43" name="Rectangle 379"/>
            <p:cNvSpPr>
              <a:spLocks noChangeArrowheads="1"/>
            </p:cNvSpPr>
            <p:nvPr/>
          </p:nvSpPr>
          <p:spPr bwMode="auto">
            <a:xfrm>
              <a:off x="474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44" name="Rectangle 380"/>
            <p:cNvSpPr>
              <a:spLocks noChangeArrowheads="1"/>
            </p:cNvSpPr>
            <p:nvPr/>
          </p:nvSpPr>
          <p:spPr bwMode="auto">
            <a:xfrm>
              <a:off x="618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45" name="Rectangle 381"/>
            <p:cNvSpPr>
              <a:spLocks noChangeArrowheads="1"/>
            </p:cNvSpPr>
            <p:nvPr/>
          </p:nvSpPr>
          <p:spPr bwMode="auto">
            <a:xfrm>
              <a:off x="762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46" name="Rectangle 382"/>
            <p:cNvSpPr>
              <a:spLocks noChangeArrowheads="1"/>
            </p:cNvSpPr>
            <p:nvPr/>
          </p:nvSpPr>
          <p:spPr bwMode="auto">
            <a:xfrm>
              <a:off x="906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47" name="Rectangle 383"/>
            <p:cNvSpPr>
              <a:spLocks noChangeArrowheads="1"/>
            </p:cNvSpPr>
            <p:nvPr/>
          </p:nvSpPr>
          <p:spPr bwMode="auto">
            <a:xfrm>
              <a:off x="1045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48" name="Rectangle 384"/>
            <p:cNvSpPr>
              <a:spLocks noChangeArrowheads="1"/>
            </p:cNvSpPr>
            <p:nvPr/>
          </p:nvSpPr>
          <p:spPr bwMode="auto">
            <a:xfrm>
              <a:off x="1189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49" name="Rectangle 385"/>
            <p:cNvSpPr>
              <a:spLocks noChangeArrowheads="1"/>
            </p:cNvSpPr>
            <p:nvPr/>
          </p:nvSpPr>
          <p:spPr bwMode="auto">
            <a:xfrm>
              <a:off x="1333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50" name="Rectangle 386"/>
            <p:cNvSpPr>
              <a:spLocks noChangeArrowheads="1"/>
            </p:cNvSpPr>
            <p:nvPr/>
          </p:nvSpPr>
          <p:spPr bwMode="auto">
            <a:xfrm>
              <a:off x="1477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51" name="Rectangle 387"/>
            <p:cNvSpPr>
              <a:spLocks noChangeArrowheads="1"/>
            </p:cNvSpPr>
            <p:nvPr/>
          </p:nvSpPr>
          <p:spPr bwMode="auto">
            <a:xfrm>
              <a:off x="1616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52" name="Rectangle 388"/>
            <p:cNvSpPr>
              <a:spLocks noChangeArrowheads="1"/>
            </p:cNvSpPr>
            <p:nvPr/>
          </p:nvSpPr>
          <p:spPr bwMode="auto">
            <a:xfrm>
              <a:off x="330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53" name="Rectangle 389"/>
            <p:cNvSpPr>
              <a:spLocks noChangeArrowheads="1"/>
            </p:cNvSpPr>
            <p:nvPr/>
          </p:nvSpPr>
          <p:spPr bwMode="auto">
            <a:xfrm>
              <a:off x="474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54" name="Rectangle 390"/>
            <p:cNvSpPr>
              <a:spLocks noChangeArrowheads="1"/>
            </p:cNvSpPr>
            <p:nvPr/>
          </p:nvSpPr>
          <p:spPr bwMode="auto">
            <a:xfrm>
              <a:off x="618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55" name="Rectangle 391"/>
            <p:cNvSpPr>
              <a:spLocks noChangeArrowheads="1"/>
            </p:cNvSpPr>
            <p:nvPr/>
          </p:nvSpPr>
          <p:spPr bwMode="auto">
            <a:xfrm>
              <a:off x="762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56" name="Rectangle 392"/>
            <p:cNvSpPr>
              <a:spLocks noChangeArrowheads="1"/>
            </p:cNvSpPr>
            <p:nvPr/>
          </p:nvSpPr>
          <p:spPr bwMode="auto">
            <a:xfrm>
              <a:off x="906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57" name="Rectangle 393"/>
            <p:cNvSpPr>
              <a:spLocks noChangeArrowheads="1"/>
            </p:cNvSpPr>
            <p:nvPr/>
          </p:nvSpPr>
          <p:spPr bwMode="auto">
            <a:xfrm>
              <a:off x="1045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58" name="Rectangle 394"/>
            <p:cNvSpPr>
              <a:spLocks noChangeArrowheads="1"/>
            </p:cNvSpPr>
            <p:nvPr/>
          </p:nvSpPr>
          <p:spPr bwMode="auto">
            <a:xfrm>
              <a:off x="1189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59" name="Rectangle 395"/>
            <p:cNvSpPr>
              <a:spLocks noChangeArrowheads="1"/>
            </p:cNvSpPr>
            <p:nvPr/>
          </p:nvSpPr>
          <p:spPr bwMode="auto">
            <a:xfrm>
              <a:off x="1333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60" name="Rectangle 396"/>
            <p:cNvSpPr>
              <a:spLocks noChangeArrowheads="1"/>
            </p:cNvSpPr>
            <p:nvPr/>
          </p:nvSpPr>
          <p:spPr bwMode="auto">
            <a:xfrm>
              <a:off x="1477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61" name="Rectangle 397"/>
            <p:cNvSpPr>
              <a:spLocks noChangeArrowheads="1"/>
            </p:cNvSpPr>
            <p:nvPr/>
          </p:nvSpPr>
          <p:spPr bwMode="auto">
            <a:xfrm>
              <a:off x="1616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62" name="Rectangle 398"/>
            <p:cNvSpPr>
              <a:spLocks noChangeArrowheads="1"/>
            </p:cNvSpPr>
            <p:nvPr/>
          </p:nvSpPr>
          <p:spPr bwMode="auto">
            <a:xfrm>
              <a:off x="330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63" name="Rectangle 399"/>
            <p:cNvSpPr>
              <a:spLocks noChangeArrowheads="1"/>
            </p:cNvSpPr>
            <p:nvPr/>
          </p:nvSpPr>
          <p:spPr bwMode="auto">
            <a:xfrm>
              <a:off x="474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64" name="Rectangle 400"/>
            <p:cNvSpPr>
              <a:spLocks noChangeArrowheads="1"/>
            </p:cNvSpPr>
            <p:nvPr/>
          </p:nvSpPr>
          <p:spPr bwMode="auto">
            <a:xfrm>
              <a:off x="618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65" name="Rectangle 401"/>
            <p:cNvSpPr>
              <a:spLocks noChangeArrowheads="1"/>
            </p:cNvSpPr>
            <p:nvPr/>
          </p:nvSpPr>
          <p:spPr bwMode="auto">
            <a:xfrm>
              <a:off x="762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66" name="Rectangle 402"/>
            <p:cNvSpPr>
              <a:spLocks noChangeArrowheads="1"/>
            </p:cNvSpPr>
            <p:nvPr/>
          </p:nvSpPr>
          <p:spPr bwMode="auto">
            <a:xfrm>
              <a:off x="906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67" name="Rectangle 403"/>
            <p:cNvSpPr>
              <a:spLocks noChangeArrowheads="1"/>
            </p:cNvSpPr>
            <p:nvPr/>
          </p:nvSpPr>
          <p:spPr bwMode="auto">
            <a:xfrm>
              <a:off x="1045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68" name="Rectangle 404"/>
            <p:cNvSpPr>
              <a:spLocks noChangeArrowheads="1"/>
            </p:cNvSpPr>
            <p:nvPr/>
          </p:nvSpPr>
          <p:spPr bwMode="auto">
            <a:xfrm>
              <a:off x="1189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69" name="Rectangle 405"/>
            <p:cNvSpPr>
              <a:spLocks noChangeArrowheads="1"/>
            </p:cNvSpPr>
            <p:nvPr/>
          </p:nvSpPr>
          <p:spPr bwMode="auto">
            <a:xfrm>
              <a:off x="1333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70" name="Rectangle 406"/>
            <p:cNvSpPr>
              <a:spLocks noChangeArrowheads="1"/>
            </p:cNvSpPr>
            <p:nvPr/>
          </p:nvSpPr>
          <p:spPr bwMode="auto">
            <a:xfrm>
              <a:off x="1477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71" name="Rectangle 407"/>
            <p:cNvSpPr>
              <a:spLocks noChangeArrowheads="1"/>
            </p:cNvSpPr>
            <p:nvPr/>
          </p:nvSpPr>
          <p:spPr bwMode="auto">
            <a:xfrm>
              <a:off x="1616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72" name="Rectangle 408"/>
            <p:cNvSpPr>
              <a:spLocks noChangeArrowheads="1"/>
            </p:cNvSpPr>
            <p:nvPr/>
          </p:nvSpPr>
          <p:spPr bwMode="auto">
            <a:xfrm>
              <a:off x="1755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73" name="Rectangle 409"/>
            <p:cNvSpPr>
              <a:spLocks noChangeArrowheads="1"/>
            </p:cNvSpPr>
            <p:nvPr/>
          </p:nvSpPr>
          <p:spPr bwMode="auto">
            <a:xfrm>
              <a:off x="1899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74" name="Rectangle 410"/>
            <p:cNvSpPr>
              <a:spLocks noChangeArrowheads="1"/>
            </p:cNvSpPr>
            <p:nvPr/>
          </p:nvSpPr>
          <p:spPr bwMode="auto">
            <a:xfrm>
              <a:off x="2043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75" name="Rectangle 411"/>
            <p:cNvSpPr>
              <a:spLocks noChangeArrowheads="1"/>
            </p:cNvSpPr>
            <p:nvPr/>
          </p:nvSpPr>
          <p:spPr bwMode="auto">
            <a:xfrm>
              <a:off x="2187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76" name="Rectangle 412"/>
            <p:cNvSpPr>
              <a:spLocks noChangeArrowheads="1"/>
            </p:cNvSpPr>
            <p:nvPr/>
          </p:nvSpPr>
          <p:spPr bwMode="auto">
            <a:xfrm>
              <a:off x="2331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77" name="Rectangle 413"/>
            <p:cNvSpPr>
              <a:spLocks noChangeArrowheads="1"/>
            </p:cNvSpPr>
            <p:nvPr/>
          </p:nvSpPr>
          <p:spPr bwMode="auto">
            <a:xfrm>
              <a:off x="2470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78" name="Rectangle 414"/>
            <p:cNvSpPr>
              <a:spLocks noChangeArrowheads="1"/>
            </p:cNvSpPr>
            <p:nvPr/>
          </p:nvSpPr>
          <p:spPr bwMode="auto">
            <a:xfrm>
              <a:off x="1755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79" name="Rectangle 415"/>
            <p:cNvSpPr>
              <a:spLocks noChangeArrowheads="1"/>
            </p:cNvSpPr>
            <p:nvPr/>
          </p:nvSpPr>
          <p:spPr bwMode="auto">
            <a:xfrm>
              <a:off x="1899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80" name="Rectangle 416"/>
            <p:cNvSpPr>
              <a:spLocks noChangeArrowheads="1"/>
            </p:cNvSpPr>
            <p:nvPr/>
          </p:nvSpPr>
          <p:spPr bwMode="auto">
            <a:xfrm>
              <a:off x="2043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81" name="Rectangle 417"/>
            <p:cNvSpPr>
              <a:spLocks noChangeArrowheads="1"/>
            </p:cNvSpPr>
            <p:nvPr/>
          </p:nvSpPr>
          <p:spPr bwMode="auto">
            <a:xfrm>
              <a:off x="2187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82" name="Rectangle 418"/>
            <p:cNvSpPr>
              <a:spLocks noChangeArrowheads="1"/>
            </p:cNvSpPr>
            <p:nvPr/>
          </p:nvSpPr>
          <p:spPr bwMode="auto">
            <a:xfrm>
              <a:off x="2331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83" name="Rectangle 419"/>
            <p:cNvSpPr>
              <a:spLocks noChangeArrowheads="1"/>
            </p:cNvSpPr>
            <p:nvPr/>
          </p:nvSpPr>
          <p:spPr bwMode="auto">
            <a:xfrm>
              <a:off x="2470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84" name="Rectangle 420"/>
            <p:cNvSpPr>
              <a:spLocks noChangeArrowheads="1"/>
            </p:cNvSpPr>
            <p:nvPr/>
          </p:nvSpPr>
          <p:spPr bwMode="auto">
            <a:xfrm>
              <a:off x="1755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85" name="Rectangle 421"/>
            <p:cNvSpPr>
              <a:spLocks noChangeArrowheads="1"/>
            </p:cNvSpPr>
            <p:nvPr/>
          </p:nvSpPr>
          <p:spPr bwMode="auto">
            <a:xfrm>
              <a:off x="1899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86" name="Rectangle 422"/>
            <p:cNvSpPr>
              <a:spLocks noChangeArrowheads="1"/>
            </p:cNvSpPr>
            <p:nvPr/>
          </p:nvSpPr>
          <p:spPr bwMode="auto">
            <a:xfrm>
              <a:off x="2043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87" name="Rectangle 423"/>
            <p:cNvSpPr>
              <a:spLocks noChangeArrowheads="1"/>
            </p:cNvSpPr>
            <p:nvPr/>
          </p:nvSpPr>
          <p:spPr bwMode="auto">
            <a:xfrm>
              <a:off x="2187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88" name="Rectangle 424"/>
            <p:cNvSpPr>
              <a:spLocks noChangeArrowheads="1"/>
            </p:cNvSpPr>
            <p:nvPr/>
          </p:nvSpPr>
          <p:spPr bwMode="auto">
            <a:xfrm>
              <a:off x="2331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89" name="Rectangle 425"/>
            <p:cNvSpPr>
              <a:spLocks noChangeArrowheads="1"/>
            </p:cNvSpPr>
            <p:nvPr/>
          </p:nvSpPr>
          <p:spPr bwMode="auto">
            <a:xfrm>
              <a:off x="2470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90" name="Rectangle 426"/>
            <p:cNvSpPr>
              <a:spLocks noChangeArrowheads="1"/>
            </p:cNvSpPr>
            <p:nvPr/>
          </p:nvSpPr>
          <p:spPr bwMode="auto">
            <a:xfrm>
              <a:off x="1755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91" name="Rectangle 427"/>
            <p:cNvSpPr>
              <a:spLocks noChangeArrowheads="1"/>
            </p:cNvSpPr>
            <p:nvPr/>
          </p:nvSpPr>
          <p:spPr bwMode="auto">
            <a:xfrm>
              <a:off x="1899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92" name="Rectangle 428"/>
            <p:cNvSpPr>
              <a:spLocks noChangeArrowheads="1"/>
            </p:cNvSpPr>
            <p:nvPr/>
          </p:nvSpPr>
          <p:spPr bwMode="auto">
            <a:xfrm>
              <a:off x="2043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93" name="Rectangle 429"/>
            <p:cNvSpPr>
              <a:spLocks noChangeArrowheads="1"/>
            </p:cNvSpPr>
            <p:nvPr/>
          </p:nvSpPr>
          <p:spPr bwMode="auto">
            <a:xfrm>
              <a:off x="2187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94" name="Rectangle 430"/>
            <p:cNvSpPr>
              <a:spLocks noChangeArrowheads="1"/>
            </p:cNvSpPr>
            <p:nvPr/>
          </p:nvSpPr>
          <p:spPr bwMode="auto">
            <a:xfrm>
              <a:off x="2331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95" name="Rectangle 431"/>
            <p:cNvSpPr>
              <a:spLocks noChangeArrowheads="1"/>
            </p:cNvSpPr>
            <p:nvPr/>
          </p:nvSpPr>
          <p:spPr bwMode="auto">
            <a:xfrm>
              <a:off x="2470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96" name="Rectangle 432"/>
            <p:cNvSpPr>
              <a:spLocks noChangeArrowheads="1"/>
            </p:cNvSpPr>
            <p:nvPr/>
          </p:nvSpPr>
          <p:spPr bwMode="auto">
            <a:xfrm>
              <a:off x="1755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97" name="Rectangle 433"/>
            <p:cNvSpPr>
              <a:spLocks noChangeArrowheads="1"/>
            </p:cNvSpPr>
            <p:nvPr/>
          </p:nvSpPr>
          <p:spPr bwMode="auto">
            <a:xfrm>
              <a:off x="1899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98" name="Rectangle 434"/>
            <p:cNvSpPr>
              <a:spLocks noChangeArrowheads="1"/>
            </p:cNvSpPr>
            <p:nvPr/>
          </p:nvSpPr>
          <p:spPr bwMode="auto">
            <a:xfrm>
              <a:off x="2043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499" name="Rectangle 435"/>
            <p:cNvSpPr>
              <a:spLocks noChangeArrowheads="1"/>
            </p:cNvSpPr>
            <p:nvPr/>
          </p:nvSpPr>
          <p:spPr bwMode="auto">
            <a:xfrm>
              <a:off x="2187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00" name="Rectangle 436"/>
            <p:cNvSpPr>
              <a:spLocks noChangeArrowheads="1"/>
            </p:cNvSpPr>
            <p:nvPr/>
          </p:nvSpPr>
          <p:spPr bwMode="auto">
            <a:xfrm>
              <a:off x="2331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01" name="Rectangle 437"/>
            <p:cNvSpPr>
              <a:spLocks noChangeArrowheads="1"/>
            </p:cNvSpPr>
            <p:nvPr/>
          </p:nvSpPr>
          <p:spPr bwMode="auto">
            <a:xfrm>
              <a:off x="2470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02" name="Rectangle 438"/>
            <p:cNvSpPr>
              <a:spLocks noChangeArrowheads="1"/>
            </p:cNvSpPr>
            <p:nvPr/>
          </p:nvSpPr>
          <p:spPr bwMode="auto">
            <a:xfrm>
              <a:off x="1755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03" name="Rectangle 439"/>
            <p:cNvSpPr>
              <a:spLocks noChangeArrowheads="1"/>
            </p:cNvSpPr>
            <p:nvPr/>
          </p:nvSpPr>
          <p:spPr bwMode="auto">
            <a:xfrm>
              <a:off x="1899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04" name="Rectangle 440"/>
            <p:cNvSpPr>
              <a:spLocks noChangeArrowheads="1"/>
            </p:cNvSpPr>
            <p:nvPr/>
          </p:nvSpPr>
          <p:spPr bwMode="auto">
            <a:xfrm>
              <a:off x="2043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05" name="Rectangle 441"/>
            <p:cNvSpPr>
              <a:spLocks noChangeArrowheads="1"/>
            </p:cNvSpPr>
            <p:nvPr/>
          </p:nvSpPr>
          <p:spPr bwMode="auto">
            <a:xfrm>
              <a:off x="2187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06" name="Rectangle 442"/>
            <p:cNvSpPr>
              <a:spLocks noChangeArrowheads="1"/>
            </p:cNvSpPr>
            <p:nvPr/>
          </p:nvSpPr>
          <p:spPr bwMode="auto">
            <a:xfrm>
              <a:off x="2331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07" name="Rectangle 443"/>
            <p:cNvSpPr>
              <a:spLocks noChangeArrowheads="1"/>
            </p:cNvSpPr>
            <p:nvPr/>
          </p:nvSpPr>
          <p:spPr bwMode="auto">
            <a:xfrm>
              <a:off x="2470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08" name="Rectangle 444"/>
            <p:cNvSpPr>
              <a:spLocks noChangeArrowheads="1"/>
            </p:cNvSpPr>
            <p:nvPr/>
          </p:nvSpPr>
          <p:spPr bwMode="auto">
            <a:xfrm>
              <a:off x="1755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09" name="Rectangle 445"/>
            <p:cNvSpPr>
              <a:spLocks noChangeArrowheads="1"/>
            </p:cNvSpPr>
            <p:nvPr/>
          </p:nvSpPr>
          <p:spPr bwMode="auto">
            <a:xfrm>
              <a:off x="1899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10" name="Rectangle 446"/>
            <p:cNvSpPr>
              <a:spLocks noChangeArrowheads="1"/>
            </p:cNvSpPr>
            <p:nvPr/>
          </p:nvSpPr>
          <p:spPr bwMode="auto">
            <a:xfrm>
              <a:off x="2043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11" name="Rectangle 447"/>
            <p:cNvSpPr>
              <a:spLocks noChangeArrowheads="1"/>
            </p:cNvSpPr>
            <p:nvPr/>
          </p:nvSpPr>
          <p:spPr bwMode="auto">
            <a:xfrm>
              <a:off x="2187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12" name="Rectangle 448"/>
            <p:cNvSpPr>
              <a:spLocks noChangeArrowheads="1"/>
            </p:cNvSpPr>
            <p:nvPr/>
          </p:nvSpPr>
          <p:spPr bwMode="auto">
            <a:xfrm>
              <a:off x="2331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13" name="Rectangle 449"/>
            <p:cNvSpPr>
              <a:spLocks noChangeArrowheads="1"/>
            </p:cNvSpPr>
            <p:nvPr/>
          </p:nvSpPr>
          <p:spPr bwMode="auto">
            <a:xfrm>
              <a:off x="2470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14" name="Rectangle 450"/>
            <p:cNvSpPr>
              <a:spLocks noChangeArrowheads="1"/>
            </p:cNvSpPr>
            <p:nvPr/>
          </p:nvSpPr>
          <p:spPr bwMode="auto">
            <a:xfrm>
              <a:off x="1755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15" name="Rectangle 451"/>
            <p:cNvSpPr>
              <a:spLocks noChangeArrowheads="1"/>
            </p:cNvSpPr>
            <p:nvPr/>
          </p:nvSpPr>
          <p:spPr bwMode="auto">
            <a:xfrm>
              <a:off x="1899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16" name="Rectangle 452"/>
            <p:cNvSpPr>
              <a:spLocks noChangeArrowheads="1"/>
            </p:cNvSpPr>
            <p:nvPr/>
          </p:nvSpPr>
          <p:spPr bwMode="auto">
            <a:xfrm>
              <a:off x="2043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17" name="Rectangle 453"/>
            <p:cNvSpPr>
              <a:spLocks noChangeArrowheads="1"/>
            </p:cNvSpPr>
            <p:nvPr/>
          </p:nvSpPr>
          <p:spPr bwMode="auto">
            <a:xfrm>
              <a:off x="2187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18" name="Rectangle 454"/>
            <p:cNvSpPr>
              <a:spLocks noChangeArrowheads="1"/>
            </p:cNvSpPr>
            <p:nvPr/>
          </p:nvSpPr>
          <p:spPr bwMode="auto">
            <a:xfrm>
              <a:off x="2331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19" name="Rectangle 455"/>
            <p:cNvSpPr>
              <a:spLocks noChangeArrowheads="1"/>
            </p:cNvSpPr>
            <p:nvPr/>
          </p:nvSpPr>
          <p:spPr bwMode="auto">
            <a:xfrm>
              <a:off x="2470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20" name="Rectangle 456"/>
            <p:cNvSpPr>
              <a:spLocks noChangeArrowheads="1"/>
            </p:cNvSpPr>
            <p:nvPr/>
          </p:nvSpPr>
          <p:spPr bwMode="auto">
            <a:xfrm>
              <a:off x="1755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21" name="Rectangle 457"/>
            <p:cNvSpPr>
              <a:spLocks noChangeArrowheads="1"/>
            </p:cNvSpPr>
            <p:nvPr/>
          </p:nvSpPr>
          <p:spPr bwMode="auto">
            <a:xfrm>
              <a:off x="1899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22" name="Rectangle 458"/>
            <p:cNvSpPr>
              <a:spLocks noChangeArrowheads="1"/>
            </p:cNvSpPr>
            <p:nvPr/>
          </p:nvSpPr>
          <p:spPr bwMode="auto">
            <a:xfrm>
              <a:off x="2043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23" name="Rectangle 459"/>
            <p:cNvSpPr>
              <a:spLocks noChangeArrowheads="1"/>
            </p:cNvSpPr>
            <p:nvPr/>
          </p:nvSpPr>
          <p:spPr bwMode="auto">
            <a:xfrm>
              <a:off x="2187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24" name="Rectangle 460"/>
            <p:cNvSpPr>
              <a:spLocks noChangeArrowheads="1"/>
            </p:cNvSpPr>
            <p:nvPr/>
          </p:nvSpPr>
          <p:spPr bwMode="auto">
            <a:xfrm>
              <a:off x="2331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25" name="Rectangle 461"/>
            <p:cNvSpPr>
              <a:spLocks noChangeArrowheads="1"/>
            </p:cNvSpPr>
            <p:nvPr/>
          </p:nvSpPr>
          <p:spPr bwMode="auto">
            <a:xfrm>
              <a:off x="2470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26" name="Rectangle 462"/>
            <p:cNvSpPr>
              <a:spLocks noChangeArrowheads="1"/>
            </p:cNvSpPr>
            <p:nvPr/>
          </p:nvSpPr>
          <p:spPr bwMode="auto">
            <a:xfrm>
              <a:off x="1755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27" name="Rectangle 463"/>
            <p:cNvSpPr>
              <a:spLocks noChangeArrowheads="1"/>
            </p:cNvSpPr>
            <p:nvPr/>
          </p:nvSpPr>
          <p:spPr bwMode="auto">
            <a:xfrm>
              <a:off x="1899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28" name="Rectangle 464"/>
            <p:cNvSpPr>
              <a:spLocks noChangeArrowheads="1"/>
            </p:cNvSpPr>
            <p:nvPr/>
          </p:nvSpPr>
          <p:spPr bwMode="auto">
            <a:xfrm>
              <a:off x="2043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29" name="Rectangle 465"/>
            <p:cNvSpPr>
              <a:spLocks noChangeArrowheads="1"/>
            </p:cNvSpPr>
            <p:nvPr/>
          </p:nvSpPr>
          <p:spPr bwMode="auto">
            <a:xfrm>
              <a:off x="2187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30" name="Rectangle 466"/>
            <p:cNvSpPr>
              <a:spLocks noChangeArrowheads="1"/>
            </p:cNvSpPr>
            <p:nvPr/>
          </p:nvSpPr>
          <p:spPr bwMode="auto">
            <a:xfrm>
              <a:off x="2331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31" name="Rectangle 467"/>
            <p:cNvSpPr>
              <a:spLocks noChangeArrowheads="1"/>
            </p:cNvSpPr>
            <p:nvPr/>
          </p:nvSpPr>
          <p:spPr bwMode="auto">
            <a:xfrm>
              <a:off x="2470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32" name="Rectangle 468"/>
            <p:cNvSpPr>
              <a:spLocks noChangeArrowheads="1"/>
            </p:cNvSpPr>
            <p:nvPr/>
          </p:nvSpPr>
          <p:spPr bwMode="auto">
            <a:xfrm>
              <a:off x="330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33" name="Rectangle 469"/>
            <p:cNvSpPr>
              <a:spLocks noChangeArrowheads="1"/>
            </p:cNvSpPr>
            <p:nvPr/>
          </p:nvSpPr>
          <p:spPr bwMode="auto">
            <a:xfrm>
              <a:off x="474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34" name="Rectangle 470"/>
            <p:cNvSpPr>
              <a:spLocks noChangeArrowheads="1"/>
            </p:cNvSpPr>
            <p:nvPr/>
          </p:nvSpPr>
          <p:spPr bwMode="auto">
            <a:xfrm>
              <a:off x="618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35" name="Rectangle 471"/>
            <p:cNvSpPr>
              <a:spLocks noChangeArrowheads="1"/>
            </p:cNvSpPr>
            <p:nvPr/>
          </p:nvSpPr>
          <p:spPr bwMode="auto">
            <a:xfrm>
              <a:off x="762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36" name="Rectangle 472"/>
            <p:cNvSpPr>
              <a:spLocks noChangeArrowheads="1"/>
            </p:cNvSpPr>
            <p:nvPr/>
          </p:nvSpPr>
          <p:spPr bwMode="auto">
            <a:xfrm>
              <a:off x="906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37" name="Rectangle 473"/>
            <p:cNvSpPr>
              <a:spLocks noChangeArrowheads="1"/>
            </p:cNvSpPr>
            <p:nvPr/>
          </p:nvSpPr>
          <p:spPr bwMode="auto">
            <a:xfrm>
              <a:off x="1045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38" name="Rectangle 474"/>
            <p:cNvSpPr>
              <a:spLocks noChangeArrowheads="1"/>
            </p:cNvSpPr>
            <p:nvPr/>
          </p:nvSpPr>
          <p:spPr bwMode="auto">
            <a:xfrm>
              <a:off x="1189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39" name="Rectangle 475"/>
            <p:cNvSpPr>
              <a:spLocks noChangeArrowheads="1"/>
            </p:cNvSpPr>
            <p:nvPr/>
          </p:nvSpPr>
          <p:spPr bwMode="auto">
            <a:xfrm>
              <a:off x="1333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40" name="Rectangle 476"/>
            <p:cNvSpPr>
              <a:spLocks noChangeArrowheads="1"/>
            </p:cNvSpPr>
            <p:nvPr/>
          </p:nvSpPr>
          <p:spPr bwMode="auto">
            <a:xfrm>
              <a:off x="1477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41" name="Rectangle 477"/>
            <p:cNvSpPr>
              <a:spLocks noChangeArrowheads="1"/>
            </p:cNvSpPr>
            <p:nvPr/>
          </p:nvSpPr>
          <p:spPr bwMode="auto">
            <a:xfrm>
              <a:off x="1616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42" name="Rectangle 478"/>
            <p:cNvSpPr>
              <a:spLocks noChangeArrowheads="1"/>
            </p:cNvSpPr>
            <p:nvPr/>
          </p:nvSpPr>
          <p:spPr bwMode="auto">
            <a:xfrm>
              <a:off x="330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43" name="Rectangle 479"/>
            <p:cNvSpPr>
              <a:spLocks noChangeArrowheads="1"/>
            </p:cNvSpPr>
            <p:nvPr/>
          </p:nvSpPr>
          <p:spPr bwMode="auto">
            <a:xfrm>
              <a:off x="474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44" name="Rectangle 480"/>
            <p:cNvSpPr>
              <a:spLocks noChangeArrowheads="1"/>
            </p:cNvSpPr>
            <p:nvPr/>
          </p:nvSpPr>
          <p:spPr bwMode="auto">
            <a:xfrm>
              <a:off x="618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45" name="Rectangle 481"/>
            <p:cNvSpPr>
              <a:spLocks noChangeArrowheads="1"/>
            </p:cNvSpPr>
            <p:nvPr/>
          </p:nvSpPr>
          <p:spPr bwMode="auto">
            <a:xfrm>
              <a:off x="762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46" name="Rectangle 482"/>
            <p:cNvSpPr>
              <a:spLocks noChangeArrowheads="1"/>
            </p:cNvSpPr>
            <p:nvPr/>
          </p:nvSpPr>
          <p:spPr bwMode="auto">
            <a:xfrm>
              <a:off x="906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47" name="Rectangle 483"/>
            <p:cNvSpPr>
              <a:spLocks noChangeArrowheads="1"/>
            </p:cNvSpPr>
            <p:nvPr/>
          </p:nvSpPr>
          <p:spPr bwMode="auto">
            <a:xfrm>
              <a:off x="1045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48" name="Rectangle 484"/>
            <p:cNvSpPr>
              <a:spLocks noChangeArrowheads="1"/>
            </p:cNvSpPr>
            <p:nvPr/>
          </p:nvSpPr>
          <p:spPr bwMode="auto">
            <a:xfrm>
              <a:off x="1189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49" name="Rectangle 485"/>
            <p:cNvSpPr>
              <a:spLocks noChangeArrowheads="1"/>
            </p:cNvSpPr>
            <p:nvPr/>
          </p:nvSpPr>
          <p:spPr bwMode="auto">
            <a:xfrm>
              <a:off x="1333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50" name="Rectangle 486"/>
            <p:cNvSpPr>
              <a:spLocks noChangeArrowheads="1"/>
            </p:cNvSpPr>
            <p:nvPr/>
          </p:nvSpPr>
          <p:spPr bwMode="auto">
            <a:xfrm>
              <a:off x="1477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51" name="Rectangle 487"/>
            <p:cNvSpPr>
              <a:spLocks noChangeArrowheads="1"/>
            </p:cNvSpPr>
            <p:nvPr/>
          </p:nvSpPr>
          <p:spPr bwMode="auto">
            <a:xfrm>
              <a:off x="1616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52" name="Rectangle 488"/>
            <p:cNvSpPr>
              <a:spLocks noChangeArrowheads="1"/>
            </p:cNvSpPr>
            <p:nvPr/>
          </p:nvSpPr>
          <p:spPr bwMode="auto">
            <a:xfrm>
              <a:off x="330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53" name="Rectangle 489"/>
            <p:cNvSpPr>
              <a:spLocks noChangeArrowheads="1"/>
            </p:cNvSpPr>
            <p:nvPr/>
          </p:nvSpPr>
          <p:spPr bwMode="auto">
            <a:xfrm>
              <a:off x="474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54" name="Rectangle 490"/>
            <p:cNvSpPr>
              <a:spLocks noChangeArrowheads="1"/>
            </p:cNvSpPr>
            <p:nvPr/>
          </p:nvSpPr>
          <p:spPr bwMode="auto">
            <a:xfrm>
              <a:off x="618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55" name="Rectangle 491"/>
            <p:cNvSpPr>
              <a:spLocks noChangeArrowheads="1"/>
            </p:cNvSpPr>
            <p:nvPr/>
          </p:nvSpPr>
          <p:spPr bwMode="auto">
            <a:xfrm>
              <a:off x="762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56" name="Rectangle 492"/>
            <p:cNvSpPr>
              <a:spLocks noChangeArrowheads="1"/>
            </p:cNvSpPr>
            <p:nvPr/>
          </p:nvSpPr>
          <p:spPr bwMode="auto">
            <a:xfrm>
              <a:off x="906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57" name="Rectangle 493"/>
            <p:cNvSpPr>
              <a:spLocks noChangeArrowheads="1"/>
            </p:cNvSpPr>
            <p:nvPr/>
          </p:nvSpPr>
          <p:spPr bwMode="auto">
            <a:xfrm>
              <a:off x="1045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58" name="Rectangle 494"/>
            <p:cNvSpPr>
              <a:spLocks noChangeArrowheads="1"/>
            </p:cNvSpPr>
            <p:nvPr/>
          </p:nvSpPr>
          <p:spPr bwMode="auto">
            <a:xfrm>
              <a:off x="1189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59" name="Rectangle 495"/>
            <p:cNvSpPr>
              <a:spLocks noChangeArrowheads="1"/>
            </p:cNvSpPr>
            <p:nvPr/>
          </p:nvSpPr>
          <p:spPr bwMode="auto">
            <a:xfrm>
              <a:off x="1333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60" name="Rectangle 496"/>
            <p:cNvSpPr>
              <a:spLocks noChangeArrowheads="1"/>
            </p:cNvSpPr>
            <p:nvPr/>
          </p:nvSpPr>
          <p:spPr bwMode="auto">
            <a:xfrm>
              <a:off x="1477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61" name="Rectangle 497"/>
            <p:cNvSpPr>
              <a:spLocks noChangeArrowheads="1"/>
            </p:cNvSpPr>
            <p:nvPr/>
          </p:nvSpPr>
          <p:spPr bwMode="auto">
            <a:xfrm>
              <a:off x="1616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62" name="Rectangle 498"/>
            <p:cNvSpPr>
              <a:spLocks noChangeArrowheads="1"/>
            </p:cNvSpPr>
            <p:nvPr/>
          </p:nvSpPr>
          <p:spPr bwMode="auto">
            <a:xfrm>
              <a:off x="330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63" name="Rectangle 499"/>
            <p:cNvSpPr>
              <a:spLocks noChangeArrowheads="1"/>
            </p:cNvSpPr>
            <p:nvPr/>
          </p:nvSpPr>
          <p:spPr bwMode="auto">
            <a:xfrm>
              <a:off x="474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64" name="Rectangle 500"/>
            <p:cNvSpPr>
              <a:spLocks noChangeArrowheads="1"/>
            </p:cNvSpPr>
            <p:nvPr/>
          </p:nvSpPr>
          <p:spPr bwMode="auto">
            <a:xfrm>
              <a:off x="618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65" name="Rectangle 501"/>
            <p:cNvSpPr>
              <a:spLocks noChangeArrowheads="1"/>
            </p:cNvSpPr>
            <p:nvPr/>
          </p:nvSpPr>
          <p:spPr bwMode="auto">
            <a:xfrm>
              <a:off x="762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66" name="Rectangle 502"/>
            <p:cNvSpPr>
              <a:spLocks noChangeArrowheads="1"/>
            </p:cNvSpPr>
            <p:nvPr/>
          </p:nvSpPr>
          <p:spPr bwMode="auto">
            <a:xfrm>
              <a:off x="906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67" name="Rectangle 503"/>
            <p:cNvSpPr>
              <a:spLocks noChangeArrowheads="1"/>
            </p:cNvSpPr>
            <p:nvPr/>
          </p:nvSpPr>
          <p:spPr bwMode="auto">
            <a:xfrm>
              <a:off x="1045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68" name="Rectangle 504"/>
            <p:cNvSpPr>
              <a:spLocks noChangeArrowheads="1"/>
            </p:cNvSpPr>
            <p:nvPr/>
          </p:nvSpPr>
          <p:spPr bwMode="auto">
            <a:xfrm>
              <a:off x="1189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69" name="Rectangle 505"/>
            <p:cNvSpPr>
              <a:spLocks noChangeArrowheads="1"/>
            </p:cNvSpPr>
            <p:nvPr/>
          </p:nvSpPr>
          <p:spPr bwMode="auto">
            <a:xfrm>
              <a:off x="1333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70" name="Rectangle 506"/>
            <p:cNvSpPr>
              <a:spLocks noChangeArrowheads="1"/>
            </p:cNvSpPr>
            <p:nvPr/>
          </p:nvSpPr>
          <p:spPr bwMode="auto">
            <a:xfrm>
              <a:off x="1477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71" name="Rectangle 507"/>
            <p:cNvSpPr>
              <a:spLocks noChangeArrowheads="1"/>
            </p:cNvSpPr>
            <p:nvPr/>
          </p:nvSpPr>
          <p:spPr bwMode="auto">
            <a:xfrm>
              <a:off x="1616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72" name="Rectangle 508"/>
            <p:cNvSpPr>
              <a:spLocks noChangeArrowheads="1"/>
            </p:cNvSpPr>
            <p:nvPr/>
          </p:nvSpPr>
          <p:spPr bwMode="auto">
            <a:xfrm>
              <a:off x="330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73" name="Rectangle 509"/>
            <p:cNvSpPr>
              <a:spLocks noChangeArrowheads="1"/>
            </p:cNvSpPr>
            <p:nvPr/>
          </p:nvSpPr>
          <p:spPr bwMode="auto">
            <a:xfrm>
              <a:off x="474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74" name="Rectangle 510"/>
            <p:cNvSpPr>
              <a:spLocks noChangeArrowheads="1"/>
            </p:cNvSpPr>
            <p:nvPr/>
          </p:nvSpPr>
          <p:spPr bwMode="auto">
            <a:xfrm>
              <a:off x="618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75" name="Rectangle 511"/>
            <p:cNvSpPr>
              <a:spLocks noChangeArrowheads="1"/>
            </p:cNvSpPr>
            <p:nvPr/>
          </p:nvSpPr>
          <p:spPr bwMode="auto">
            <a:xfrm>
              <a:off x="762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76" name="Rectangle 512"/>
            <p:cNvSpPr>
              <a:spLocks noChangeArrowheads="1"/>
            </p:cNvSpPr>
            <p:nvPr/>
          </p:nvSpPr>
          <p:spPr bwMode="auto">
            <a:xfrm>
              <a:off x="906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77" name="Rectangle 513"/>
            <p:cNvSpPr>
              <a:spLocks noChangeArrowheads="1"/>
            </p:cNvSpPr>
            <p:nvPr/>
          </p:nvSpPr>
          <p:spPr bwMode="auto">
            <a:xfrm>
              <a:off x="1045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78" name="Rectangle 514"/>
            <p:cNvSpPr>
              <a:spLocks noChangeArrowheads="1"/>
            </p:cNvSpPr>
            <p:nvPr/>
          </p:nvSpPr>
          <p:spPr bwMode="auto">
            <a:xfrm>
              <a:off x="1189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79" name="Rectangle 515"/>
            <p:cNvSpPr>
              <a:spLocks noChangeArrowheads="1"/>
            </p:cNvSpPr>
            <p:nvPr/>
          </p:nvSpPr>
          <p:spPr bwMode="auto">
            <a:xfrm>
              <a:off x="1333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80" name="Rectangle 516"/>
            <p:cNvSpPr>
              <a:spLocks noChangeArrowheads="1"/>
            </p:cNvSpPr>
            <p:nvPr/>
          </p:nvSpPr>
          <p:spPr bwMode="auto">
            <a:xfrm>
              <a:off x="1477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81" name="Rectangle 517"/>
            <p:cNvSpPr>
              <a:spLocks noChangeArrowheads="1"/>
            </p:cNvSpPr>
            <p:nvPr/>
          </p:nvSpPr>
          <p:spPr bwMode="auto">
            <a:xfrm>
              <a:off x="1616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82" name="Rectangle 518"/>
            <p:cNvSpPr>
              <a:spLocks noChangeArrowheads="1"/>
            </p:cNvSpPr>
            <p:nvPr/>
          </p:nvSpPr>
          <p:spPr bwMode="auto">
            <a:xfrm>
              <a:off x="1755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83" name="Rectangle 519"/>
            <p:cNvSpPr>
              <a:spLocks noChangeArrowheads="1"/>
            </p:cNvSpPr>
            <p:nvPr/>
          </p:nvSpPr>
          <p:spPr bwMode="auto">
            <a:xfrm>
              <a:off x="1899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84" name="Rectangle 520"/>
            <p:cNvSpPr>
              <a:spLocks noChangeArrowheads="1"/>
            </p:cNvSpPr>
            <p:nvPr/>
          </p:nvSpPr>
          <p:spPr bwMode="auto">
            <a:xfrm>
              <a:off x="2043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85" name="Rectangle 521"/>
            <p:cNvSpPr>
              <a:spLocks noChangeArrowheads="1"/>
            </p:cNvSpPr>
            <p:nvPr/>
          </p:nvSpPr>
          <p:spPr bwMode="auto">
            <a:xfrm>
              <a:off x="2187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86" name="Rectangle 522"/>
            <p:cNvSpPr>
              <a:spLocks noChangeArrowheads="1"/>
            </p:cNvSpPr>
            <p:nvPr/>
          </p:nvSpPr>
          <p:spPr bwMode="auto">
            <a:xfrm>
              <a:off x="2331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87" name="Rectangle 523"/>
            <p:cNvSpPr>
              <a:spLocks noChangeArrowheads="1"/>
            </p:cNvSpPr>
            <p:nvPr/>
          </p:nvSpPr>
          <p:spPr bwMode="auto">
            <a:xfrm>
              <a:off x="2470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88" name="Rectangle 524"/>
            <p:cNvSpPr>
              <a:spLocks noChangeArrowheads="1"/>
            </p:cNvSpPr>
            <p:nvPr/>
          </p:nvSpPr>
          <p:spPr bwMode="auto">
            <a:xfrm>
              <a:off x="1755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89" name="Rectangle 525"/>
            <p:cNvSpPr>
              <a:spLocks noChangeArrowheads="1"/>
            </p:cNvSpPr>
            <p:nvPr/>
          </p:nvSpPr>
          <p:spPr bwMode="auto">
            <a:xfrm>
              <a:off x="1899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90" name="Rectangle 526"/>
            <p:cNvSpPr>
              <a:spLocks noChangeArrowheads="1"/>
            </p:cNvSpPr>
            <p:nvPr/>
          </p:nvSpPr>
          <p:spPr bwMode="auto">
            <a:xfrm>
              <a:off x="2043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91" name="Rectangle 527"/>
            <p:cNvSpPr>
              <a:spLocks noChangeArrowheads="1"/>
            </p:cNvSpPr>
            <p:nvPr/>
          </p:nvSpPr>
          <p:spPr bwMode="auto">
            <a:xfrm>
              <a:off x="2187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92" name="Rectangle 528"/>
            <p:cNvSpPr>
              <a:spLocks noChangeArrowheads="1"/>
            </p:cNvSpPr>
            <p:nvPr/>
          </p:nvSpPr>
          <p:spPr bwMode="auto">
            <a:xfrm>
              <a:off x="2331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93" name="Rectangle 529"/>
            <p:cNvSpPr>
              <a:spLocks noChangeArrowheads="1"/>
            </p:cNvSpPr>
            <p:nvPr/>
          </p:nvSpPr>
          <p:spPr bwMode="auto">
            <a:xfrm>
              <a:off x="2470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94" name="Rectangle 530"/>
            <p:cNvSpPr>
              <a:spLocks noChangeArrowheads="1"/>
            </p:cNvSpPr>
            <p:nvPr/>
          </p:nvSpPr>
          <p:spPr bwMode="auto">
            <a:xfrm>
              <a:off x="1755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95" name="Rectangle 531"/>
            <p:cNvSpPr>
              <a:spLocks noChangeArrowheads="1"/>
            </p:cNvSpPr>
            <p:nvPr/>
          </p:nvSpPr>
          <p:spPr bwMode="auto">
            <a:xfrm>
              <a:off x="1899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96" name="Rectangle 532"/>
            <p:cNvSpPr>
              <a:spLocks noChangeArrowheads="1"/>
            </p:cNvSpPr>
            <p:nvPr/>
          </p:nvSpPr>
          <p:spPr bwMode="auto">
            <a:xfrm>
              <a:off x="2043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97" name="Rectangle 533"/>
            <p:cNvSpPr>
              <a:spLocks noChangeArrowheads="1"/>
            </p:cNvSpPr>
            <p:nvPr/>
          </p:nvSpPr>
          <p:spPr bwMode="auto">
            <a:xfrm>
              <a:off x="2187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98" name="Rectangle 534"/>
            <p:cNvSpPr>
              <a:spLocks noChangeArrowheads="1"/>
            </p:cNvSpPr>
            <p:nvPr/>
          </p:nvSpPr>
          <p:spPr bwMode="auto">
            <a:xfrm>
              <a:off x="2331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599" name="Rectangle 535"/>
            <p:cNvSpPr>
              <a:spLocks noChangeArrowheads="1"/>
            </p:cNvSpPr>
            <p:nvPr/>
          </p:nvSpPr>
          <p:spPr bwMode="auto">
            <a:xfrm>
              <a:off x="2470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600" name="Rectangle 536"/>
            <p:cNvSpPr>
              <a:spLocks noChangeArrowheads="1"/>
            </p:cNvSpPr>
            <p:nvPr/>
          </p:nvSpPr>
          <p:spPr bwMode="auto">
            <a:xfrm>
              <a:off x="1755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601" name="Rectangle 537"/>
            <p:cNvSpPr>
              <a:spLocks noChangeArrowheads="1"/>
            </p:cNvSpPr>
            <p:nvPr/>
          </p:nvSpPr>
          <p:spPr bwMode="auto">
            <a:xfrm>
              <a:off x="1899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602" name="Rectangle 538"/>
            <p:cNvSpPr>
              <a:spLocks noChangeArrowheads="1"/>
            </p:cNvSpPr>
            <p:nvPr/>
          </p:nvSpPr>
          <p:spPr bwMode="auto">
            <a:xfrm>
              <a:off x="2043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603" name="Rectangle 539"/>
            <p:cNvSpPr>
              <a:spLocks noChangeArrowheads="1"/>
            </p:cNvSpPr>
            <p:nvPr/>
          </p:nvSpPr>
          <p:spPr bwMode="auto">
            <a:xfrm>
              <a:off x="2187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604" name="Rectangle 540"/>
            <p:cNvSpPr>
              <a:spLocks noChangeArrowheads="1"/>
            </p:cNvSpPr>
            <p:nvPr/>
          </p:nvSpPr>
          <p:spPr bwMode="auto">
            <a:xfrm>
              <a:off x="2331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605" name="Rectangle 541"/>
            <p:cNvSpPr>
              <a:spLocks noChangeArrowheads="1"/>
            </p:cNvSpPr>
            <p:nvPr/>
          </p:nvSpPr>
          <p:spPr bwMode="auto">
            <a:xfrm>
              <a:off x="2470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606" name="Rectangle 542"/>
            <p:cNvSpPr>
              <a:spLocks noChangeArrowheads="1"/>
            </p:cNvSpPr>
            <p:nvPr/>
          </p:nvSpPr>
          <p:spPr bwMode="auto">
            <a:xfrm>
              <a:off x="1755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607" name="Rectangle 543"/>
            <p:cNvSpPr>
              <a:spLocks noChangeArrowheads="1"/>
            </p:cNvSpPr>
            <p:nvPr/>
          </p:nvSpPr>
          <p:spPr bwMode="auto">
            <a:xfrm>
              <a:off x="1899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608" name="Rectangle 544"/>
            <p:cNvSpPr>
              <a:spLocks noChangeArrowheads="1"/>
            </p:cNvSpPr>
            <p:nvPr/>
          </p:nvSpPr>
          <p:spPr bwMode="auto">
            <a:xfrm>
              <a:off x="2043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609" name="Rectangle 545"/>
            <p:cNvSpPr>
              <a:spLocks noChangeArrowheads="1"/>
            </p:cNvSpPr>
            <p:nvPr/>
          </p:nvSpPr>
          <p:spPr bwMode="auto">
            <a:xfrm>
              <a:off x="2187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610" name="Rectangle 546"/>
            <p:cNvSpPr>
              <a:spLocks noChangeArrowheads="1"/>
            </p:cNvSpPr>
            <p:nvPr/>
          </p:nvSpPr>
          <p:spPr bwMode="auto">
            <a:xfrm>
              <a:off x="2331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  <p:sp>
          <p:nvSpPr>
            <p:cNvPr id="56611" name="Rectangle 547"/>
            <p:cNvSpPr>
              <a:spLocks noChangeArrowheads="1"/>
            </p:cNvSpPr>
            <p:nvPr/>
          </p:nvSpPr>
          <p:spPr bwMode="auto">
            <a:xfrm>
              <a:off x="2470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latin typeface="Arial" charset="0"/>
              </a:endParaRPr>
            </a:p>
          </p:txBody>
        </p:sp>
      </p:grpSp>
      <p:sp>
        <p:nvSpPr>
          <p:cNvPr id="56325" name="Line 548"/>
          <p:cNvSpPr>
            <a:spLocks noChangeShapeType="1"/>
          </p:cNvSpPr>
          <p:nvPr/>
        </p:nvSpPr>
        <p:spPr bwMode="auto">
          <a:xfrm>
            <a:off x="523875" y="1624013"/>
            <a:ext cx="383857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26" name="Line 549"/>
          <p:cNvSpPr>
            <a:spLocks noChangeShapeType="1"/>
          </p:cNvSpPr>
          <p:nvPr/>
        </p:nvSpPr>
        <p:spPr bwMode="auto">
          <a:xfrm rot="5400000">
            <a:off x="-1256506" y="3404394"/>
            <a:ext cx="3560762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27" name="Text Box 550"/>
          <p:cNvSpPr txBox="1">
            <a:spLocks noChangeArrowheads="1"/>
          </p:cNvSpPr>
          <p:nvPr/>
        </p:nvSpPr>
        <p:spPr bwMode="auto">
          <a:xfrm>
            <a:off x="0" y="1255713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1800" b="1" i="1">
                <a:solidFill>
                  <a:srgbClr val="0033CC"/>
                </a:solidFill>
                <a:latin typeface="Times New Roman" charset="0"/>
              </a:rPr>
              <a:t>Origin</a:t>
            </a:r>
            <a:endParaRPr lang="en-US" sz="1800" b="1" i="1">
              <a:solidFill>
                <a:srgbClr val="0033CC"/>
              </a:solidFill>
              <a:latin typeface="Times New Roman" charset="0"/>
            </a:endParaRPr>
          </a:p>
        </p:txBody>
      </p:sp>
      <p:sp>
        <p:nvSpPr>
          <p:cNvPr id="56328" name="Text Box 551"/>
          <p:cNvSpPr txBox="1">
            <a:spLocks noChangeArrowheads="1"/>
          </p:cNvSpPr>
          <p:nvPr/>
        </p:nvSpPr>
        <p:spPr bwMode="auto">
          <a:xfrm>
            <a:off x="4140200" y="12573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1800" b="1" i="1">
                <a:solidFill>
                  <a:srgbClr val="0033CC"/>
                </a:solidFill>
                <a:latin typeface="Times New Roman" charset="0"/>
              </a:rPr>
              <a:t>x</a:t>
            </a:r>
            <a:endParaRPr lang="en-US" sz="1800" b="1" i="1">
              <a:solidFill>
                <a:srgbClr val="0033CC"/>
              </a:solidFill>
              <a:latin typeface="Times New Roman" charset="0"/>
            </a:endParaRPr>
          </a:p>
        </p:txBody>
      </p:sp>
      <p:sp>
        <p:nvSpPr>
          <p:cNvPr id="56329" name="Text Box 552"/>
          <p:cNvSpPr txBox="1">
            <a:spLocks noChangeArrowheads="1"/>
          </p:cNvSpPr>
          <p:nvPr/>
        </p:nvSpPr>
        <p:spPr bwMode="auto">
          <a:xfrm>
            <a:off x="239713" y="4970463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1800" b="1" i="1">
                <a:solidFill>
                  <a:srgbClr val="0033CC"/>
                </a:solidFill>
                <a:latin typeface="Times New Roman" charset="0"/>
              </a:rPr>
              <a:t>y</a:t>
            </a:r>
            <a:endParaRPr lang="en-US" sz="1800" b="1" i="1">
              <a:solidFill>
                <a:srgbClr val="0033CC"/>
              </a:solidFill>
              <a:latin typeface="Times New Roman" charset="0"/>
            </a:endParaRPr>
          </a:p>
        </p:txBody>
      </p:sp>
      <p:sp>
        <p:nvSpPr>
          <p:cNvPr id="56330" name="Text Box 553"/>
          <p:cNvSpPr txBox="1">
            <a:spLocks noChangeArrowheads="1"/>
          </p:cNvSpPr>
          <p:nvPr/>
        </p:nvSpPr>
        <p:spPr bwMode="auto">
          <a:xfrm>
            <a:off x="2797175" y="4997450"/>
            <a:ext cx="145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1800" b="1" i="1" dirty="0">
                <a:solidFill>
                  <a:srgbClr val="0033CC"/>
                </a:solidFill>
                <a:latin typeface="Times New Roman" charset="0"/>
              </a:rPr>
              <a:t>Image f (x, y)</a:t>
            </a:r>
            <a:endParaRPr lang="en-US" sz="1800" b="1" i="1" dirty="0">
              <a:solidFill>
                <a:srgbClr val="0033CC"/>
              </a:solidFill>
              <a:latin typeface="Times New Roman" charset="0"/>
            </a:endParaRPr>
          </a:p>
        </p:txBody>
      </p:sp>
      <p:cxnSp>
        <p:nvCxnSpPr>
          <p:cNvPr id="237109" name="AutoShape 565"/>
          <p:cNvCxnSpPr>
            <a:cxnSpLocks noChangeShapeType="1"/>
            <a:stCxn id="237116" idx="6"/>
            <a:endCxn id="56349" idx="1"/>
          </p:cNvCxnSpPr>
          <p:nvPr/>
        </p:nvCxnSpPr>
        <p:spPr bwMode="auto">
          <a:xfrm flipV="1">
            <a:off x="3673475" y="2252663"/>
            <a:ext cx="1292225" cy="12954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7112" name="Text Box 568"/>
          <p:cNvSpPr txBox="1">
            <a:spLocks noChangeArrowheads="1"/>
          </p:cNvSpPr>
          <p:nvPr/>
        </p:nvSpPr>
        <p:spPr bwMode="auto">
          <a:xfrm>
            <a:off x="4882906" y="3635542"/>
            <a:ext cx="404971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538163" algn="l"/>
              </a:tabLst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tabLst>
                <a:tab pos="538163" algn="l"/>
              </a:tabLs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tabLst>
                <a:tab pos="538163" algn="l"/>
              </a:tabLs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tabLst>
                <a:tab pos="538163" algn="l"/>
              </a:tabLst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tabLst>
                <a:tab pos="538163" algn="l"/>
              </a:tabLst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tabLst>
                <a:tab pos="538163" algn="l"/>
              </a:tabLst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tabLst>
                <a:tab pos="538163" algn="l"/>
              </a:tabLst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tabLst>
                <a:tab pos="538163" algn="l"/>
              </a:tabLst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tabLst>
                <a:tab pos="538163" algn="l"/>
              </a:tabLst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</a:rPr>
              <a:t>e = 	</a:t>
            </a:r>
            <a:r>
              <a:rPr lang="en-IE" sz="2200" baseline="30000" dirty="0">
                <a:latin typeface="Times New Roman" charset="0"/>
              </a:rPr>
              <a:t>1</a:t>
            </a:r>
            <a:r>
              <a:rPr lang="en-IE" sz="2200" dirty="0">
                <a:latin typeface="Times New Roman" charset="0"/>
              </a:rPr>
              <a:t>/</a:t>
            </a:r>
            <a:r>
              <a:rPr lang="en-IE" sz="2200" baseline="-25000" dirty="0">
                <a:latin typeface="Times New Roman" charset="0"/>
              </a:rPr>
              <a:t>9</a:t>
            </a:r>
            <a:r>
              <a:rPr lang="en-IE" sz="2200" dirty="0">
                <a:latin typeface="Times New Roman" charset="0"/>
              </a:rPr>
              <a:t>*106 + </a:t>
            </a:r>
            <a:br>
              <a:rPr lang="en-IE" sz="2200" dirty="0">
                <a:latin typeface="Times New Roman" charset="0"/>
              </a:rPr>
            </a:br>
            <a:r>
              <a:rPr lang="en-IE" sz="2200" dirty="0">
                <a:latin typeface="Times New Roman" charset="0"/>
              </a:rPr>
              <a:t>	</a:t>
            </a:r>
            <a:r>
              <a:rPr lang="en-IE" sz="2200" baseline="30000" dirty="0">
                <a:latin typeface="Times New Roman" charset="0"/>
              </a:rPr>
              <a:t>1</a:t>
            </a:r>
            <a:r>
              <a:rPr lang="en-IE" sz="2200" dirty="0">
                <a:latin typeface="Times New Roman" charset="0"/>
              </a:rPr>
              <a:t>/</a:t>
            </a:r>
            <a:r>
              <a:rPr lang="en-IE" sz="2200" baseline="-25000" dirty="0">
                <a:latin typeface="Times New Roman" charset="0"/>
              </a:rPr>
              <a:t>9</a:t>
            </a:r>
            <a:r>
              <a:rPr lang="en-IE" sz="2200" dirty="0">
                <a:latin typeface="Times New Roman" charset="0"/>
              </a:rPr>
              <a:t>*104 + </a:t>
            </a:r>
            <a:r>
              <a:rPr lang="en-IE" sz="2200" baseline="30000" dirty="0">
                <a:latin typeface="Times New Roman" charset="0"/>
              </a:rPr>
              <a:t>1</a:t>
            </a:r>
            <a:r>
              <a:rPr lang="en-IE" sz="2200" dirty="0">
                <a:latin typeface="Times New Roman" charset="0"/>
              </a:rPr>
              <a:t>/</a:t>
            </a:r>
            <a:r>
              <a:rPr lang="en-IE" sz="2200" baseline="-25000" dirty="0">
                <a:latin typeface="Times New Roman" charset="0"/>
              </a:rPr>
              <a:t>9</a:t>
            </a:r>
            <a:r>
              <a:rPr lang="en-IE" sz="2200" dirty="0">
                <a:latin typeface="Times New Roman" charset="0"/>
              </a:rPr>
              <a:t>*100 + </a:t>
            </a:r>
            <a:r>
              <a:rPr lang="en-IE" sz="2200" baseline="30000" dirty="0">
                <a:latin typeface="Times New Roman" charset="0"/>
              </a:rPr>
              <a:t>1</a:t>
            </a:r>
            <a:r>
              <a:rPr lang="en-IE" sz="2200" dirty="0">
                <a:latin typeface="Times New Roman" charset="0"/>
              </a:rPr>
              <a:t>/</a:t>
            </a:r>
            <a:r>
              <a:rPr lang="en-IE" sz="2200" baseline="-25000" dirty="0">
                <a:latin typeface="Times New Roman" charset="0"/>
              </a:rPr>
              <a:t>9</a:t>
            </a:r>
            <a:r>
              <a:rPr lang="en-IE" sz="2200" dirty="0">
                <a:latin typeface="Times New Roman" charset="0"/>
              </a:rPr>
              <a:t>*108 </a:t>
            </a:r>
            <a:r>
              <a:rPr lang="en-IE" sz="2200" dirty="0" smtClean="0">
                <a:latin typeface="Times New Roman" charset="0"/>
              </a:rPr>
              <a:t>+ </a:t>
            </a:r>
            <a:br>
              <a:rPr lang="en-IE" sz="2200" dirty="0" smtClean="0">
                <a:latin typeface="Times New Roman" charset="0"/>
              </a:rPr>
            </a:br>
            <a:r>
              <a:rPr lang="en-IE" sz="2200" dirty="0" smtClean="0">
                <a:latin typeface="Times New Roman" charset="0"/>
              </a:rPr>
              <a:t>	</a:t>
            </a:r>
            <a:r>
              <a:rPr lang="en-IE" sz="2200" baseline="30000" dirty="0" smtClean="0">
                <a:latin typeface="Times New Roman" charset="0"/>
              </a:rPr>
              <a:t>1</a:t>
            </a:r>
            <a:r>
              <a:rPr lang="en-IE" sz="2200" dirty="0">
                <a:latin typeface="Times New Roman" charset="0"/>
              </a:rPr>
              <a:t>/</a:t>
            </a:r>
            <a:r>
              <a:rPr lang="en-IE" sz="2200" baseline="-25000" dirty="0">
                <a:latin typeface="Times New Roman" charset="0"/>
              </a:rPr>
              <a:t>9</a:t>
            </a:r>
            <a:r>
              <a:rPr lang="en-IE" sz="2200" dirty="0">
                <a:latin typeface="Times New Roman" charset="0"/>
              </a:rPr>
              <a:t>*99 + </a:t>
            </a:r>
            <a:r>
              <a:rPr lang="en-IE" sz="2200" baseline="30000" dirty="0">
                <a:latin typeface="Times New Roman" charset="0"/>
              </a:rPr>
              <a:t>1</a:t>
            </a:r>
            <a:r>
              <a:rPr lang="en-IE" sz="2200" dirty="0">
                <a:latin typeface="Times New Roman" charset="0"/>
              </a:rPr>
              <a:t>/</a:t>
            </a:r>
            <a:r>
              <a:rPr lang="en-IE" sz="2200" baseline="-25000" dirty="0">
                <a:latin typeface="Times New Roman" charset="0"/>
              </a:rPr>
              <a:t>9</a:t>
            </a:r>
            <a:r>
              <a:rPr lang="en-IE" sz="2200" dirty="0">
                <a:latin typeface="Times New Roman" charset="0"/>
              </a:rPr>
              <a:t>*98 + </a:t>
            </a:r>
            <a:br>
              <a:rPr lang="en-IE" sz="2200" dirty="0">
                <a:latin typeface="Times New Roman" charset="0"/>
              </a:rPr>
            </a:br>
            <a:r>
              <a:rPr lang="en-IE" sz="2200" dirty="0">
                <a:latin typeface="Times New Roman" charset="0"/>
              </a:rPr>
              <a:t>	</a:t>
            </a:r>
            <a:r>
              <a:rPr lang="en-IE" sz="2200" baseline="30000" dirty="0">
                <a:latin typeface="Times New Roman" charset="0"/>
              </a:rPr>
              <a:t>1</a:t>
            </a:r>
            <a:r>
              <a:rPr lang="en-IE" sz="2200" dirty="0">
                <a:latin typeface="Times New Roman" charset="0"/>
              </a:rPr>
              <a:t>/</a:t>
            </a:r>
            <a:r>
              <a:rPr lang="en-IE" sz="2200" baseline="-25000" dirty="0">
                <a:latin typeface="Times New Roman" charset="0"/>
              </a:rPr>
              <a:t>9</a:t>
            </a:r>
            <a:r>
              <a:rPr lang="en-IE" sz="2200" dirty="0">
                <a:latin typeface="Times New Roman" charset="0"/>
              </a:rPr>
              <a:t>*95 + </a:t>
            </a:r>
            <a:r>
              <a:rPr lang="en-IE" sz="2200" baseline="30000" dirty="0">
                <a:latin typeface="Times New Roman" charset="0"/>
              </a:rPr>
              <a:t>1</a:t>
            </a:r>
            <a:r>
              <a:rPr lang="en-IE" sz="2200" dirty="0">
                <a:latin typeface="Times New Roman" charset="0"/>
              </a:rPr>
              <a:t>/</a:t>
            </a:r>
            <a:r>
              <a:rPr lang="en-IE" sz="2200" baseline="-25000" dirty="0">
                <a:latin typeface="Times New Roman" charset="0"/>
              </a:rPr>
              <a:t>9</a:t>
            </a:r>
            <a:r>
              <a:rPr lang="en-IE" sz="2200" dirty="0">
                <a:latin typeface="Times New Roman" charset="0"/>
              </a:rPr>
              <a:t>*90 + </a:t>
            </a:r>
            <a:r>
              <a:rPr lang="en-IE" sz="2200" baseline="30000" dirty="0">
                <a:latin typeface="Times New Roman" charset="0"/>
              </a:rPr>
              <a:t>1</a:t>
            </a:r>
            <a:r>
              <a:rPr lang="en-IE" sz="2200" dirty="0">
                <a:latin typeface="Times New Roman" charset="0"/>
              </a:rPr>
              <a:t>/</a:t>
            </a:r>
            <a:r>
              <a:rPr lang="en-IE" sz="2200" baseline="-25000" dirty="0">
                <a:latin typeface="Times New Roman" charset="0"/>
              </a:rPr>
              <a:t>9</a:t>
            </a:r>
            <a:r>
              <a:rPr lang="en-IE" sz="2200" dirty="0">
                <a:latin typeface="Times New Roman" charset="0"/>
              </a:rPr>
              <a:t>*85</a:t>
            </a:r>
          </a:p>
          <a:p>
            <a:pPr eaLnBrk="1" hangingPunct="1"/>
            <a:r>
              <a:rPr lang="en-IE" sz="2200" dirty="0">
                <a:latin typeface="Times New Roman" charset="0"/>
              </a:rPr>
              <a:t>   =	98.3333</a:t>
            </a:r>
            <a:endParaRPr lang="en-US" sz="2200" dirty="0">
              <a:latin typeface="Times New Roman" charset="0"/>
            </a:endParaRPr>
          </a:p>
        </p:txBody>
      </p:sp>
      <p:sp>
        <p:nvSpPr>
          <p:cNvPr id="237115" name="Text Box 571"/>
          <p:cNvSpPr txBox="1">
            <a:spLocks noChangeArrowheads="1"/>
          </p:cNvSpPr>
          <p:nvPr/>
        </p:nvSpPr>
        <p:spPr bwMode="auto">
          <a:xfrm>
            <a:off x="7013575" y="3038475"/>
            <a:ext cx="1820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1800" b="1">
                <a:latin typeface="Arial" charset="0"/>
              </a:rPr>
              <a:t>Filter</a:t>
            </a:r>
            <a:endParaRPr lang="en-US" sz="1800" b="1">
              <a:latin typeface="Arial" charset="0"/>
            </a:endParaRPr>
          </a:p>
        </p:txBody>
      </p:sp>
      <p:sp>
        <p:nvSpPr>
          <p:cNvPr id="237129" name="Text Box 585"/>
          <p:cNvSpPr txBox="1">
            <a:spLocks noChangeArrowheads="1"/>
          </p:cNvSpPr>
          <p:nvPr/>
        </p:nvSpPr>
        <p:spPr bwMode="auto">
          <a:xfrm>
            <a:off x="1303338" y="3308350"/>
            <a:ext cx="1420812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0" rIns="1800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IE" sz="1600" i="1">
                <a:latin typeface="Arial" charset="0"/>
              </a:rPr>
              <a:t>Simple 3*3</a:t>
            </a:r>
            <a:br>
              <a:rPr lang="en-IE" sz="1600" i="1">
                <a:latin typeface="Arial" charset="0"/>
              </a:rPr>
            </a:br>
            <a:r>
              <a:rPr lang="en-IE" sz="1600" i="1">
                <a:latin typeface="Arial" charset="0"/>
              </a:rPr>
              <a:t>Neighbourhood</a:t>
            </a:r>
            <a:endParaRPr lang="en-US" sz="1600" i="1">
              <a:latin typeface="Arial" charset="0"/>
            </a:endParaRPr>
          </a:p>
        </p:txBody>
      </p:sp>
      <p:sp>
        <p:nvSpPr>
          <p:cNvPr id="237116" name="Oval 572"/>
          <p:cNvSpPr>
            <a:spLocks noChangeArrowheads="1"/>
          </p:cNvSpPr>
          <p:nvPr/>
        </p:nvSpPr>
        <p:spPr bwMode="auto">
          <a:xfrm>
            <a:off x="2597150" y="3009900"/>
            <a:ext cx="1076325" cy="1076325"/>
          </a:xfrm>
          <a:prstGeom prst="ellips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GB" sz="1800">
              <a:latin typeface="Arial" charset="0"/>
            </a:endParaRPr>
          </a:p>
        </p:txBody>
      </p:sp>
      <p:sp>
        <p:nvSpPr>
          <p:cNvPr id="237117" name="Rectangle 573"/>
          <p:cNvSpPr>
            <a:spLocks noChangeArrowheads="1"/>
          </p:cNvSpPr>
          <p:nvPr/>
        </p:nvSpPr>
        <p:spPr bwMode="auto">
          <a:xfrm>
            <a:off x="3014663" y="3432175"/>
            <a:ext cx="228600" cy="228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eaLnBrk="1" hangingPunct="1"/>
            <a:r>
              <a:rPr lang="en-IE" sz="800" i="1"/>
              <a:t>106</a:t>
            </a:r>
            <a:endParaRPr lang="en-US" sz="800" i="1"/>
          </a:p>
        </p:txBody>
      </p:sp>
      <p:grpSp>
        <p:nvGrpSpPr>
          <p:cNvPr id="4" name="Group 582"/>
          <p:cNvGrpSpPr>
            <a:grpSpLocks/>
          </p:cNvGrpSpPr>
          <p:nvPr/>
        </p:nvGrpSpPr>
        <p:grpSpPr bwMode="auto">
          <a:xfrm>
            <a:off x="2790825" y="3206750"/>
            <a:ext cx="677863" cy="685800"/>
            <a:chOff x="1752" y="2422"/>
            <a:chExt cx="427" cy="432"/>
          </a:xfrm>
        </p:grpSpPr>
        <p:sp>
          <p:nvSpPr>
            <p:cNvPr id="56364" name="Rectangle 574"/>
            <p:cNvSpPr>
              <a:spLocks noChangeArrowheads="1"/>
            </p:cNvSpPr>
            <p:nvPr/>
          </p:nvSpPr>
          <p:spPr bwMode="auto">
            <a:xfrm>
              <a:off x="1752" y="242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sz="900">
                  <a:latin typeface="Arial" charset="0"/>
                </a:rPr>
                <a:t>104</a:t>
              </a:r>
              <a:endParaRPr lang="en-US" sz="900">
                <a:latin typeface="Arial" charset="0"/>
              </a:endParaRPr>
            </a:p>
          </p:txBody>
        </p:sp>
        <p:sp>
          <p:nvSpPr>
            <p:cNvPr id="56365" name="Rectangle 575"/>
            <p:cNvSpPr>
              <a:spLocks noChangeArrowheads="1"/>
            </p:cNvSpPr>
            <p:nvPr/>
          </p:nvSpPr>
          <p:spPr bwMode="auto">
            <a:xfrm>
              <a:off x="1752" y="256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sz="900">
                  <a:latin typeface="Arial" charset="0"/>
                </a:rPr>
                <a:t>99</a:t>
              </a:r>
              <a:endParaRPr lang="en-US" sz="900">
                <a:latin typeface="Arial" charset="0"/>
              </a:endParaRPr>
            </a:p>
          </p:txBody>
        </p:sp>
        <p:sp>
          <p:nvSpPr>
            <p:cNvPr id="56366" name="Rectangle 576"/>
            <p:cNvSpPr>
              <a:spLocks noChangeArrowheads="1"/>
            </p:cNvSpPr>
            <p:nvPr/>
          </p:nvSpPr>
          <p:spPr bwMode="auto">
            <a:xfrm>
              <a:off x="1752" y="271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sz="900">
                  <a:latin typeface="Arial" charset="0"/>
                </a:rPr>
                <a:t>95</a:t>
              </a:r>
              <a:endParaRPr lang="en-US" sz="900">
                <a:latin typeface="Arial" charset="0"/>
              </a:endParaRPr>
            </a:p>
          </p:txBody>
        </p:sp>
        <p:sp>
          <p:nvSpPr>
            <p:cNvPr id="56367" name="Rectangle 577"/>
            <p:cNvSpPr>
              <a:spLocks noChangeArrowheads="1"/>
            </p:cNvSpPr>
            <p:nvPr/>
          </p:nvSpPr>
          <p:spPr bwMode="auto">
            <a:xfrm>
              <a:off x="1891" y="242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sz="900">
                  <a:latin typeface="Arial" charset="0"/>
                </a:rPr>
                <a:t>100</a:t>
              </a:r>
              <a:endParaRPr lang="en-US" sz="900">
                <a:latin typeface="Arial" charset="0"/>
              </a:endParaRPr>
            </a:p>
          </p:txBody>
        </p:sp>
        <p:sp>
          <p:nvSpPr>
            <p:cNvPr id="56368" name="Rectangle 578"/>
            <p:cNvSpPr>
              <a:spLocks noChangeArrowheads="1"/>
            </p:cNvSpPr>
            <p:nvPr/>
          </p:nvSpPr>
          <p:spPr bwMode="auto">
            <a:xfrm>
              <a:off x="2035" y="242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sz="900">
                  <a:latin typeface="Arial" charset="0"/>
                </a:rPr>
                <a:t>108</a:t>
              </a:r>
              <a:endParaRPr lang="en-US" sz="900">
                <a:latin typeface="Arial" charset="0"/>
              </a:endParaRPr>
            </a:p>
          </p:txBody>
        </p:sp>
        <p:sp>
          <p:nvSpPr>
            <p:cNvPr id="56369" name="Rectangle 579"/>
            <p:cNvSpPr>
              <a:spLocks noChangeArrowheads="1"/>
            </p:cNvSpPr>
            <p:nvPr/>
          </p:nvSpPr>
          <p:spPr bwMode="auto">
            <a:xfrm>
              <a:off x="2035" y="256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sz="900">
                  <a:latin typeface="Arial" charset="0"/>
                </a:rPr>
                <a:t>98</a:t>
              </a:r>
              <a:endParaRPr lang="en-US" sz="900">
                <a:latin typeface="Arial" charset="0"/>
              </a:endParaRPr>
            </a:p>
          </p:txBody>
        </p:sp>
        <p:sp>
          <p:nvSpPr>
            <p:cNvPr id="56370" name="Rectangle 580"/>
            <p:cNvSpPr>
              <a:spLocks noChangeArrowheads="1"/>
            </p:cNvSpPr>
            <p:nvPr/>
          </p:nvSpPr>
          <p:spPr bwMode="auto">
            <a:xfrm>
              <a:off x="1891" y="271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sz="900">
                  <a:latin typeface="Arial" charset="0"/>
                </a:rPr>
                <a:t>90</a:t>
              </a:r>
              <a:endParaRPr lang="en-US" sz="900">
                <a:latin typeface="Arial" charset="0"/>
              </a:endParaRPr>
            </a:p>
          </p:txBody>
        </p:sp>
        <p:sp>
          <p:nvSpPr>
            <p:cNvPr id="56371" name="Rectangle 581"/>
            <p:cNvSpPr>
              <a:spLocks noChangeArrowheads="1"/>
            </p:cNvSpPr>
            <p:nvPr/>
          </p:nvSpPr>
          <p:spPr bwMode="auto">
            <a:xfrm>
              <a:off x="2035" y="271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sz="900">
                  <a:latin typeface="Arial" charset="0"/>
                </a:rPr>
                <a:t>85</a:t>
              </a:r>
              <a:endParaRPr lang="en-US" sz="900">
                <a:latin typeface="Arial" charset="0"/>
              </a:endParaRPr>
            </a:p>
          </p:txBody>
        </p:sp>
      </p:grpSp>
      <p:grpSp>
        <p:nvGrpSpPr>
          <p:cNvPr id="5" name="Group 554"/>
          <p:cNvGrpSpPr>
            <a:grpSpLocks/>
          </p:cNvGrpSpPr>
          <p:nvPr/>
        </p:nvGrpSpPr>
        <p:grpSpPr bwMode="auto">
          <a:xfrm>
            <a:off x="2773363" y="3203575"/>
            <a:ext cx="685800" cy="682625"/>
            <a:chOff x="3168" y="2244"/>
            <a:chExt cx="432" cy="430"/>
          </a:xfrm>
        </p:grpSpPr>
        <p:sp>
          <p:nvSpPr>
            <p:cNvPr id="56355" name="Rectangle 555"/>
            <p:cNvSpPr>
              <a:spLocks noChangeArrowheads="1"/>
            </p:cNvSpPr>
            <p:nvPr/>
          </p:nvSpPr>
          <p:spPr bwMode="auto">
            <a:xfrm>
              <a:off x="3168" y="2244"/>
              <a:ext cx="144" cy="144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sz="1000" baseline="30000">
                  <a:latin typeface="Arial" charset="0"/>
                </a:rPr>
                <a:t>1</a:t>
              </a:r>
              <a:r>
                <a:rPr lang="en-IE" sz="1000">
                  <a:latin typeface="Arial" charset="0"/>
                </a:rPr>
                <a:t>/</a:t>
              </a:r>
              <a:r>
                <a:rPr lang="en-IE" sz="1000" baseline="-25000">
                  <a:latin typeface="Arial" charset="0"/>
                </a:rPr>
                <a:t>9</a:t>
              </a:r>
              <a:endParaRPr lang="en-US" sz="1000" baseline="-25000">
                <a:latin typeface="Arial" charset="0"/>
              </a:endParaRPr>
            </a:p>
          </p:txBody>
        </p:sp>
        <p:sp>
          <p:nvSpPr>
            <p:cNvPr id="56356" name="Rectangle 556"/>
            <p:cNvSpPr>
              <a:spLocks noChangeArrowheads="1"/>
            </p:cNvSpPr>
            <p:nvPr/>
          </p:nvSpPr>
          <p:spPr bwMode="auto">
            <a:xfrm>
              <a:off x="3312" y="2244"/>
              <a:ext cx="144" cy="144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sz="1000" baseline="30000">
                  <a:latin typeface="Arial" charset="0"/>
                </a:rPr>
                <a:t>1</a:t>
              </a:r>
              <a:r>
                <a:rPr lang="en-IE" sz="1000">
                  <a:latin typeface="Arial" charset="0"/>
                </a:rPr>
                <a:t>/</a:t>
              </a:r>
              <a:r>
                <a:rPr lang="en-IE" sz="1000" baseline="-25000">
                  <a:latin typeface="Arial" charset="0"/>
                </a:rPr>
                <a:t>9</a:t>
              </a:r>
              <a:endParaRPr lang="en-US" sz="1000" baseline="-25000">
                <a:latin typeface="Arial" charset="0"/>
              </a:endParaRPr>
            </a:p>
          </p:txBody>
        </p:sp>
        <p:sp>
          <p:nvSpPr>
            <p:cNvPr id="56357" name="Rectangle 557"/>
            <p:cNvSpPr>
              <a:spLocks noChangeArrowheads="1"/>
            </p:cNvSpPr>
            <p:nvPr/>
          </p:nvSpPr>
          <p:spPr bwMode="auto">
            <a:xfrm>
              <a:off x="3456" y="2244"/>
              <a:ext cx="144" cy="144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sz="1000" baseline="30000">
                  <a:latin typeface="Arial" charset="0"/>
                </a:rPr>
                <a:t>1</a:t>
              </a:r>
              <a:r>
                <a:rPr lang="en-IE" sz="1000">
                  <a:latin typeface="Arial" charset="0"/>
                </a:rPr>
                <a:t>/</a:t>
              </a:r>
              <a:r>
                <a:rPr lang="en-IE" sz="1000" baseline="-25000">
                  <a:latin typeface="Arial" charset="0"/>
                </a:rPr>
                <a:t>9</a:t>
              </a:r>
              <a:endParaRPr lang="en-US" sz="1000" baseline="-25000">
                <a:latin typeface="Arial" charset="0"/>
              </a:endParaRPr>
            </a:p>
          </p:txBody>
        </p:sp>
        <p:sp>
          <p:nvSpPr>
            <p:cNvPr id="56358" name="Rectangle 558"/>
            <p:cNvSpPr>
              <a:spLocks noChangeArrowheads="1"/>
            </p:cNvSpPr>
            <p:nvPr/>
          </p:nvSpPr>
          <p:spPr bwMode="auto">
            <a:xfrm>
              <a:off x="3168" y="2386"/>
              <a:ext cx="144" cy="144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sz="1000" baseline="30000">
                  <a:latin typeface="Arial" charset="0"/>
                </a:rPr>
                <a:t>1</a:t>
              </a:r>
              <a:r>
                <a:rPr lang="en-IE" sz="1000">
                  <a:latin typeface="Arial" charset="0"/>
                </a:rPr>
                <a:t>/</a:t>
              </a:r>
              <a:r>
                <a:rPr lang="en-IE" sz="1000" baseline="-25000">
                  <a:latin typeface="Arial" charset="0"/>
                </a:rPr>
                <a:t>9</a:t>
              </a:r>
              <a:endParaRPr lang="en-US" sz="1000" baseline="-25000">
                <a:latin typeface="Arial" charset="0"/>
              </a:endParaRPr>
            </a:p>
          </p:txBody>
        </p:sp>
        <p:sp>
          <p:nvSpPr>
            <p:cNvPr id="56359" name="Rectangle 559"/>
            <p:cNvSpPr>
              <a:spLocks noChangeArrowheads="1"/>
            </p:cNvSpPr>
            <p:nvPr/>
          </p:nvSpPr>
          <p:spPr bwMode="auto">
            <a:xfrm>
              <a:off x="3312" y="2386"/>
              <a:ext cx="144" cy="144"/>
            </a:xfrm>
            <a:prstGeom prst="rect">
              <a:avLst/>
            </a:prstGeom>
            <a:solidFill>
              <a:srgbClr val="000080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sz="1000" baseline="30000">
                  <a:solidFill>
                    <a:schemeClr val="bg1"/>
                  </a:solidFill>
                  <a:latin typeface="Arial" charset="0"/>
                </a:rPr>
                <a:t>1</a:t>
              </a:r>
              <a:r>
                <a:rPr lang="en-IE" sz="1000">
                  <a:solidFill>
                    <a:schemeClr val="bg1"/>
                  </a:solidFill>
                  <a:latin typeface="Arial" charset="0"/>
                </a:rPr>
                <a:t>/</a:t>
              </a:r>
              <a:r>
                <a:rPr lang="en-IE" sz="1000" baseline="-25000">
                  <a:solidFill>
                    <a:schemeClr val="bg1"/>
                  </a:solidFill>
                  <a:latin typeface="Arial" charset="0"/>
                </a:rPr>
                <a:t>9</a:t>
              </a:r>
              <a:endParaRPr lang="en-US" sz="1000" baseline="-250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6360" name="Rectangle 560"/>
            <p:cNvSpPr>
              <a:spLocks noChangeArrowheads="1"/>
            </p:cNvSpPr>
            <p:nvPr/>
          </p:nvSpPr>
          <p:spPr bwMode="auto">
            <a:xfrm>
              <a:off x="3456" y="2386"/>
              <a:ext cx="144" cy="144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sz="1000" baseline="30000">
                  <a:latin typeface="Arial" charset="0"/>
                </a:rPr>
                <a:t>1</a:t>
              </a:r>
              <a:r>
                <a:rPr lang="en-IE" sz="1000">
                  <a:latin typeface="Arial" charset="0"/>
                </a:rPr>
                <a:t>/</a:t>
              </a:r>
              <a:r>
                <a:rPr lang="en-IE" sz="1000" baseline="-25000">
                  <a:latin typeface="Arial" charset="0"/>
                </a:rPr>
                <a:t>9</a:t>
              </a:r>
              <a:endParaRPr lang="en-US" sz="1000" baseline="-25000">
                <a:latin typeface="Arial" charset="0"/>
              </a:endParaRPr>
            </a:p>
          </p:txBody>
        </p:sp>
        <p:sp>
          <p:nvSpPr>
            <p:cNvPr id="56361" name="Rectangle 561"/>
            <p:cNvSpPr>
              <a:spLocks noChangeArrowheads="1"/>
            </p:cNvSpPr>
            <p:nvPr/>
          </p:nvSpPr>
          <p:spPr bwMode="auto">
            <a:xfrm>
              <a:off x="3168" y="2530"/>
              <a:ext cx="144" cy="144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sz="1000" baseline="30000">
                  <a:latin typeface="Arial" charset="0"/>
                </a:rPr>
                <a:t>1</a:t>
              </a:r>
              <a:r>
                <a:rPr lang="en-IE" sz="1000">
                  <a:latin typeface="Arial" charset="0"/>
                </a:rPr>
                <a:t>/</a:t>
              </a:r>
              <a:r>
                <a:rPr lang="en-IE" sz="1000" baseline="-25000">
                  <a:latin typeface="Arial" charset="0"/>
                </a:rPr>
                <a:t>9</a:t>
              </a:r>
              <a:endParaRPr lang="en-US" sz="1000" baseline="-25000">
                <a:latin typeface="Arial" charset="0"/>
              </a:endParaRPr>
            </a:p>
          </p:txBody>
        </p:sp>
        <p:sp>
          <p:nvSpPr>
            <p:cNvPr id="56362" name="Rectangle 562"/>
            <p:cNvSpPr>
              <a:spLocks noChangeArrowheads="1"/>
            </p:cNvSpPr>
            <p:nvPr/>
          </p:nvSpPr>
          <p:spPr bwMode="auto">
            <a:xfrm>
              <a:off x="3312" y="2530"/>
              <a:ext cx="144" cy="144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sz="1000" baseline="30000">
                  <a:latin typeface="Arial" charset="0"/>
                </a:rPr>
                <a:t>1</a:t>
              </a:r>
              <a:r>
                <a:rPr lang="en-IE" sz="1000">
                  <a:latin typeface="Arial" charset="0"/>
                </a:rPr>
                <a:t>/</a:t>
              </a:r>
              <a:r>
                <a:rPr lang="en-IE" sz="1000" baseline="-25000">
                  <a:latin typeface="Arial" charset="0"/>
                </a:rPr>
                <a:t>9</a:t>
              </a:r>
              <a:endParaRPr lang="en-US" sz="1000" baseline="-25000">
                <a:latin typeface="Arial" charset="0"/>
              </a:endParaRPr>
            </a:p>
          </p:txBody>
        </p:sp>
        <p:sp>
          <p:nvSpPr>
            <p:cNvPr id="56363" name="Rectangle 563"/>
            <p:cNvSpPr>
              <a:spLocks noChangeArrowheads="1"/>
            </p:cNvSpPr>
            <p:nvPr/>
          </p:nvSpPr>
          <p:spPr bwMode="auto">
            <a:xfrm>
              <a:off x="3456" y="2530"/>
              <a:ext cx="144" cy="144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sz="1000" baseline="30000">
                  <a:latin typeface="Arial" charset="0"/>
                </a:rPr>
                <a:t>1</a:t>
              </a:r>
              <a:r>
                <a:rPr lang="en-IE" sz="1000">
                  <a:latin typeface="Arial" charset="0"/>
                </a:rPr>
                <a:t>/</a:t>
              </a:r>
              <a:r>
                <a:rPr lang="en-IE" sz="1000" baseline="-25000">
                  <a:latin typeface="Arial" charset="0"/>
                </a:rPr>
                <a:t>9</a:t>
              </a:r>
              <a:endParaRPr lang="en-US" sz="1000" baseline="-25000">
                <a:latin typeface="Arial" charset="0"/>
              </a:endParaRPr>
            </a:p>
          </p:txBody>
        </p:sp>
      </p:grpSp>
      <p:sp>
        <p:nvSpPr>
          <p:cNvPr id="237130" name="Text Box 586"/>
          <p:cNvSpPr txBox="1">
            <a:spLocks noChangeArrowheads="1"/>
          </p:cNvSpPr>
          <p:nvPr/>
        </p:nvSpPr>
        <p:spPr bwMode="auto">
          <a:xfrm>
            <a:off x="3502025" y="3308350"/>
            <a:ext cx="1366838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0" rIns="1800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1600" i="1">
                <a:solidFill>
                  <a:srgbClr val="0033CC"/>
                </a:solidFill>
                <a:latin typeface="Arial" charset="0"/>
              </a:rPr>
              <a:t>3*3 Smoothing</a:t>
            </a:r>
            <a:br>
              <a:rPr lang="en-IE" sz="1600" i="1">
                <a:solidFill>
                  <a:srgbClr val="0033CC"/>
                </a:solidFill>
                <a:latin typeface="Arial" charset="0"/>
              </a:rPr>
            </a:br>
            <a:r>
              <a:rPr lang="en-IE" sz="1600" i="1">
                <a:solidFill>
                  <a:srgbClr val="0033CC"/>
                </a:solidFill>
                <a:latin typeface="Arial" charset="0"/>
              </a:rPr>
              <a:t>Filter</a:t>
            </a:r>
            <a:endParaRPr lang="en-US" sz="1600" i="1">
              <a:solidFill>
                <a:srgbClr val="0033CC"/>
              </a:solidFill>
              <a:latin typeface="Arial" charset="0"/>
            </a:endParaRPr>
          </a:p>
        </p:txBody>
      </p:sp>
      <p:cxnSp>
        <p:nvCxnSpPr>
          <p:cNvPr id="237131" name="AutoShape 587"/>
          <p:cNvCxnSpPr>
            <a:cxnSpLocks noChangeShapeType="1"/>
            <a:stCxn id="237132" idx="6"/>
            <a:endCxn id="56615" idx="1"/>
          </p:cNvCxnSpPr>
          <p:nvPr/>
        </p:nvCxnSpPr>
        <p:spPr bwMode="auto">
          <a:xfrm flipV="1">
            <a:off x="3660775" y="2252663"/>
            <a:ext cx="3479800" cy="12985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7132" name="Oval 588"/>
          <p:cNvSpPr>
            <a:spLocks noChangeArrowheads="1"/>
          </p:cNvSpPr>
          <p:nvPr/>
        </p:nvSpPr>
        <p:spPr bwMode="auto">
          <a:xfrm>
            <a:off x="2584450" y="3013075"/>
            <a:ext cx="1076325" cy="1076325"/>
          </a:xfrm>
          <a:prstGeom prst="ellips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GB" sz="1800">
              <a:latin typeface="Arial" charset="0"/>
            </a:endParaRPr>
          </a:p>
        </p:txBody>
      </p:sp>
      <p:grpSp>
        <p:nvGrpSpPr>
          <p:cNvPr id="6" name="Group 305"/>
          <p:cNvGrpSpPr>
            <a:grpSpLocks/>
          </p:cNvGrpSpPr>
          <p:nvPr/>
        </p:nvGrpSpPr>
        <p:grpSpPr bwMode="auto">
          <a:xfrm>
            <a:off x="4965700" y="1524000"/>
            <a:ext cx="1568450" cy="1462088"/>
            <a:chOff x="3689" y="895"/>
            <a:chExt cx="988" cy="983"/>
          </a:xfrm>
        </p:grpSpPr>
        <p:sp>
          <p:nvSpPr>
            <p:cNvPr id="56346" name="Rectangle 276"/>
            <p:cNvSpPr>
              <a:spLocks noChangeArrowheads="1"/>
            </p:cNvSpPr>
            <p:nvPr/>
          </p:nvSpPr>
          <p:spPr bwMode="auto">
            <a:xfrm>
              <a:off x="3689" y="895"/>
              <a:ext cx="329" cy="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sz="2000" i="1"/>
                <a:t>104</a:t>
              </a:r>
              <a:endParaRPr lang="en-US" sz="2000" i="1"/>
            </a:p>
          </p:txBody>
        </p:sp>
        <p:sp>
          <p:nvSpPr>
            <p:cNvPr id="56347" name="Rectangle 277"/>
            <p:cNvSpPr>
              <a:spLocks noChangeArrowheads="1"/>
            </p:cNvSpPr>
            <p:nvPr/>
          </p:nvSpPr>
          <p:spPr bwMode="auto">
            <a:xfrm>
              <a:off x="4018" y="895"/>
              <a:ext cx="330" cy="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sz="2000" i="1"/>
                <a:t>100</a:t>
              </a:r>
              <a:endParaRPr lang="en-US" sz="2000" i="1"/>
            </a:p>
          </p:txBody>
        </p:sp>
        <p:sp>
          <p:nvSpPr>
            <p:cNvPr id="56348" name="Rectangle 278"/>
            <p:cNvSpPr>
              <a:spLocks noChangeArrowheads="1"/>
            </p:cNvSpPr>
            <p:nvPr/>
          </p:nvSpPr>
          <p:spPr bwMode="auto">
            <a:xfrm>
              <a:off x="4348" y="895"/>
              <a:ext cx="329" cy="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sz="2000" i="1"/>
                <a:t>108</a:t>
              </a:r>
              <a:endParaRPr lang="en-US" sz="2000" i="1"/>
            </a:p>
          </p:txBody>
        </p:sp>
        <p:sp>
          <p:nvSpPr>
            <p:cNvPr id="56349" name="Rectangle 279"/>
            <p:cNvSpPr>
              <a:spLocks noChangeArrowheads="1"/>
            </p:cNvSpPr>
            <p:nvPr/>
          </p:nvSpPr>
          <p:spPr bwMode="auto">
            <a:xfrm>
              <a:off x="3689" y="1220"/>
              <a:ext cx="329" cy="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sz="2000" i="1"/>
                <a:t>99</a:t>
              </a:r>
              <a:endParaRPr lang="en-US" sz="2000" i="1"/>
            </a:p>
          </p:txBody>
        </p:sp>
        <p:sp>
          <p:nvSpPr>
            <p:cNvPr id="56350" name="Rectangle 280"/>
            <p:cNvSpPr>
              <a:spLocks noChangeArrowheads="1"/>
            </p:cNvSpPr>
            <p:nvPr/>
          </p:nvSpPr>
          <p:spPr bwMode="auto">
            <a:xfrm>
              <a:off x="4018" y="1220"/>
              <a:ext cx="330" cy="329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sz="2000" i="1"/>
                <a:t>106</a:t>
              </a:r>
              <a:endParaRPr lang="en-US" sz="2000" i="1"/>
            </a:p>
          </p:txBody>
        </p:sp>
        <p:sp>
          <p:nvSpPr>
            <p:cNvPr id="56351" name="Rectangle 281"/>
            <p:cNvSpPr>
              <a:spLocks noChangeArrowheads="1"/>
            </p:cNvSpPr>
            <p:nvPr/>
          </p:nvSpPr>
          <p:spPr bwMode="auto">
            <a:xfrm>
              <a:off x="4348" y="1220"/>
              <a:ext cx="329" cy="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sz="2000" i="1"/>
                <a:t>98</a:t>
              </a:r>
              <a:endParaRPr lang="en-US" sz="2000" i="1"/>
            </a:p>
          </p:txBody>
        </p:sp>
        <p:sp>
          <p:nvSpPr>
            <p:cNvPr id="56352" name="Rectangle 282"/>
            <p:cNvSpPr>
              <a:spLocks noChangeArrowheads="1"/>
            </p:cNvSpPr>
            <p:nvPr/>
          </p:nvSpPr>
          <p:spPr bwMode="auto">
            <a:xfrm>
              <a:off x="3689" y="1549"/>
              <a:ext cx="329" cy="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sz="2000" i="1"/>
                <a:t>95</a:t>
              </a:r>
              <a:endParaRPr lang="en-US" sz="2000" i="1"/>
            </a:p>
          </p:txBody>
        </p:sp>
        <p:sp>
          <p:nvSpPr>
            <p:cNvPr id="56353" name="Rectangle 283"/>
            <p:cNvSpPr>
              <a:spLocks noChangeArrowheads="1"/>
            </p:cNvSpPr>
            <p:nvPr/>
          </p:nvSpPr>
          <p:spPr bwMode="auto">
            <a:xfrm>
              <a:off x="4018" y="1549"/>
              <a:ext cx="330" cy="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sz="2000" i="1"/>
                <a:t>90</a:t>
              </a:r>
              <a:endParaRPr lang="en-US" sz="2000" i="1"/>
            </a:p>
          </p:txBody>
        </p:sp>
        <p:sp>
          <p:nvSpPr>
            <p:cNvPr id="56354" name="Rectangle 284"/>
            <p:cNvSpPr>
              <a:spLocks noChangeArrowheads="1"/>
            </p:cNvSpPr>
            <p:nvPr/>
          </p:nvSpPr>
          <p:spPr bwMode="auto">
            <a:xfrm>
              <a:off x="4348" y="1549"/>
              <a:ext cx="329" cy="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IE" sz="2000" i="1"/>
                <a:t>85</a:t>
              </a:r>
              <a:endParaRPr lang="en-US" sz="2000" i="1"/>
            </a:p>
          </p:txBody>
        </p:sp>
      </p:grpSp>
      <p:sp>
        <p:nvSpPr>
          <p:cNvPr id="237114" name="Text Box 570"/>
          <p:cNvSpPr txBox="1">
            <a:spLocks noChangeArrowheads="1"/>
          </p:cNvSpPr>
          <p:nvPr/>
        </p:nvSpPr>
        <p:spPr bwMode="auto">
          <a:xfrm>
            <a:off x="4840288" y="3017838"/>
            <a:ext cx="1820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1800" b="1">
                <a:latin typeface="Arial" charset="0"/>
              </a:rPr>
              <a:t>Original Image Pixels</a:t>
            </a:r>
            <a:endParaRPr lang="en-US" sz="1800" b="1">
              <a:latin typeface="Arial" charset="0"/>
            </a:endParaRPr>
          </a:p>
        </p:txBody>
      </p:sp>
      <p:sp>
        <p:nvSpPr>
          <p:cNvPr id="237113" name="Text Box 569"/>
          <p:cNvSpPr txBox="1">
            <a:spLocks noChangeArrowheads="1"/>
          </p:cNvSpPr>
          <p:nvPr/>
        </p:nvSpPr>
        <p:spPr bwMode="auto">
          <a:xfrm>
            <a:off x="6542088" y="1828800"/>
            <a:ext cx="527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IE" sz="5400" i="1">
                <a:latin typeface="Times New Roman" charset="0"/>
              </a:rPr>
              <a:t>*</a:t>
            </a:r>
            <a:endParaRPr lang="en-US" sz="5400" i="1">
              <a:latin typeface="Times New Roman" charset="0"/>
            </a:endParaRPr>
          </a:p>
        </p:txBody>
      </p:sp>
      <p:sp>
        <p:nvSpPr>
          <p:cNvPr id="301" name="Rectangle 300"/>
          <p:cNvSpPr>
            <a:spLocks noChangeArrowheads="1"/>
          </p:cNvSpPr>
          <p:nvPr/>
        </p:nvSpPr>
        <p:spPr bwMode="auto">
          <a:xfrm>
            <a:off x="179512" y="5184775"/>
            <a:ext cx="89154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IE" sz="2200" dirty="0"/>
              <a:t>For each pixel is computed based on neighbourhood operation to generate the smoothed image</a:t>
            </a:r>
          </a:p>
        </p:txBody>
      </p:sp>
    </p:spTree>
    <p:extLst>
      <p:ext uri="{BB962C8B-B14F-4D97-AF65-F5344CB8AC3E}">
        <p14:creationId xmlns:p14="http://schemas.microsoft.com/office/powerpoint/2010/main" val="321212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112" grpId="0"/>
      <p:bldP spid="237115" grpId="0"/>
      <p:bldP spid="237129" grpId="0" animBg="1"/>
      <p:bldP spid="237116" grpId="0" animBg="1"/>
      <p:bldP spid="237116" grpId="1" animBg="1"/>
      <p:bldP spid="237117" grpId="0" animBg="1"/>
      <p:bldP spid="237130" grpId="0" animBg="1"/>
      <p:bldP spid="237132" grpId="0" animBg="1"/>
      <p:bldP spid="237132" grpId="1" animBg="1"/>
      <p:bldP spid="237114" grpId="0"/>
      <p:bldP spid="237113" grpId="0"/>
      <p:bldP spid="30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772400" cy="746125"/>
          </a:xfrm>
        </p:spPr>
        <p:txBody>
          <a:bodyPr/>
          <a:lstStyle/>
          <a:p>
            <a:pPr algn="l" eaLnBrk="1" hangingPunct="1"/>
            <a:r>
              <a:rPr lang="en-IE" sz="4000" i="1" dirty="0">
                <a:latin typeface="Times New Roman" charset="0"/>
                <a:ea typeface="MS PGothic" charset="0"/>
              </a:rPr>
              <a:t>Weighted Smoothing Filters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848600" cy="41148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IE" sz="2200">
                <a:latin typeface="Times New Roman" charset="0"/>
                <a:ea typeface="MS PGothic" charset="0"/>
              </a:rPr>
              <a:t>An effective smoothing filter uses different weights in the averaging function.</a:t>
            </a:r>
          </a:p>
        </p:txBody>
      </p:sp>
      <p:pic>
        <p:nvPicPr>
          <p:cNvPr id="5837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379663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8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7772400" cy="82708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i="1" dirty="0">
                <a:latin typeface="Times New Roman" charset="0"/>
                <a:ea typeface="MS PGothic" charset="0"/>
              </a:rPr>
              <a:t>Linear Filter Example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716089"/>
            <a:ext cx="4097337" cy="408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343400" y="2058988"/>
            <a:ext cx="480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>
                <a:latin typeface="Arial" charset="0"/>
              </a:rPr>
              <a:t>g(x,y) = w(-1,-1)f(x-1,y-1) +w(-1,0)f(-1,0) +…… + w(1,1)f(x+1, y+1)</a:t>
            </a:r>
          </a:p>
        </p:txBody>
      </p:sp>
      <p:graphicFrame>
        <p:nvGraphicFramePr>
          <p:cNvPr id="604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965332"/>
              </p:ext>
            </p:extLst>
          </p:nvPr>
        </p:nvGraphicFramePr>
        <p:xfrm>
          <a:off x="4572000" y="3791341"/>
          <a:ext cx="41910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7" name="Equation" r:id="rId4" imgW="8623300" imgH="1574800" progId="Equation.DSMT4">
                  <p:embed/>
                </p:oleObj>
              </mc:Choice>
              <mc:Fallback>
                <p:oleObj name="Equation" r:id="rId4" imgW="8623300" imgH="157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91341"/>
                        <a:ext cx="41910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901994"/>
              </p:ext>
            </p:extLst>
          </p:nvPr>
        </p:nvGraphicFramePr>
        <p:xfrm>
          <a:off x="4572000" y="4797152"/>
          <a:ext cx="41148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Equation" r:id="rId6" imgW="6375400" imgH="660400" progId="Equation.3">
                  <p:embed/>
                </p:oleObj>
              </mc:Choice>
              <mc:Fallback>
                <p:oleObj name="Equation" r:id="rId6" imgW="63754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97152"/>
                        <a:ext cx="41148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57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7772400" cy="898525"/>
          </a:xfrm>
        </p:spPr>
        <p:txBody>
          <a:bodyPr/>
          <a:lstStyle/>
          <a:p>
            <a:pPr algn="l" eaLnBrk="1" hangingPunct="1"/>
            <a:r>
              <a:rPr lang="en-US" sz="4000" i="1" dirty="0">
                <a:latin typeface="Times New Roman" charset="0"/>
                <a:ea typeface="MS PGothic" charset="0"/>
              </a:rPr>
              <a:t>Spatial Filtering - Smoothing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302125"/>
          </a:xfrm>
        </p:spPr>
        <p:txBody>
          <a:bodyPr/>
          <a:lstStyle/>
          <a:p>
            <a:pPr eaLnBrk="1" hangingPunct="1"/>
            <a:r>
              <a:rPr lang="en-US" altLang="zh-TW" sz="2200" dirty="0">
                <a:latin typeface="Times New Roman" charset="0"/>
                <a:ea typeface="MS PGothic" charset="0"/>
                <a:cs typeface="Times New Roman" charset="0"/>
              </a:rPr>
              <a:t>Spatial filter is suitable for blurring and noise reduction</a:t>
            </a:r>
          </a:p>
          <a:p>
            <a:pPr lvl="1" eaLnBrk="1" hangingPunct="1"/>
            <a:r>
              <a:rPr lang="en-US" altLang="zh-TW" sz="2200" dirty="0">
                <a:latin typeface="Times New Roman" charset="0"/>
                <a:ea typeface="ＭＳ Ｐゴシック" charset="0"/>
                <a:cs typeface="Times New Roman" charset="0"/>
              </a:rPr>
              <a:t>The aims are to remove the detail information and bridging of small gaps in lines or curves</a:t>
            </a:r>
            <a:endParaRPr lang="en-US" altLang="zh-TW" sz="2200" dirty="0">
              <a:solidFill>
                <a:schemeClr val="accent1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sz="2200" dirty="0">
              <a:latin typeface="Times New Roman" charset="0"/>
              <a:ea typeface="MS PGothic" charset="0"/>
              <a:cs typeface="Times New Roman" charset="0"/>
            </a:endParaRPr>
          </a:p>
        </p:txBody>
      </p:sp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36912"/>
            <a:ext cx="56007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636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772400" cy="669925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i="1" dirty="0">
                <a:latin typeface="Times New Roman" charset="0"/>
                <a:ea typeface="MS PGothic" charset="0"/>
              </a:rPr>
              <a:t>Smoothing Masks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38" y="4992688"/>
            <a:ext cx="8839200" cy="990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Smoothing masks are normally adjusted to preserve average value (∑w</a:t>
            </a:r>
            <a:r>
              <a:rPr lang="en-US" sz="2200" baseline="-25000">
                <a:latin typeface="Times New Roman" charset="0"/>
                <a:ea typeface="MS PGothic" charset="0"/>
                <a:cs typeface="Times New Roman" charset="0"/>
              </a:rPr>
              <a:t>i</a:t>
            </a:r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 = 1)</a:t>
            </a: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05000"/>
            <a:ext cx="45720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8"/>
          <a:stretch>
            <a:fillRect/>
          </a:stretch>
        </p:blipFill>
        <p:spPr bwMode="auto">
          <a:xfrm>
            <a:off x="6945313" y="1441450"/>
            <a:ext cx="1951037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2236788"/>
            <a:ext cx="188118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1765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7772400" cy="746125"/>
          </a:xfrm>
        </p:spPr>
        <p:txBody>
          <a:bodyPr/>
          <a:lstStyle/>
          <a:p>
            <a:pPr algn="l" eaLnBrk="1" hangingPunct="1"/>
            <a:r>
              <a:rPr lang="en-US" sz="4000" i="1" dirty="0">
                <a:latin typeface="Times New Roman" charset="0"/>
                <a:ea typeface="MS PGothic" charset="0"/>
              </a:rPr>
              <a:t>Spatial Filtering - Sharpening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302125"/>
          </a:xfrm>
        </p:spPr>
        <p:txBody>
          <a:bodyPr/>
          <a:lstStyle/>
          <a:p>
            <a:pPr eaLnBrk="1" hangingPunct="1"/>
            <a:r>
              <a:rPr lang="en-US" altLang="zh-TW" sz="2200" dirty="0">
                <a:latin typeface="Times New Roman" charset="0"/>
                <a:ea typeface="MS PGothic" charset="0"/>
                <a:cs typeface="Times New Roman" charset="0"/>
              </a:rPr>
              <a:t>Highlight/enhance fine detail that has been blurred</a:t>
            </a:r>
          </a:p>
          <a:p>
            <a:pPr eaLnBrk="1" hangingPunct="1"/>
            <a:endParaRPr lang="en-US" altLang="zh-TW" sz="2200" dirty="0">
              <a:latin typeface="Times New Roman" charset="0"/>
              <a:ea typeface="MS PGothic" charset="0"/>
              <a:cs typeface="Times New Roman" charset="0"/>
            </a:endParaRPr>
          </a:p>
          <a:p>
            <a:pPr eaLnBrk="1" hangingPunct="1"/>
            <a:r>
              <a:rPr lang="en-US" altLang="zh-TW" sz="2200" dirty="0">
                <a:latin typeface="Times New Roman" charset="0"/>
                <a:ea typeface="MS PGothic" charset="0"/>
                <a:cs typeface="Times New Roman" charset="0"/>
              </a:rPr>
              <a:t>Application ranging from electronic printing and medical imaging to industrial inspection</a:t>
            </a:r>
          </a:p>
          <a:p>
            <a:pPr eaLnBrk="1" hangingPunct="1">
              <a:buFont typeface="Wingdings" charset="0"/>
              <a:buNone/>
            </a:pPr>
            <a:endParaRPr lang="en-US" altLang="zh-TW" sz="2200" dirty="0">
              <a:solidFill>
                <a:schemeClr val="accent1"/>
              </a:solidFill>
              <a:latin typeface="Times New Roman" charset="0"/>
              <a:ea typeface="MS PGothic" charset="0"/>
              <a:cs typeface="Times New Roman" charset="0"/>
            </a:endParaRPr>
          </a:p>
          <a:p>
            <a:pPr eaLnBrk="1" hangingPunct="1"/>
            <a:endParaRPr lang="en-US" sz="2200" dirty="0">
              <a:latin typeface="Times New Roman" charset="0"/>
              <a:ea typeface="MS PGothic" charset="0"/>
              <a:cs typeface="Times New Roman" charset="0"/>
            </a:endParaRPr>
          </a:p>
        </p:txBody>
      </p:sp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53045"/>
            <a:ext cx="6262836" cy="292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178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548680"/>
            <a:ext cx="7772400" cy="5699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IE" i="1" dirty="0">
                <a:solidFill>
                  <a:srgbClr val="FFFFFF"/>
                </a:solidFill>
                <a:latin typeface="Times New Roman" charset="0"/>
                <a:ea typeface="MS PGothic" charset="0"/>
              </a:rPr>
              <a:t>Laplacian Filter</a:t>
            </a:r>
            <a:endParaRPr lang="en-US" i="1" dirty="0">
              <a:solidFill>
                <a:srgbClr val="FFFFFF"/>
              </a:solidFill>
              <a:latin typeface="Times New Roman" charset="0"/>
              <a:ea typeface="MS PGothic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2913" y="1501775"/>
            <a:ext cx="8229600" cy="4414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</a:pPr>
            <a:r>
              <a:rPr lang="en-IE" sz="2200" dirty="0" smtClean="0">
                <a:latin typeface="Times New Roman" charset="0"/>
                <a:ea typeface="MS PGothic" charset="0"/>
              </a:rPr>
              <a:t>The Laplacian filter is given as: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IE" sz="2200" dirty="0" smtClean="0">
              <a:latin typeface="Times New Roman" charset="0"/>
              <a:ea typeface="MS PGothic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IE" sz="2200" dirty="0" smtClean="0">
                <a:latin typeface="Times New Roman" charset="0"/>
                <a:ea typeface="MS PGothic" charset="0"/>
              </a:rPr>
              <a:t>Where:</a:t>
            </a:r>
          </a:p>
          <a:p>
            <a:pPr marL="0" indent="0">
              <a:lnSpc>
                <a:spcPct val="90000"/>
              </a:lnSpc>
            </a:pPr>
            <a:endParaRPr lang="en-IE" sz="2200" dirty="0" smtClean="0">
              <a:latin typeface="Times New Roman" charset="0"/>
              <a:ea typeface="MS PGothic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IE" sz="2200" dirty="0">
              <a:latin typeface="Times New Roman" charset="0"/>
              <a:ea typeface="MS PGothic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460148"/>
              </p:ext>
            </p:extLst>
          </p:nvPr>
        </p:nvGraphicFramePr>
        <p:xfrm>
          <a:off x="4355976" y="1589881"/>
          <a:ext cx="2304256" cy="758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1" name="Equation" r:id="rId3" imgW="1143000" imgH="444240" progId="Equation.3">
                  <p:embed/>
                </p:oleObj>
              </mc:Choice>
              <mc:Fallback>
                <p:oleObj name="Equation" r:id="rId3" imgW="1143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1589881"/>
                        <a:ext cx="2304256" cy="758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294097"/>
              </p:ext>
            </p:extLst>
          </p:nvPr>
        </p:nvGraphicFramePr>
        <p:xfrm>
          <a:off x="585351" y="2708920"/>
          <a:ext cx="472757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2" name="Equation" r:id="rId5" imgW="2577960" imgH="419040" progId="Equation.3">
                  <p:embed/>
                </p:oleObj>
              </mc:Choice>
              <mc:Fallback>
                <p:oleObj name="Equation" r:id="rId5" imgW="2577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51" y="2708920"/>
                        <a:ext cx="472757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984131"/>
              </p:ext>
            </p:extLst>
          </p:nvPr>
        </p:nvGraphicFramePr>
        <p:xfrm>
          <a:off x="585351" y="3573016"/>
          <a:ext cx="485298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3" name="Equation" r:id="rId7" imgW="2577960" imgH="444240" progId="Equation.3">
                  <p:embed/>
                </p:oleObj>
              </mc:Choice>
              <mc:Fallback>
                <p:oleObj name="Equation" r:id="rId7" imgW="2577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51" y="3573016"/>
                        <a:ext cx="4852987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85351" y="4338072"/>
            <a:ext cx="72913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IE" sz="2200" dirty="0"/>
              <a:t>The filter mask of Laplacian filter is shown as follows:</a:t>
            </a:r>
            <a:endParaRPr lang="en-US" sz="2200" dirty="0"/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385936"/>
            <a:ext cx="18097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180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404664"/>
            <a:ext cx="8212137" cy="822325"/>
          </a:xfrm>
        </p:spPr>
        <p:txBody>
          <a:bodyPr/>
          <a:lstStyle/>
          <a:p>
            <a:pPr algn="l" eaLnBrk="1" hangingPunct="1"/>
            <a:r>
              <a:rPr lang="en-US" sz="4000" i="1" dirty="0">
                <a:latin typeface="Times New Roman" charset="0"/>
                <a:ea typeface="MS PGothic" charset="0"/>
              </a:rPr>
              <a:t>General Framework in Spatial Domain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5925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US" sz="2200" dirty="0" smtClean="0">
              <a:latin typeface="Times New Roman"/>
              <a:ea typeface="ＭＳ Ｐゴシック" charset="0"/>
              <a:cs typeface="Times New Roman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2200" dirty="0">
              <a:latin typeface="Times New Roman"/>
              <a:ea typeface="ＭＳ Ｐゴシック" charset="0"/>
              <a:cs typeface="Times New Roman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2200" dirty="0">
              <a:latin typeface="Times New Roman"/>
              <a:ea typeface="ＭＳ Ｐゴシック" charset="0"/>
              <a:cs typeface="Times New Roman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200" dirty="0" smtClean="0">
                <a:latin typeface="Times New Roman"/>
                <a:ea typeface="ＭＳ Ｐゴシック" charset="0"/>
                <a:cs typeface="Times New Roman"/>
              </a:rPr>
              <a:t>  The </a:t>
            </a:r>
            <a:r>
              <a:rPr lang="en-US" sz="2200" dirty="0">
                <a:latin typeface="Times New Roman"/>
                <a:ea typeface="ＭＳ Ｐゴシック" charset="0"/>
                <a:cs typeface="Times New Roman"/>
              </a:rPr>
              <a:t>most basic transformation is </a:t>
            </a:r>
            <a:endParaRPr lang="en-US" sz="2200" dirty="0" smtClean="0">
              <a:latin typeface="Times New Roman"/>
              <a:ea typeface="ＭＳ Ｐゴシック" charset="0"/>
              <a:cs typeface="Times New Roman"/>
            </a:endParaRPr>
          </a:p>
          <a:p>
            <a:pPr marL="0" indent="0" eaLnBrk="1" hangingPunct="1">
              <a:buFontTx/>
              <a:buNone/>
              <a:defRPr/>
            </a:pPr>
            <a:endParaRPr lang="en-US" sz="2200" dirty="0">
              <a:latin typeface="Times New Roman"/>
              <a:ea typeface="ＭＳ Ｐゴシック" charset="0"/>
              <a:cs typeface="Times New Roman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2200" i="1" dirty="0">
                <a:latin typeface="Times New Roman"/>
                <a:ea typeface="ＭＳ Ｐゴシック" charset="0"/>
                <a:cs typeface="Times New Roman"/>
              </a:rPr>
              <a:t>			</a:t>
            </a:r>
            <a:r>
              <a:rPr lang="en-US" sz="2200" i="1" dirty="0" smtClean="0">
                <a:latin typeface="Times New Roman"/>
                <a:ea typeface="ＭＳ Ｐゴシック" charset="0"/>
                <a:cs typeface="Times New Roman"/>
              </a:rPr>
              <a:t>                   h</a:t>
            </a:r>
            <a:r>
              <a:rPr lang="en-US" sz="2200" dirty="0" smtClean="0">
                <a:latin typeface="Times New Roman"/>
                <a:ea typeface="ＭＳ Ｐゴシック" charset="0"/>
                <a:cs typeface="Times New Roman"/>
              </a:rPr>
              <a:t>(</a:t>
            </a:r>
            <a:r>
              <a:rPr lang="en-US" sz="2200" i="1" dirty="0" smtClean="0">
                <a:latin typeface="Times New Roman"/>
                <a:ea typeface="ＭＳ Ｐゴシック" charset="0"/>
                <a:cs typeface="Times New Roman"/>
              </a:rPr>
              <a:t>x</a:t>
            </a:r>
            <a:r>
              <a:rPr lang="en-US" sz="2200" i="1" dirty="0">
                <a:latin typeface="Times New Roman"/>
                <a:ea typeface="ＭＳ Ｐゴシック" charset="0"/>
                <a:cs typeface="Times New Roman"/>
              </a:rPr>
              <a:t>, y</a:t>
            </a:r>
            <a:r>
              <a:rPr lang="en-US" sz="2200" dirty="0">
                <a:latin typeface="Times New Roman"/>
                <a:ea typeface="ＭＳ Ｐゴシック" charset="0"/>
                <a:cs typeface="Times New Roman"/>
              </a:rPr>
              <a:t>) = T(</a:t>
            </a:r>
            <a:r>
              <a:rPr lang="en-US" sz="2200" i="1" dirty="0">
                <a:latin typeface="Times New Roman"/>
                <a:ea typeface="ＭＳ Ｐゴシック" charset="0"/>
                <a:cs typeface="Times New Roman"/>
              </a:rPr>
              <a:t>f</a:t>
            </a:r>
            <a:r>
              <a:rPr lang="en-US" sz="2200" dirty="0">
                <a:latin typeface="Times New Roman"/>
                <a:ea typeface="ＭＳ Ｐゴシック" charset="0"/>
                <a:cs typeface="Times New Roman"/>
              </a:rPr>
              <a:t>(</a:t>
            </a:r>
            <a:r>
              <a:rPr lang="en-US" sz="2200" i="1" dirty="0">
                <a:latin typeface="Times New Roman"/>
                <a:ea typeface="ＭＳ Ｐゴシック" charset="0"/>
                <a:cs typeface="Times New Roman"/>
              </a:rPr>
              <a:t>x, y</a:t>
            </a:r>
            <a:r>
              <a:rPr lang="en-US" sz="2200" dirty="0" smtClean="0">
                <a:latin typeface="Times New Roman"/>
                <a:ea typeface="ＭＳ Ｐゴシック" charset="0"/>
                <a:cs typeface="Times New Roman"/>
              </a:rPr>
              <a:t>))</a:t>
            </a:r>
            <a:endParaRPr lang="en-US" sz="2200" dirty="0">
              <a:latin typeface="Times New Roman"/>
              <a:ea typeface="ＭＳ Ｐゴシック" charset="0"/>
              <a:cs typeface="Times New Roman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2200" dirty="0">
                <a:latin typeface="Times New Roman"/>
                <a:ea typeface="ＭＳ Ｐゴシック" charset="0"/>
                <a:cs typeface="Times New Roman"/>
              </a:rPr>
              <a:t>	where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sz="2200" i="1" dirty="0" smtClean="0">
                <a:latin typeface="Times New Roman"/>
                <a:ea typeface="ＭＳ Ｐゴシック" charset="0"/>
                <a:cs typeface="Times New Roman"/>
              </a:rPr>
              <a:t>f</a:t>
            </a:r>
            <a:r>
              <a:rPr lang="en-US" sz="2200" dirty="0" smtClean="0">
                <a:latin typeface="Times New Roman"/>
                <a:ea typeface="ＭＳ Ｐゴシック" charset="0"/>
                <a:cs typeface="Times New Roman"/>
              </a:rPr>
              <a:t>(</a:t>
            </a:r>
            <a:r>
              <a:rPr lang="en-US" sz="2200" i="1" dirty="0" smtClean="0">
                <a:latin typeface="Times New Roman"/>
                <a:ea typeface="ＭＳ Ｐゴシック" charset="0"/>
                <a:cs typeface="Times New Roman"/>
              </a:rPr>
              <a:t>x</a:t>
            </a:r>
            <a:r>
              <a:rPr lang="en-US" sz="2200" i="1" dirty="0">
                <a:latin typeface="Times New Roman"/>
                <a:ea typeface="ＭＳ Ｐゴシック" charset="0"/>
                <a:cs typeface="Times New Roman"/>
              </a:rPr>
              <a:t>, y</a:t>
            </a:r>
            <a:r>
              <a:rPr lang="en-US" sz="2200" dirty="0">
                <a:latin typeface="Times New Roman"/>
                <a:ea typeface="ＭＳ Ｐゴシック" charset="0"/>
                <a:cs typeface="Times New Roman"/>
              </a:rPr>
              <a:t>) </a:t>
            </a:r>
            <a:r>
              <a:rPr lang="en-US" sz="2200" dirty="0" smtClean="0">
                <a:latin typeface="Times New Roman"/>
                <a:ea typeface="ＭＳ Ｐゴシック" charset="0"/>
                <a:cs typeface="Times New Roman"/>
              </a:rPr>
              <a:t>denotes input image, </a:t>
            </a:r>
            <a:r>
              <a:rPr lang="en-US" sz="2200" i="1" dirty="0" smtClean="0">
                <a:latin typeface="Times New Roman"/>
                <a:ea typeface="ＭＳ Ｐゴシック" charset="0"/>
                <a:cs typeface="Times New Roman"/>
              </a:rPr>
              <a:t>h</a:t>
            </a:r>
            <a:r>
              <a:rPr lang="en-US" sz="2200" dirty="0" smtClean="0">
                <a:latin typeface="Times New Roman"/>
                <a:ea typeface="ＭＳ Ｐゴシック" charset="0"/>
                <a:cs typeface="Times New Roman"/>
              </a:rPr>
              <a:t>(</a:t>
            </a:r>
            <a:r>
              <a:rPr lang="en-US" sz="2200" i="1" dirty="0" smtClean="0">
                <a:latin typeface="Times New Roman"/>
                <a:ea typeface="ＭＳ Ｐゴシック" charset="0"/>
                <a:cs typeface="Times New Roman"/>
              </a:rPr>
              <a:t>x</a:t>
            </a:r>
            <a:r>
              <a:rPr lang="en-US" sz="2200" i="1" dirty="0">
                <a:latin typeface="Times New Roman"/>
                <a:ea typeface="ＭＳ Ｐゴシック" charset="0"/>
                <a:cs typeface="Times New Roman"/>
              </a:rPr>
              <a:t>, y</a:t>
            </a:r>
            <a:r>
              <a:rPr lang="en-US" sz="2200" dirty="0">
                <a:latin typeface="Times New Roman"/>
                <a:ea typeface="ＭＳ Ｐゴシック" charset="0"/>
                <a:cs typeface="Times New Roman"/>
              </a:rPr>
              <a:t>) </a:t>
            </a:r>
            <a:r>
              <a:rPr lang="en-US" sz="2200" dirty="0" smtClean="0">
                <a:latin typeface="Times New Roman"/>
                <a:ea typeface="ＭＳ Ｐゴシック" charset="0"/>
                <a:cs typeface="Times New Roman"/>
              </a:rPr>
              <a:t>represents the output and T(</a:t>
            </a:r>
            <a:r>
              <a:rPr lang="en-US" sz="2200" i="1" dirty="0" smtClean="0">
                <a:latin typeface="Times New Roman"/>
                <a:ea typeface="ＭＳ Ｐゴシック" charset="0"/>
                <a:cs typeface="Times New Roman"/>
              </a:rPr>
              <a:t>f</a:t>
            </a:r>
            <a:r>
              <a:rPr lang="en-US" sz="2200" dirty="0">
                <a:latin typeface="Times New Roman"/>
                <a:ea typeface="ＭＳ Ｐゴシック" charset="0"/>
                <a:cs typeface="Times New Roman"/>
              </a:rPr>
              <a:t>) is a function of a single (real) variable.</a:t>
            </a:r>
          </a:p>
        </p:txBody>
      </p:sp>
      <p:pic>
        <p:nvPicPr>
          <p:cNvPr id="717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946275"/>
            <a:ext cx="70104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2003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476672"/>
            <a:ext cx="7772400" cy="746125"/>
          </a:xfrm>
        </p:spPr>
        <p:txBody>
          <a:bodyPr/>
          <a:lstStyle/>
          <a:p>
            <a:pPr algn="l" eaLnBrk="1" hangingPunct="1"/>
            <a:r>
              <a:rPr lang="en-IE" sz="4000" i="1" dirty="0">
                <a:solidFill>
                  <a:srgbClr val="FFFFFF"/>
                </a:solidFill>
                <a:latin typeface="Times New Roman" charset="0"/>
                <a:ea typeface="MS PGothic" charset="0"/>
              </a:rPr>
              <a:t>Laplacian Filter</a:t>
            </a:r>
            <a:endParaRPr lang="en-US" sz="4000" i="1" dirty="0">
              <a:solidFill>
                <a:srgbClr val="FFFFFF"/>
              </a:solidFill>
              <a:latin typeface="Times New Roman" charset="0"/>
              <a:ea typeface="MS PGothic" charset="0"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 rot="162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 dirty="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17142"/>
            <a:ext cx="66897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8781" y="1556792"/>
            <a:ext cx="7467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IE" sz="2200" smtClean="0">
                <a:latin typeface="Times New Roman" charset="0"/>
                <a:ea typeface="MS PGothic" charset="0"/>
              </a:rPr>
              <a:t>The result obtained from Laplacian filer produces highlights edges.</a:t>
            </a:r>
            <a:endParaRPr lang="en-US" sz="2200" dirty="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1802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4"/>
          <p:cNvSpPr>
            <a:spLocks noChangeArrowheads="1"/>
          </p:cNvSpPr>
          <p:nvPr/>
        </p:nvSpPr>
        <p:spPr bwMode="auto">
          <a:xfrm rot="162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404664"/>
            <a:ext cx="7772400" cy="822325"/>
          </a:xfrm>
        </p:spPr>
        <p:txBody>
          <a:bodyPr/>
          <a:lstStyle/>
          <a:p>
            <a:pPr algn="l" eaLnBrk="1" hangingPunct="1"/>
            <a:r>
              <a:rPr lang="en-IE" sz="4000" i="1" dirty="0">
                <a:solidFill>
                  <a:srgbClr val="FFFFFF"/>
                </a:solidFill>
                <a:latin typeface="Times New Roman" charset="0"/>
                <a:ea typeface="MS PGothic" charset="0"/>
              </a:rPr>
              <a:t>Result of Laplacian Filter</a:t>
            </a:r>
            <a:endParaRPr lang="en-US" sz="4000" i="1" dirty="0">
              <a:solidFill>
                <a:srgbClr val="FFFFFF"/>
              </a:solidFill>
              <a:latin typeface="Times New Roman" charset="0"/>
              <a:ea typeface="MS PGothic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981200"/>
            <a:ext cx="57150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en-IE" sz="2200" smtClean="0">
                <a:latin typeface="Times New Roman" charset="0"/>
                <a:ea typeface="MS PGothic" charset="0"/>
              </a:rPr>
              <a:t>In order to produce the final sharpened image, the original image is subtracted by the Laplacian result</a:t>
            </a:r>
            <a:endParaRPr lang="en-US" sz="2200" dirty="0">
              <a:latin typeface="Times New Roman" charset="0"/>
              <a:ea typeface="MS PGothic" charset="0"/>
            </a:endParaRP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1771650" y="3286125"/>
          <a:ext cx="293211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6" name="Equation" r:id="rId3" imgW="1447560" imgH="228600" progId="Equation.3">
                  <p:embed/>
                </p:oleObj>
              </mc:Choice>
              <mc:Fallback>
                <p:oleObj name="Equation" r:id="rId3" imgW="1447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3286125"/>
                        <a:ext cx="2932113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6477000" y="1981200"/>
            <a:ext cx="2314575" cy="3375025"/>
            <a:chOff x="4004" y="831"/>
            <a:chExt cx="1458" cy="2127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56" t="49696" r="40327"/>
            <a:stretch>
              <a:fillRect/>
            </a:stretch>
          </p:blipFill>
          <p:spPr bwMode="auto">
            <a:xfrm>
              <a:off x="4004" y="831"/>
              <a:ext cx="1458" cy="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004" y="2473"/>
              <a:ext cx="1458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IE" sz="2200">
                  <a:latin typeface="Times New Roman" charset="0"/>
                </a:rPr>
                <a:t>Laplacian</a:t>
              </a:r>
              <a:br>
                <a:rPr lang="en-IE" sz="2200">
                  <a:latin typeface="Times New Roman" charset="0"/>
                </a:rPr>
              </a:br>
              <a:r>
                <a:rPr lang="en-IE" sz="2200">
                  <a:latin typeface="Times New Roman" charset="0"/>
                </a:rPr>
                <a:t>Filtered</a:t>
              </a:r>
              <a:endParaRPr lang="en-US" sz="2200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1802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404664"/>
            <a:ext cx="7772400" cy="822325"/>
          </a:xfrm>
        </p:spPr>
        <p:txBody>
          <a:bodyPr/>
          <a:lstStyle/>
          <a:p>
            <a:pPr algn="l" eaLnBrk="1" hangingPunct="1"/>
            <a:r>
              <a:rPr lang="en-IE" sz="4000" i="1" dirty="0" smtClean="0">
                <a:solidFill>
                  <a:srgbClr val="FFFFFF"/>
                </a:solidFill>
                <a:latin typeface="Times New Roman" charset="0"/>
                <a:ea typeface="MS PGothic" charset="0"/>
              </a:rPr>
              <a:t>Laplacian </a:t>
            </a:r>
            <a:r>
              <a:rPr lang="en-IE" sz="4000" i="1" dirty="0">
                <a:solidFill>
                  <a:srgbClr val="FFFFFF"/>
                </a:solidFill>
                <a:latin typeface="Times New Roman" charset="0"/>
                <a:ea typeface="MS PGothic" charset="0"/>
              </a:rPr>
              <a:t>Filter</a:t>
            </a:r>
            <a:endParaRPr lang="en-US" sz="4000" i="1" dirty="0">
              <a:solidFill>
                <a:srgbClr val="FFFFFF"/>
              </a:solidFill>
              <a:latin typeface="Times New Roman" charset="0"/>
              <a:ea typeface="MS PGothic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71525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/>
        </p:nvSpPr>
        <p:spPr bwMode="auto">
          <a:xfrm rot="162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180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6" r="40298" b="50000"/>
          <a:stretch>
            <a:fillRect/>
          </a:stretch>
        </p:blipFill>
        <p:spPr bwMode="auto">
          <a:xfrm>
            <a:off x="317500" y="1600200"/>
            <a:ext cx="4333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3" t="49666"/>
          <a:stretch>
            <a:fillRect/>
          </a:stretch>
        </p:blipFill>
        <p:spPr bwMode="auto">
          <a:xfrm>
            <a:off x="4573588" y="1600200"/>
            <a:ext cx="4330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/>
        </p:nvSpPr>
        <p:spPr bwMode="auto">
          <a:xfrm rot="162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404664"/>
            <a:ext cx="7772400" cy="822325"/>
          </a:xfrm>
        </p:spPr>
        <p:txBody>
          <a:bodyPr/>
          <a:lstStyle/>
          <a:p>
            <a:pPr algn="l" eaLnBrk="1" hangingPunct="1"/>
            <a:r>
              <a:rPr lang="en-IE" sz="4000" i="1" dirty="0" smtClean="0">
                <a:solidFill>
                  <a:srgbClr val="FFFFFF"/>
                </a:solidFill>
                <a:latin typeface="Times New Roman" charset="0"/>
                <a:ea typeface="MS PGothic" charset="0"/>
              </a:rPr>
              <a:t>Laplacian </a:t>
            </a:r>
            <a:r>
              <a:rPr lang="en-IE" sz="4000" i="1" dirty="0">
                <a:solidFill>
                  <a:srgbClr val="FFFFFF"/>
                </a:solidFill>
                <a:latin typeface="Times New Roman" charset="0"/>
                <a:ea typeface="MS PGothic" charset="0"/>
              </a:rPr>
              <a:t>Filter</a:t>
            </a:r>
            <a:endParaRPr lang="en-US" sz="4000" i="1" dirty="0">
              <a:solidFill>
                <a:srgbClr val="FFFFFF"/>
              </a:solidFill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1802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ChangeArrowheads="1"/>
          </p:cNvSpPr>
          <p:nvPr/>
        </p:nvSpPr>
        <p:spPr bwMode="auto">
          <a:xfrm rot="162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404664"/>
            <a:ext cx="7772400" cy="822325"/>
          </a:xfrm>
        </p:spPr>
        <p:txBody>
          <a:bodyPr/>
          <a:lstStyle/>
          <a:p>
            <a:pPr algn="l" eaLnBrk="1" hangingPunct="1"/>
            <a:r>
              <a:rPr lang="en-IE" sz="4000" i="1" dirty="0" smtClean="0">
                <a:solidFill>
                  <a:srgbClr val="FFFFFF"/>
                </a:solidFill>
                <a:latin typeface="Times New Roman" charset="0"/>
                <a:ea typeface="MS PGothic" charset="0"/>
              </a:rPr>
              <a:t>Variants Laplacian </a:t>
            </a:r>
            <a:r>
              <a:rPr lang="en-IE" sz="4000" i="1" dirty="0">
                <a:solidFill>
                  <a:srgbClr val="FFFFFF"/>
                </a:solidFill>
                <a:latin typeface="Times New Roman" charset="0"/>
                <a:ea typeface="MS PGothic" charset="0"/>
              </a:rPr>
              <a:t>Filter</a:t>
            </a:r>
            <a:endParaRPr lang="en-US" sz="4000" i="1" dirty="0">
              <a:solidFill>
                <a:srgbClr val="FFFFFF"/>
              </a:solidFill>
              <a:latin typeface="Times New Roman" charset="0"/>
              <a:ea typeface="MS PGothic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84570" y="1493837"/>
            <a:ext cx="7772400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IE" sz="2200" smtClean="0">
                <a:latin typeface="Times New Roman" charset="0"/>
                <a:ea typeface="MS PGothic" charset="0"/>
              </a:rPr>
              <a:t>Some variants Laplacian filters are given as follows:</a:t>
            </a:r>
            <a:endParaRPr lang="en-US" sz="2200" dirty="0">
              <a:latin typeface="Times New Roman" charset="0"/>
              <a:ea typeface="MS PGothic" charset="0"/>
            </a:endParaRPr>
          </a:p>
        </p:txBody>
      </p:sp>
      <p:pic>
        <p:nvPicPr>
          <p:cNvPr id="10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2" t="42946" b="13765"/>
          <a:stretch>
            <a:fillRect/>
          </a:stretch>
        </p:blipFill>
        <p:spPr bwMode="auto">
          <a:xfrm>
            <a:off x="5748671" y="3903812"/>
            <a:ext cx="2366963" cy="178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36"/>
          <p:cNvSpPr>
            <a:spLocks noChangeArrowheads="1"/>
          </p:cNvSpPr>
          <p:nvPr/>
        </p:nvSpPr>
        <p:spPr bwMode="auto">
          <a:xfrm>
            <a:off x="2822909" y="4722961"/>
            <a:ext cx="2938462" cy="724384"/>
          </a:xfrm>
          <a:prstGeom prst="rightArrow">
            <a:avLst>
              <a:gd name="adj1" fmla="val 50093"/>
              <a:gd name="adj2" fmla="val 46336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GB" sz="180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12" name="Picture 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1" b="57022"/>
          <a:stretch>
            <a:fillRect/>
          </a:stretch>
        </p:blipFill>
        <p:spPr bwMode="auto">
          <a:xfrm>
            <a:off x="484570" y="3926036"/>
            <a:ext cx="2322464" cy="176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2724484" y="2224236"/>
            <a:ext cx="12969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 dirty="0">
                <a:latin typeface="Times New Roman" charset="0"/>
              </a:rPr>
              <a:t>Simple</a:t>
            </a:r>
            <a:br>
              <a:rPr lang="en-IE" sz="2200" dirty="0">
                <a:latin typeface="Times New Roman" charset="0"/>
              </a:rPr>
            </a:br>
            <a:r>
              <a:rPr lang="en-IE" sz="2200" dirty="0">
                <a:latin typeface="Times New Roman" charset="0"/>
              </a:rPr>
              <a:t>Laplacian</a:t>
            </a:r>
            <a:endParaRPr lang="en-US" sz="2200" dirty="0">
              <a:latin typeface="Times New Roman" charset="0"/>
            </a:endParaRP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6421771" y="2279799"/>
            <a:ext cx="13128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2200">
                <a:latin typeface="Times" charset="0"/>
              </a:rPr>
              <a:t>Variant of</a:t>
            </a:r>
            <a:br>
              <a:rPr lang="en-IE" sz="2200">
                <a:latin typeface="Times" charset="0"/>
              </a:rPr>
            </a:br>
            <a:r>
              <a:rPr lang="en-IE" sz="2200">
                <a:latin typeface="Times" charset="0"/>
              </a:rPr>
              <a:t>Laplacian</a:t>
            </a:r>
            <a:endParaRPr lang="en-US" sz="2200">
              <a:latin typeface="Times" charset="0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84" y="2057400"/>
            <a:ext cx="1663700" cy="134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216" y="2082211"/>
            <a:ext cx="1736725" cy="138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71" y="4273700"/>
            <a:ext cx="17145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019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404664"/>
            <a:ext cx="7772400" cy="822325"/>
          </a:xfrm>
        </p:spPr>
        <p:txBody>
          <a:bodyPr/>
          <a:lstStyle/>
          <a:p>
            <a:pPr algn="l" eaLnBrk="1" hangingPunct="1"/>
            <a:r>
              <a:rPr lang="en-IE" sz="4000" i="1" dirty="0" smtClean="0">
                <a:solidFill>
                  <a:srgbClr val="FFFFFF"/>
                </a:solidFill>
                <a:latin typeface="Times New Roman" charset="0"/>
                <a:ea typeface="MS PGothic" charset="0"/>
              </a:rPr>
              <a:t>Cont..</a:t>
            </a:r>
            <a:endParaRPr lang="en-US" sz="4000" i="1" dirty="0">
              <a:solidFill>
                <a:srgbClr val="FFFFFF"/>
              </a:solidFill>
              <a:latin typeface="Times New Roman" charset="0"/>
              <a:ea typeface="MS PGothic" charset="0"/>
            </a:endParaRPr>
          </a:p>
        </p:txBody>
      </p:sp>
      <p:pic>
        <p:nvPicPr>
          <p:cNvPr id="7" name="Picture 27" descr="How 2d median filter is applied on an Image Matrix, A sliding window approach. Due to 2nd &amp; 3rd condition we need to pad the edges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7138"/>
            <a:ext cx="8466138" cy="450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8787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References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R.C. Gonzalez and R.E. Woods, 2016. Digital Image Processing, Pearson Education India; Third edition.</a:t>
            </a:r>
          </a:p>
          <a:p>
            <a:pPr algn="just"/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A.K. Jain, 2015. Fundamentals of Digital Image Processing, Pearson Education India; First edition.</a:t>
            </a:r>
          </a:p>
          <a:p>
            <a:pPr algn="just"/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R.C. Gonzalez, R.E. Woods and S.L. </a:t>
            </a:r>
            <a:r>
              <a:rPr lang="en-US" sz="2200" dirty="0" err="1">
                <a:latin typeface="Times New Roman"/>
                <a:ea typeface="MS PGothic" charset="0"/>
                <a:cs typeface="Times New Roman"/>
              </a:rPr>
              <a:t>Eddins</a:t>
            </a:r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, 2017. Digital Image Processing Using MATLAB. McGraw Hill Education; 2 edition.</a:t>
            </a:r>
          </a:p>
          <a:p>
            <a:pPr algn="just"/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S. </a:t>
            </a:r>
            <a:r>
              <a:rPr lang="en-US" sz="2200" dirty="0" err="1">
                <a:latin typeface="Times New Roman"/>
                <a:ea typeface="MS PGothic" charset="0"/>
                <a:cs typeface="Times New Roman"/>
              </a:rPr>
              <a:t>Jayaraman</a:t>
            </a:r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, T. </a:t>
            </a:r>
            <a:r>
              <a:rPr lang="en-US" sz="2200" dirty="0" err="1">
                <a:latin typeface="Times New Roman"/>
                <a:ea typeface="MS PGothic" charset="0"/>
                <a:cs typeface="Times New Roman"/>
              </a:rPr>
              <a:t>Veerakumar</a:t>
            </a:r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, S. </a:t>
            </a:r>
            <a:r>
              <a:rPr lang="en-US" sz="2200" dirty="0" err="1">
                <a:latin typeface="Times New Roman"/>
                <a:ea typeface="MS PGothic" charset="0"/>
                <a:cs typeface="Times New Roman"/>
              </a:rPr>
              <a:t>Esakkirajan</a:t>
            </a:r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, 2017.Digital Image Processing, McGraw Hill Education; 1 edition.</a:t>
            </a:r>
          </a:p>
        </p:txBody>
      </p:sp>
    </p:spTree>
    <p:extLst>
      <p:ext uri="{BB962C8B-B14F-4D97-AF65-F5344CB8AC3E}">
        <p14:creationId xmlns:p14="http://schemas.microsoft.com/office/powerpoint/2010/main" val="1906696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772400" cy="746125"/>
          </a:xfrm>
        </p:spPr>
        <p:txBody>
          <a:bodyPr/>
          <a:lstStyle/>
          <a:p>
            <a:pPr algn="l" eaLnBrk="1" hangingPunct="1"/>
            <a:r>
              <a:rPr lang="en-US" sz="4000" i="1" dirty="0">
                <a:latin typeface="Times New Roman" charset="0"/>
                <a:ea typeface="MS PGothic" charset="0"/>
              </a:rPr>
              <a:t>Conventions: Digital Images</a:t>
            </a:r>
          </a:p>
        </p:txBody>
      </p:sp>
      <p:pic>
        <p:nvPicPr>
          <p:cNvPr id="9220" name="Picture 3" descr="3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31242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3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13" y="3612337"/>
            <a:ext cx="5427663" cy="219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3276600" y="1484784"/>
            <a:ext cx="5867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just"/>
            <a:r>
              <a:rPr lang="en-US" sz="2200" b="1" dirty="0">
                <a:latin typeface="Times New Roman" charset="0"/>
              </a:rPr>
              <a:t>Left</a:t>
            </a:r>
            <a:r>
              <a:rPr lang="en-US" sz="2200" dirty="0">
                <a:latin typeface="Times New Roman" charset="0"/>
              </a:rPr>
              <a:t>: Digital image where the point of (</a:t>
            </a:r>
            <a:r>
              <a:rPr lang="en-US" sz="2200" dirty="0" err="1">
                <a:latin typeface="Times New Roman" charset="0"/>
              </a:rPr>
              <a:t>x,y</a:t>
            </a:r>
            <a:r>
              <a:rPr lang="en-US" sz="2200" dirty="0">
                <a:latin typeface="Times New Roman" charset="0"/>
              </a:rPr>
              <a:t>) is </a:t>
            </a:r>
            <a:r>
              <a:rPr lang="en-US" sz="2200" dirty="0" err="1">
                <a:latin typeface="Times New Roman" charset="0"/>
              </a:rPr>
              <a:t>reffered</a:t>
            </a:r>
            <a:r>
              <a:rPr lang="en-US" sz="2200" dirty="0">
                <a:latin typeface="Times New Roman" charset="0"/>
              </a:rPr>
              <a:t>. </a:t>
            </a:r>
          </a:p>
          <a:p>
            <a:pPr algn="just"/>
            <a:r>
              <a:rPr lang="en-US" sz="2200" b="1" dirty="0">
                <a:latin typeface="Times New Roman" charset="0"/>
              </a:rPr>
              <a:t>Below</a:t>
            </a:r>
            <a:r>
              <a:rPr lang="en-US" sz="2200" dirty="0">
                <a:latin typeface="Times New Roman" charset="0"/>
              </a:rPr>
              <a:t>: Examples of gray-value transformations to enhance the image by controlling the contrast stretching function (</a:t>
            </a:r>
            <a:r>
              <a:rPr lang="en-US" sz="2200" dirty="0" err="1">
                <a:latin typeface="Times New Roman" charset="0"/>
              </a:rPr>
              <a:t>i</a:t>
            </a:r>
            <a:r>
              <a:rPr lang="en-US" sz="2200" dirty="0">
                <a:latin typeface="Times New Roman" charset="0"/>
              </a:rPr>
              <a:t>) and </a:t>
            </a:r>
            <a:r>
              <a:rPr lang="en-US" sz="2200" dirty="0" err="1">
                <a:latin typeface="Times New Roman" charset="0"/>
              </a:rPr>
              <a:t>thresholding</a:t>
            </a:r>
            <a:r>
              <a:rPr lang="en-US" sz="2200" dirty="0">
                <a:latin typeface="Times New Roman" charset="0"/>
              </a:rPr>
              <a:t> function (ii).</a:t>
            </a:r>
          </a:p>
        </p:txBody>
      </p:sp>
    </p:spTree>
    <p:extLst>
      <p:ext uri="{BB962C8B-B14F-4D97-AF65-F5344CB8AC3E}">
        <p14:creationId xmlns:p14="http://schemas.microsoft.com/office/powerpoint/2010/main" val="2722569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743200"/>
            <a:ext cx="8229600" cy="1139825"/>
          </a:xfrm>
        </p:spPr>
        <p:txBody>
          <a:bodyPr/>
          <a:lstStyle/>
          <a:p>
            <a:pPr marL="342900" indent="-342900" algn="ctr" eaLnBrk="1" hangingPunct="1"/>
            <a:r>
              <a:rPr lang="en-US" sz="4000">
                <a:latin typeface="Times New Roman" charset="0"/>
                <a:ea typeface="MS PGothic" charset="0"/>
              </a:rPr>
              <a:t>Intensity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413262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6868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i="1" dirty="0">
                <a:latin typeface="Times New Roman" charset="0"/>
                <a:ea typeface="MS PGothic" charset="0"/>
              </a:rPr>
              <a:t>Basic Gray Level (Intensity) Transformations Function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51947"/>
            <a:ext cx="8229600" cy="3844925"/>
          </a:xfrm>
        </p:spPr>
        <p:txBody>
          <a:bodyPr/>
          <a:lstStyle/>
          <a:p>
            <a:pPr algn="just" eaLnBrk="1" hangingPunct="1"/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The simplest image processing technique.</a:t>
            </a:r>
          </a:p>
          <a:p>
            <a:pPr lvl="1" algn="just" eaLnBrk="1" hangingPunct="1"/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s = T( r )  </a:t>
            </a:r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  <a:sym typeface="Wingdings" charset="0"/>
              </a:rPr>
              <a:t> transformation pixel r into s.</a:t>
            </a:r>
          </a:p>
          <a:p>
            <a:pPr lvl="1" algn="just" eaLnBrk="1" hangingPunct="1"/>
            <a:endParaRPr lang="en-US" sz="22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just" eaLnBrk="1" hangingPunct="1"/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Gray level is used to enhance an image :</a:t>
            </a:r>
          </a:p>
          <a:p>
            <a:pPr lvl="1" algn="just" eaLnBrk="1" hangingPunct="1"/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Negative</a:t>
            </a:r>
          </a:p>
          <a:p>
            <a:pPr lvl="1" algn="just" eaLnBrk="1" hangingPunct="1"/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Gamma Transformation</a:t>
            </a:r>
          </a:p>
          <a:p>
            <a:pPr lvl="1" algn="just" eaLnBrk="1" hangingPunct="1"/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Logarithmic Transformation</a:t>
            </a:r>
          </a:p>
          <a:p>
            <a:pPr lvl="1" algn="just" eaLnBrk="1" hangingPunct="1"/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Contrast-stretching / Piecewise linear</a:t>
            </a:r>
          </a:p>
          <a:p>
            <a:pPr lvl="1" algn="just" eaLnBrk="1" hangingPunct="1"/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Bit slicing</a:t>
            </a:r>
          </a:p>
        </p:txBody>
      </p:sp>
    </p:spTree>
    <p:extLst>
      <p:ext uri="{BB962C8B-B14F-4D97-AF65-F5344CB8AC3E}">
        <p14:creationId xmlns:p14="http://schemas.microsoft.com/office/powerpoint/2010/main" val="49570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2400" cy="8223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Negative Transformation</a:t>
            </a:r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r="2"/>
          <a:stretch>
            <a:fillRect/>
          </a:stretch>
        </p:blipFill>
        <p:spPr>
          <a:xfrm>
            <a:off x="2153123" y="1484784"/>
            <a:ext cx="4670648" cy="3278059"/>
          </a:xfrm>
          <a:noFill/>
        </p:spPr>
      </p:pic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1408932" y="4762843"/>
            <a:ext cx="6831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/>
              <a:t>Gray-level  transformation function used for image enhancement</a:t>
            </a:r>
          </a:p>
        </p:txBody>
      </p:sp>
    </p:spTree>
    <p:extLst>
      <p:ext uri="{BB962C8B-B14F-4D97-AF65-F5344CB8AC3E}">
        <p14:creationId xmlns:p14="http://schemas.microsoft.com/office/powerpoint/2010/main" val="2415736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404664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4000" i="1" dirty="0">
                <a:solidFill>
                  <a:srgbClr val="FFFFFF"/>
                </a:solidFill>
                <a:latin typeface="Times New Roman"/>
                <a:cs typeface="Times New Roman"/>
              </a:rPr>
              <a:t>Negative Transformation Example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 rot="162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7200" y="1412776"/>
            <a:ext cx="78978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9144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charset="0"/>
              </a:rPr>
              <a:t>This technique is suitable when the image has dominant black areas.</a:t>
            </a:r>
          </a:p>
          <a:p>
            <a:pPr eaLnBrk="1" hangingPunct="1">
              <a:buFontTx/>
              <a:buChar char="•"/>
            </a:pPr>
            <a:endParaRPr lang="en-US" sz="2200" dirty="0">
              <a:latin typeface="Times New Roman" charset="0"/>
            </a:endParaRPr>
          </a:p>
          <a:p>
            <a:pPr lvl="2" eaLnBrk="1" hangingPunct="1"/>
            <a:r>
              <a:rPr lang="en-US" sz="2200" dirty="0">
                <a:latin typeface="Times New Roman" charset="0"/>
              </a:rPr>
              <a:t>S = L – 1 – r   </a:t>
            </a:r>
            <a:r>
              <a:rPr lang="en-US" sz="2200" dirty="0">
                <a:latin typeface="Times New Roman" charset="0"/>
                <a:sym typeface="Wingdings" charset="0"/>
              </a:rPr>
              <a:t>  reversing the intensity (grey) level.</a:t>
            </a:r>
            <a:endParaRPr lang="en-US" sz="2200" dirty="0">
              <a:latin typeface="Times New Roman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89" y="2636912"/>
            <a:ext cx="737235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9704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1245</Words>
  <Application>Microsoft Office PowerPoint</Application>
  <PresentationFormat>On-screen Show (4:3)</PresentationFormat>
  <Paragraphs>275</Paragraphs>
  <Slides>46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MS PGothic</vt:lpstr>
      <vt:lpstr>MS PGothic</vt:lpstr>
      <vt:lpstr>Arial</vt:lpstr>
      <vt:lpstr>Calibri</vt:lpstr>
      <vt:lpstr>Helvetica</vt:lpstr>
      <vt:lpstr>Times</vt:lpstr>
      <vt:lpstr>Times New Roman</vt:lpstr>
      <vt:lpstr>Wingdings</vt:lpstr>
      <vt:lpstr>Office Theme</vt:lpstr>
      <vt:lpstr>Photo Editor Photo</vt:lpstr>
      <vt:lpstr>Equation</vt:lpstr>
      <vt:lpstr>Microsoft Equation 3.0</vt:lpstr>
      <vt:lpstr>IMAGE PROCESSING  INTENSITY TRANSFORMATION AND SPATIAL FILTERING</vt:lpstr>
      <vt:lpstr>Today’s Lesson</vt:lpstr>
      <vt:lpstr>Introduction to Spatial</vt:lpstr>
      <vt:lpstr>General Framework in Spatial Domain</vt:lpstr>
      <vt:lpstr>Conventions: Digital Images</vt:lpstr>
      <vt:lpstr>Intensity Transformations</vt:lpstr>
      <vt:lpstr>Basic Gray Level (Intensity) Transformations Function</vt:lpstr>
      <vt:lpstr>Negative Transformation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Intensity Level Slicing</vt:lpstr>
      <vt:lpstr>Histogram Transformation</vt:lpstr>
      <vt:lpstr>Histogram Processing </vt:lpstr>
      <vt:lpstr>Image Histograms</vt:lpstr>
      <vt:lpstr>Image Histograms (cont..)</vt:lpstr>
      <vt:lpstr>Properties of Image Histograms</vt:lpstr>
      <vt:lpstr>Properties of Image Histograms (cont..)</vt:lpstr>
      <vt:lpstr>Histogram Equalization</vt:lpstr>
      <vt:lpstr>Histogram Equalization</vt:lpstr>
      <vt:lpstr>Histogram Equalization</vt:lpstr>
      <vt:lpstr>Histogram Equalization – in Graph</vt:lpstr>
      <vt:lpstr>Advantages of Histogram Equalization</vt:lpstr>
      <vt:lpstr>Spatial filtering  (Smoothing and Sharpening)</vt:lpstr>
      <vt:lpstr>Spatial Filtering</vt:lpstr>
      <vt:lpstr>Spatial Example</vt:lpstr>
      <vt:lpstr>Neighbourhood Operations</vt:lpstr>
      <vt:lpstr>Neighbourhood Operations</vt:lpstr>
      <vt:lpstr>The Spatial Filtering Process</vt:lpstr>
      <vt:lpstr>Smoothing Spatial Filtering</vt:lpstr>
      <vt:lpstr>Weighted Smoothing Filters</vt:lpstr>
      <vt:lpstr>Linear Filter Example</vt:lpstr>
      <vt:lpstr>Spatial Filtering - Smoothing</vt:lpstr>
      <vt:lpstr>Smoothing Masks</vt:lpstr>
      <vt:lpstr>Spatial Filtering - Sharpening</vt:lpstr>
      <vt:lpstr>Laplacian Filter</vt:lpstr>
      <vt:lpstr>Laplacian Filter</vt:lpstr>
      <vt:lpstr>Result of Laplacian Filter</vt:lpstr>
      <vt:lpstr>Laplacian Filter</vt:lpstr>
      <vt:lpstr>Laplacian Filter</vt:lpstr>
      <vt:lpstr>Variants Laplacian Filter</vt:lpstr>
      <vt:lpstr>Cont..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cuba</cp:lastModifiedBy>
  <cp:revision>208</cp:revision>
  <cp:lastPrinted>2017-07-24T03:54:17Z</cp:lastPrinted>
  <dcterms:created xsi:type="dcterms:W3CDTF">2016-03-03T08:04:10Z</dcterms:created>
  <dcterms:modified xsi:type="dcterms:W3CDTF">2017-09-10T15:08:37Z</dcterms:modified>
</cp:coreProperties>
</file>