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359" r:id="rId3"/>
    <p:sldId id="360" r:id="rId4"/>
    <p:sldId id="361" r:id="rId5"/>
    <p:sldId id="345" r:id="rId6"/>
  </p:sldIdLst>
  <p:sldSz cx="9144000" cy="6858000" type="screen4x3"/>
  <p:notesSz cx="6797675" cy="9926638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FFCC"/>
    <a:srgbClr val="00AFA7"/>
    <a:srgbClr val="009999"/>
    <a:srgbClr val="CCFFFF"/>
    <a:srgbClr val="99FFCC"/>
    <a:srgbClr val="33CCCC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>
        <p:scale>
          <a:sx n="60" d="100"/>
          <a:sy n="60" d="100"/>
        </p:scale>
        <p:origin x="-2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GEOTECHNICAL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Stability 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(Learning activities)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70000"/>
              </a:lnSpc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Abdullah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Civil Engineering ad 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Resources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7" y="4019279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Slope Stability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1628800"/>
            <a:ext cx="8175799" cy="504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 smtClean="0">
                <a:latin typeface="Helvetica LT Std Light"/>
              </a:rPr>
              <a:t>1)	Das, B.M., “Principles of Geotechnical Engineering, 5</a:t>
            </a:r>
            <a:r>
              <a:rPr lang="en-US" sz="1800" baseline="30000" dirty="0" smtClean="0">
                <a:latin typeface="Helvetica LT Std Light"/>
              </a:rPr>
              <a:t>th</a:t>
            </a:r>
            <a:r>
              <a:rPr lang="en-US" sz="1800" dirty="0" smtClean="0">
                <a:latin typeface="Helvetica LT Std Light"/>
              </a:rPr>
              <a:t> edition”, 	Thomson Learning (2002).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62233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Referring to Figure 1  and using  the ordinary method of slices, find the factor of safety with respect to sliding.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Slope Stability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98359" y="5149909"/>
            <a:ext cx="2403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Figure 1</a:t>
            </a:r>
            <a:endParaRPr lang="en-US" sz="20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09181"/>
              </p:ext>
            </p:extLst>
          </p:nvPr>
        </p:nvGraphicFramePr>
        <p:xfrm>
          <a:off x="6051391" y="1412776"/>
          <a:ext cx="2553057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90"/>
                <a:gridCol w="11129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Parameters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 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 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 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/m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 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/m</a:t>
                      </a:r>
                      <a:r>
                        <a:rPr lang="en-US" sz="20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17.1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 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 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591175" cy="394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860466" y="4582696"/>
            <a:ext cx="2841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Das (2002)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90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Author Information</a:t>
            </a:r>
            <a:br>
              <a:rPr lang="en-GB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Amizatulhani</a:t>
            </a:r>
            <a:r>
              <a:rPr lang="en-GB" sz="2700" dirty="0" smtClean="0"/>
              <a:t> Abdullah</a:t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Yuhyi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Tadza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Youventharan</a:t>
            </a:r>
            <a:r>
              <a:rPr lang="en-GB" sz="2700" dirty="0" smtClean="0"/>
              <a:t> </a:t>
            </a:r>
            <a:r>
              <a:rPr lang="en-GB" sz="2700" dirty="0" err="1" smtClean="0"/>
              <a:t>Duraisamy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Muzamir</a:t>
            </a:r>
            <a:r>
              <a:rPr lang="en-GB" sz="2700" dirty="0" smtClean="0"/>
              <a:t> Hasan</a:t>
            </a:r>
            <a:br>
              <a:rPr lang="en-GB" sz="2700" dirty="0" smtClean="0"/>
            </a:br>
            <a:r>
              <a:rPr lang="en-GB" sz="2700" dirty="0" smtClean="0"/>
              <a:t>Ir. </a:t>
            </a:r>
            <a:r>
              <a:rPr lang="en-GB" sz="2700" dirty="0" err="1" smtClean="0"/>
              <a:t>Azhani</a:t>
            </a:r>
            <a:r>
              <a:rPr lang="en-GB" sz="2700" dirty="0" smtClean="0"/>
              <a:t> </a:t>
            </a:r>
            <a:r>
              <a:rPr lang="en-GB" sz="2700" dirty="0" err="1" smtClean="0"/>
              <a:t>Zukri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87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Custom Design</vt:lpstr>
      <vt:lpstr>GEOTECHNICAL ENGINEERING  Slope Stability  (Learning activities)</vt:lpstr>
      <vt:lpstr>Reference</vt:lpstr>
      <vt:lpstr>PowerPoint Presentation</vt:lpstr>
      <vt:lpstr>Author Information Dr. Amizatulhani Abdullah Dr. Mohd Yuhyi Mohd Tadza Dr. Youventharan Duraisamy Dr. Muzamir Hasan Ir. Azhani Zukri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AAA</cp:lastModifiedBy>
  <cp:revision>274</cp:revision>
  <cp:lastPrinted>2017-07-24T03:54:17Z</cp:lastPrinted>
  <dcterms:created xsi:type="dcterms:W3CDTF">2016-03-03T08:04:10Z</dcterms:created>
  <dcterms:modified xsi:type="dcterms:W3CDTF">2017-08-30T04:54:05Z</dcterms:modified>
</cp:coreProperties>
</file>