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sldIdLst>
    <p:sldId id="425" r:id="rId2"/>
    <p:sldId id="423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00CC"/>
    <a:srgbClr val="FF00FF"/>
    <a:srgbClr val="66FFCC"/>
    <a:srgbClr val="FF33CC"/>
    <a:srgbClr val="FF6699"/>
    <a:srgbClr val="FF66CC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979" autoAdjust="0"/>
    <p:restoredTop sz="96271" autoAdjust="0"/>
  </p:normalViewPr>
  <p:slideViewPr>
    <p:cSldViewPr>
      <p:cViewPr>
        <p:scale>
          <a:sx n="70" d="100"/>
          <a:sy n="70" d="100"/>
        </p:scale>
        <p:origin x="-1488" y="-13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6882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MY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D2B1E41-5C3E-4EAB-8F49-8FA69F245BEF}" type="datetimeFigureOut">
              <a:rPr lang="en-US" smtClean="0"/>
              <a:pPr/>
              <a:t>8/27/2017</a:t>
            </a:fld>
            <a:endParaRPr lang="en-MY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MY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1165F02-FCEA-48B3-A542-3263D84C8C3B}" type="slidenum">
              <a:rPr lang="en-MY" smtClean="0"/>
              <a:pPr/>
              <a:t>&lt;#&gt;</a:t>
            </a:fld>
            <a:endParaRPr lang="en-MY"/>
          </a:p>
        </p:txBody>
      </p:sp>
    </p:spTree>
    <p:extLst>
      <p:ext uri="{BB962C8B-B14F-4D97-AF65-F5344CB8AC3E}">
        <p14:creationId xmlns="" xmlns:p14="http://schemas.microsoft.com/office/powerpoint/2010/main" val="32578602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1487487"/>
            <a:ext cx="9144000" cy="4225925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>
            <a:normAutofit/>
          </a:bodyPr>
          <a:lstStyle>
            <a:lvl1pPr>
              <a:defRPr sz="400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1pPr>
          </a:lstStyle>
          <a:p>
            <a:r>
              <a:rPr lang="ja-JP" altLang="en-US" smtClean="0"/>
              <a:t>マスタ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280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 サブタイトルの書式設定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20325061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3CEA32-84DA-45D1-A2AE-CD31EDD23B59}" type="datetimeFigureOut">
              <a:rPr lang="en-US" smtClean="0"/>
              <a:pPr/>
              <a:t>8/27/2017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B13D9-8DC8-4981-88E2-5D1D3F79495F}" type="slidenum">
              <a:rPr lang="en-MY" smtClean="0"/>
              <a:pPr/>
              <a:t>&lt;#&gt;</a:t>
            </a:fld>
            <a:endParaRPr lang="en-MY"/>
          </a:p>
        </p:txBody>
      </p:sp>
    </p:spTree>
    <p:extLst>
      <p:ext uri="{BB962C8B-B14F-4D97-AF65-F5344CB8AC3E}">
        <p14:creationId xmlns="" xmlns:p14="http://schemas.microsoft.com/office/powerpoint/2010/main" val="2894245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3CEA32-84DA-45D1-A2AE-CD31EDD23B59}" type="datetimeFigureOut">
              <a:rPr lang="en-US" smtClean="0"/>
              <a:pPr/>
              <a:t>8/27/2017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B13D9-8DC8-4981-88E2-5D1D3F79495F}" type="slidenum">
              <a:rPr lang="en-MY" smtClean="0"/>
              <a:pPr/>
              <a:t>&lt;#&gt;</a:t>
            </a:fld>
            <a:endParaRPr lang="en-MY"/>
          </a:p>
        </p:txBody>
      </p:sp>
    </p:spTree>
    <p:extLst>
      <p:ext uri="{BB962C8B-B14F-4D97-AF65-F5344CB8AC3E}">
        <p14:creationId xmlns="" xmlns:p14="http://schemas.microsoft.com/office/powerpoint/2010/main" val="18462987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57200" y="274638"/>
            <a:ext cx="8229600" cy="114299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20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1pPr>
          </a:lstStyle>
          <a:p>
            <a:r>
              <a:rPr lang="ja-JP" altLang="en-US" smtClean="0"/>
              <a:t>マスタ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3CEA32-84DA-45D1-A2AE-CD31EDD23B59}" type="datetimeFigureOut">
              <a:rPr lang="en-US" smtClean="0"/>
              <a:pPr/>
              <a:t>8/27/2017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B13D9-8DC8-4981-88E2-5D1D3F79495F}" type="slidenum">
              <a:rPr lang="en-MY" smtClean="0"/>
              <a:pPr/>
              <a:t>&lt;#&gt;</a:t>
            </a:fld>
            <a:endParaRPr lang="en-MY"/>
          </a:p>
        </p:txBody>
      </p:sp>
    </p:spTree>
    <p:extLst>
      <p:ext uri="{BB962C8B-B14F-4D97-AF65-F5344CB8AC3E}">
        <p14:creationId xmlns="" xmlns:p14="http://schemas.microsoft.com/office/powerpoint/2010/main" val="291375457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3CEA32-84DA-45D1-A2AE-CD31EDD23B59}" type="datetimeFigureOut">
              <a:rPr lang="en-US" smtClean="0"/>
              <a:pPr/>
              <a:t>8/27/2017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B13D9-8DC8-4981-88E2-5D1D3F79495F}" type="slidenum">
              <a:rPr lang="en-MY" smtClean="0"/>
              <a:pPr/>
              <a:t>&lt;#&gt;</a:t>
            </a:fld>
            <a:endParaRPr lang="en-MY"/>
          </a:p>
        </p:txBody>
      </p:sp>
    </p:spTree>
    <p:extLst>
      <p:ext uri="{BB962C8B-B14F-4D97-AF65-F5344CB8AC3E}">
        <p14:creationId xmlns="" xmlns:p14="http://schemas.microsoft.com/office/powerpoint/2010/main" val="344955784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3CEA32-84DA-45D1-A2AE-CD31EDD23B59}" type="datetimeFigureOut">
              <a:rPr lang="en-US" smtClean="0"/>
              <a:pPr/>
              <a:t>8/27/2017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B13D9-8DC8-4981-88E2-5D1D3F79495F}" type="slidenum">
              <a:rPr lang="en-MY" smtClean="0"/>
              <a:pPr/>
              <a:t>&lt;#&gt;</a:t>
            </a:fld>
            <a:endParaRPr lang="en-MY"/>
          </a:p>
        </p:txBody>
      </p:sp>
    </p:spTree>
    <p:extLst>
      <p:ext uri="{BB962C8B-B14F-4D97-AF65-F5344CB8AC3E}">
        <p14:creationId xmlns="" xmlns:p14="http://schemas.microsoft.com/office/powerpoint/2010/main" val="8303409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3CEA32-84DA-45D1-A2AE-CD31EDD23B59}" type="datetimeFigureOut">
              <a:rPr lang="en-US" smtClean="0"/>
              <a:pPr/>
              <a:t>8/27/2017</a:t>
            </a:fld>
            <a:endParaRPr lang="en-MY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B13D9-8DC8-4981-88E2-5D1D3F79495F}" type="slidenum">
              <a:rPr lang="en-MY" smtClean="0"/>
              <a:pPr/>
              <a:t>&lt;#&gt;</a:t>
            </a:fld>
            <a:endParaRPr lang="en-MY"/>
          </a:p>
        </p:txBody>
      </p:sp>
    </p:spTree>
    <p:extLst>
      <p:ext uri="{BB962C8B-B14F-4D97-AF65-F5344CB8AC3E}">
        <p14:creationId xmlns="" xmlns:p14="http://schemas.microsoft.com/office/powerpoint/2010/main" val="7557375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3CEA32-84DA-45D1-A2AE-CD31EDD23B59}" type="datetimeFigureOut">
              <a:rPr lang="en-US" smtClean="0"/>
              <a:pPr/>
              <a:t>8/27/2017</a:t>
            </a:fld>
            <a:endParaRPr lang="en-MY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B13D9-8DC8-4981-88E2-5D1D3F79495F}" type="slidenum">
              <a:rPr lang="en-MY" smtClean="0"/>
              <a:pPr/>
              <a:t>&lt;#&gt;</a:t>
            </a:fld>
            <a:endParaRPr lang="en-MY"/>
          </a:p>
        </p:txBody>
      </p:sp>
    </p:spTree>
    <p:extLst>
      <p:ext uri="{BB962C8B-B14F-4D97-AF65-F5344CB8AC3E}">
        <p14:creationId xmlns="" xmlns:p14="http://schemas.microsoft.com/office/powerpoint/2010/main" val="380840592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3CEA32-84DA-45D1-A2AE-CD31EDD23B59}" type="datetimeFigureOut">
              <a:rPr lang="en-US" smtClean="0"/>
              <a:pPr/>
              <a:t>8/27/2017</a:t>
            </a:fld>
            <a:endParaRPr lang="en-MY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B13D9-8DC8-4981-88E2-5D1D3F79495F}" type="slidenum">
              <a:rPr lang="en-MY" smtClean="0"/>
              <a:pPr/>
              <a:t>&lt;#&gt;</a:t>
            </a:fld>
            <a:endParaRPr lang="en-MY"/>
          </a:p>
        </p:txBody>
      </p:sp>
    </p:spTree>
    <p:extLst>
      <p:ext uri="{BB962C8B-B14F-4D97-AF65-F5344CB8AC3E}">
        <p14:creationId xmlns="" xmlns:p14="http://schemas.microsoft.com/office/powerpoint/2010/main" val="425739472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3CEA32-84DA-45D1-A2AE-CD31EDD23B59}" type="datetimeFigureOut">
              <a:rPr lang="en-US" smtClean="0"/>
              <a:pPr/>
              <a:t>8/27/2017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B13D9-8DC8-4981-88E2-5D1D3F79495F}" type="slidenum">
              <a:rPr lang="en-MY" smtClean="0"/>
              <a:pPr/>
              <a:t>&lt;#&gt;</a:t>
            </a:fld>
            <a:endParaRPr lang="en-MY"/>
          </a:p>
        </p:txBody>
      </p:sp>
    </p:spTree>
    <p:extLst>
      <p:ext uri="{BB962C8B-B14F-4D97-AF65-F5344CB8AC3E}">
        <p14:creationId xmlns="" xmlns:p14="http://schemas.microsoft.com/office/powerpoint/2010/main" val="1652654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 smtClean="0"/>
              <a:t>アイコンをクリックして図を追加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3CEA32-84DA-45D1-A2AE-CD31EDD23B59}" type="datetimeFigureOut">
              <a:rPr lang="en-US" smtClean="0"/>
              <a:pPr/>
              <a:t>8/27/2017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B13D9-8DC8-4981-88E2-5D1D3F79495F}" type="slidenum">
              <a:rPr lang="en-MY" smtClean="0"/>
              <a:pPr/>
              <a:t>&lt;#&gt;</a:t>
            </a:fld>
            <a:endParaRPr lang="en-MY"/>
          </a:p>
        </p:txBody>
      </p:sp>
    </p:spTree>
    <p:extLst>
      <p:ext uri="{BB962C8B-B14F-4D97-AF65-F5344CB8AC3E}">
        <p14:creationId xmlns="" xmlns:p14="http://schemas.microsoft.com/office/powerpoint/2010/main" val="11857566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 タイトルの書式設定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3CEA32-84DA-45D1-A2AE-CD31EDD23B59}" type="datetimeFigureOut">
              <a:rPr lang="en-US" smtClean="0"/>
              <a:pPr/>
              <a:t>8/27/2017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DB13D9-8DC8-4981-88E2-5D1D3F79495F}" type="slidenum">
              <a:rPr lang="en-MY" smtClean="0"/>
              <a:pPr/>
              <a:t>&lt;#&gt;</a:t>
            </a:fld>
            <a:endParaRPr lang="en-MY"/>
          </a:p>
        </p:txBody>
      </p:sp>
    </p:spTree>
    <p:extLst>
      <p:ext uri="{BB962C8B-B14F-4D97-AF65-F5344CB8AC3E}">
        <p14:creationId xmlns="" xmlns:p14="http://schemas.microsoft.com/office/powerpoint/2010/main" val="2047996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533400" y="2133600"/>
            <a:ext cx="8001000" cy="1470025"/>
          </a:xfrm>
        </p:spPr>
        <p:txBody>
          <a:bodyPr>
            <a:normAutofit fontScale="90000"/>
          </a:bodyPr>
          <a:lstStyle/>
          <a:p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Power Plant Technology</a:t>
            </a:r>
            <a:b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GB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GB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Sustainable Issues in Power Plants</a:t>
            </a:r>
            <a:b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(Assignment 1)</a:t>
            </a:r>
            <a:endParaRPr lang="en-GB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endParaRPr lang="en-GB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by</a:t>
            </a:r>
          </a:p>
          <a:p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Mohamad Firdaus Basrawi, Dr. (Eng)</a:t>
            </a:r>
            <a:b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Mechanical Engineering Faculty</a:t>
            </a:r>
            <a:b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mfirdausb@ump.edu.my</a:t>
            </a:r>
          </a:p>
          <a:p>
            <a:endParaRPr lang="en-GB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52226" name="Picture 2" descr="Image result for CC non-commercial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20272" y="5710030"/>
            <a:ext cx="2123727" cy="74330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5475315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/>
          <p:cNvSpPr>
            <a:spLocks noChangeArrowheads="1"/>
          </p:cNvSpPr>
          <p:nvPr/>
        </p:nvSpPr>
        <p:spPr bwMode="auto">
          <a:xfrm>
            <a:off x="159563" y="1881205"/>
            <a:ext cx="8984437" cy="3477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ja-JP" sz="2800" b="1" dirty="0" smtClean="0">
                <a:latin typeface="Calibri" pitchFamily="34" charset="0"/>
                <a:ea typeface="ＭＳ 明朝" pitchFamily="17" charset="-128"/>
                <a:cs typeface="Times New Roman" pitchFamily="18" charset="0"/>
              </a:rPr>
              <a:t>Cooperative learning</a:t>
            </a:r>
            <a:endParaRPr kumimoji="1" lang="en-US" altLang="ja-JP" sz="2400" dirty="0" smtClean="0">
              <a:ea typeface="ＭＳ 明朝" pitchFamily="17" charset="-128"/>
              <a:cs typeface="Times New Roman" pitchFamily="18" charset="0"/>
            </a:endParaRPr>
          </a:p>
          <a:p>
            <a:pPr marL="177800" marR="0" lvl="0" indent="-1778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r>
              <a:rPr kumimoji="1" lang="en-US" altLang="ja-JP" sz="2400" dirty="0" smtClean="0">
                <a:ea typeface="ＭＳ 明朝" pitchFamily="17" charset="-128"/>
                <a:cs typeface="Times New Roman" pitchFamily="18" charset="0"/>
              </a:rPr>
              <a:t>Compare FiT in Malaysia with 2 or more other countries in the world in various aspect. For instace, in terms of type of renewable energy, mechanism, penetration rate, obstacle, etc.  </a:t>
            </a:r>
          </a:p>
          <a:p>
            <a:pPr marL="177800" lvl="0" indent="-1778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</a:pPr>
            <a:r>
              <a:rPr kumimoji="1" lang="en-US" altLang="ja-JP" sz="2400" dirty="0" smtClean="0">
                <a:ea typeface="ＭＳ 明朝" pitchFamily="17" charset="-128"/>
                <a:cs typeface="Times New Roman" pitchFamily="18" charset="0"/>
              </a:rPr>
              <a:t> Requirement:</a:t>
            </a:r>
          </a:p>
          <a:p>
            <a:pPr marL="177800" indent="-1778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1" lang="en-US" altLang="ja-JP" sz="2400" dirty="0" smtClean="0">
                <a:ea typeface="ＭＳ 明朝" pitchFamily="17" charset="-128"/>
                <a:cs typeface="Times New Roman" pitchFamily="18" charset="0"/>
              </a:rPr>
              <a:t>		5 pages</a:t>
            </a:r>
          </a:p>
          <a:p>
            <a:pPr marL="177800" indent="-1778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1" lang="en-US" altLang="ja-JP" sz="2400" dirty="0" smtClean="0">
                <a:ea typeface="ＭＳ 明朝" pitchFamily="17" charset="-128"/>
                <a:cs typeface="Times New Roman" pitchFamily="18" charset="0"/>
              </a:rPr>
              <a:t>		A4 size</a:t>
            </a:r>
          </a:p>
          <a:p>
            <a:pPr marL="177800" indent="-1778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1" lang="en-US" altLang="ja-JP" sz="2400" dirty="0" smtClean="0">
                <a:ea typeface="ＭＳ 明朝" pitchFamily="17" charset="-128"/>
                <a:cs typeface="Times New Roman" pitchFamily="18" charset="0"/>
              </a:rPr>
              <a:t>		Font: 12point</a:t>
            </a:r>
          </a:p>
          <a:p>
            <a:pPr marL="177800" indent="-1778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1" lang="en-US" altLang="ja-JP" sz="2400" dirty="0" smtClean="0">
                <a:ea typeface="ＭＳ 明朝" pitchFamily="17" charset="-128"/>
                <a:cs typeface="Times New Roman" pitchFamily="18" charset="0"/>
              </a:rPr>
              <a:t>		Reference must be clearly cited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OCW Template</Template>
  <TotalTime>35092</TotalTime>
  <Words>55</Words>
  <Application>Microsoft Office PowerPoint</Application>
  <PresentationFormat>画面に合わせる (4:3)</PresentationFormat>
  <Paragraphs>11</Paragraphs>
  <Slides>2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3" baseType="lpstr">
      <vt:lpstr>Office テーマ</vt:lpstr>
      <vt:lpstr>Power Plant Technology  Sustainable Issues in Power Plants (Assignment 1)</vt:lpstr>
      <vt:lpstr>スライド 2</vt:lpstr>
    </vt:vector>
  </TitlesOfParts>
  <Company>HP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5AVE</cp:lastModifiedBy>
  <cp:revision>1089</cp:revision>
  <dcterms:created xsi:type="dcterms:W3CDTF">2010-07-05T07:50:24Z</dcterms:created>
  <dcterms:modified xsi:type="dcterms:W3CDTF">2017-08-27T02:44:42Z</dcterms:modified>
</cp:coreProperties>
</file>