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99" r:id="rId3"/>
    <p:sldId id="257" r:id="rId4"/>
    <p:sldId id="298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435" y="2226485"/>
            <a:ext cx="80162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Engineering Surveying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Introduction to Survey Engineering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5" y="6662382"/>
            <a:ext cx="685801" cy="195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4335" y="6652991"/>
            <a:ext cx="2362201" cy="34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Introduction To Survey Engineering, by </a:t>
            </a:r>
            <a:r>
              <a:rPr lang="en-GB" sz="800" dirty="0" err="1"/>
              <a:t>Mohd</a:t>
            </a:r>
            <a:r>
              <a:rPr lang="en-GB" sz="800" dirty="0"/>
              <a:t> </a:t>
            </a:r>
            <a:r>
              <a:rPr lang="en-GB" sz="800" dirty="0" smtClean="0"/>
              <a:t>Arif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41910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By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Mohd</a:t>
            </a:r>
            <a:r>
              <a:rPr lang="en-US" dirty="0" smtClean="0">
                <a:solidFill>
                  <a:schemeClr val="bg1"/>
                </a:solidFill>
              </a:rPr>
              <a:t> Arif </a:t>
            </a:r>
            <a:r>
              <a:rPr lang="en-US" dirty="0" err="1" smtClean="0">
                <a:solidFill>
                  <a:schemeClr val="bg1"/>
                </a:solidFill>
              </a:rPr>
              <a:t>Sulaiman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Faculty of Civil Engineering &amp; Earth Resources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mdarif@ump.edu</a:t>
            </a:r>
            <a:endParaRPr lang="en-MY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785" y="3352800"/>
            <a:ext cx="8497825" cy="3124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356" y="299473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Exercise #6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91400" y="5715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Q1(a)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461356" y="1477730"/>
            <a:ext cx="82254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 smtClean="0"/>
              <a:t>Question 1</a:t>
            </a:r>
          </a:p>
          <a:p>
            <a:r>
              <a:rPr lang="en-MY" dirty="0" smtClean="0"/>
              <a:t>A </a:t>
            </a:r>
            <a:r>
              <a:rPr lang="en-MY" dirty="0"/>
              <a:t>centre line of a proposed road of formation width 6 m is rising at a slope of 1 in 100 from </a:t>
            </a:r>
            <a:r>
              <a:rPr lang="en-MY" dirty="0" err="1"/>
              <a:t>chainage</a:t>
            </a:r>
            <a:r>
              <a:rPr lang="en-MY" dirty="0"/>
              <a:t> 50 m to </a:t>
            </a:r>
            <a:r>
              <a:rPr lang="en-MY" dirty="0" err="1"/>
              <a:t>chainage</a:t>
            </a:r>
            <a:r>
              <a:rPr lang="en-MY" dirty="0"/>
              <a:t> 150 m as shown in Figure </a:t>
            </a:r>
            <a:r>
              <a:rPr lang="en-MY" dirty="0" smtClean="0"/>
              <a:t>Q1(a</a:t>
            </a:r>
            <a:r>
              <a:rPr lang="en-MY" dirty="0"/>
              <a:t>). The existing ground levels on the centre line at </a:t>
            </a:r>
            <a:r>
              <a:rPr lang="en-MY" dirty="0" err="1"/>
              <a:t>chainage</a:t>
            </a:r>
            <a:r>
              <a:rPr lang="en-MY" dirty="0"/>
              <a:t> 50 m, 100 m, and 150 m are 48.762 m, 49.238 m and 49.076 m respectively. The formation level at CH 50 m is 50.000 m. Figure </a:t>
            </a:r>
            <a:r>
              <a:rPr lang="en-MY" dirty="0" smtClean="0"/>
              <a:t>Q1(b</a:t>
            </a:r>
            <a:r>
              <a:rPr lang="en-MY" dirty="0"/>
              <a:t>) shows the cross section of every </a:t>
            </a:r>
            <a:r>
              <a:rPr lang="en-MY" dirty="0" err="1"/>
              <a:t>chainage</a:t>
            </a:r>
            <a:r>
              <a:rPr lang="en-MY" dirty="0"/>
              <a:t>. The side slope of section is 1 in 2 at all </a:t>
            </a:r>
            <a:r>
              <a:rPr lang="en-MY" dirty="0" err="1"/>
              <a:t>chainages</a:t>
            </a:r>
            <a:r>
              <a:rPr lang="en-MY" dirty="0"/>
              <a:t>, calculate the volume of soil to be embarked for the proposed road.</a:t>
            </a:r>
          </a:p>
        </p:txBody>
      </p:sp>
    </p:spTree>
    <p:extLst>
      <p:ext uri="{BB962C8B-B14F-4D97-AF65-F5344CB8AC3E}">
        <p14:creationId xmlns:p14="http://schemas.microsoft.com/office/powerpoint/2010/main" val="295761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82" y="1524000"/>
            <a:ext cx="5276190" cy="222857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524000"/>
            <a:ext cx="4590476" cy="229523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3962400"/>
            <a:ext cx="4904762" cy="24476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791200" y="5638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Q1(b)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1361406"/>
            <a:ext cx="8001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 smtClean="0"/>
              <a:t>Question 2</a:t>
            </a:r>
          </a:p>
          <a:p>
            <a:endParaRPr lang="en-MY" dirty="0"/>
          </a:p>
          <a:p>
            <a:r>
              <a:rPr lang="en-MY" dirty="0" smtClean="0"/>
              <a:t>Figure Q2 </a:t>
            </a:r>
            <a:r>
              <a:rPr lang="en-MY" dirty="0"/>
              <a:t>shows three cross sections with their respective ground levels and formation levels for new proposed housings.  Calculate the volume of material excavated in constructing the proposed platform</a:t>
            </a: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6" t="27066" r="26923" b="15955"/>
          <a:stretch>
            <a:fillRect/>
          </a:stretch>
        </p:blipFill>
        <p:spPr bwMode="auto">
          <a:xfrm>
            <a:off x="1809182" y="2819400"/>
            <a:ext cx="5153593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791200" y="5638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Q2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0679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338680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dirty="0" smtClean="0">
                <a:solidFill>
                  <a:schemeClr val="bg1"/>
                </a:solidFill>
              </a:rPr>
              <a:t>Author Information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Dr Idris bin Ali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Dr Cheng Hock Tian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1667</TotalTime>
  <Words>182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Gill Sans MT</vt:lpstr>
      <vt:lpstr>Verdana</vt:lpstr>
      <vt:lpstr>Wingdings 2</vt:lpstr>
      <vt:lpstr>Solstice</vt:lpstr>
      <vt:lpstr>Engineering Surveying  Introduction to Survey Engineering</vt:lpstr>
      <vt:lpstr>Exercise #6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 : Introduction to Surveying Engineering</dc:title>
  <dc:creator>User</dc:creator>
  <cp:lastModifiedBy>Arif</cp:lastModifiedBy>
  <cp:revision>58</cp:revision>
  <dcterms:created xsi:type="dcterms:W3CDTF">2009-12-28T08:35:34Z</dcterms:created>
  <dcterms:modified xsi:type="dcterms:W3CDTF">2017-09-05T09:34:31Z</dcterms:modified>
</cp:coreProperties>
</file>