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363" r:id="rId2"/>
    <p:sldId id="364" r:id="rId3"/>
  </p:sldIdLst>
  <p:sldSz cx="9144000" cy="6858000" type="screen4x3"/>
  <p:notesSz cx="6797675" cy="9926638"/>
  <p:custDataLst>
    <p:tags r:id="rId6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999"/>
    <a:srgbClr val="00AFA7"/>
    <a:srgbClr val="CCFFFF"/>
    <a:srgbClr val="00FFCC"/>
    <a:srgbClr val="99FFCC"/>
    <a:srgbClr val="33CCCC"/>
    <a:srgbClr val="006699"/>
    <a:srgbClr val="336699"/>
    <a:srgbClr val="3366CC"/>
    <a:srgbClr val="00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392" autoAdjust="0"/>
    <p:restoredTop sz="95179"/>
  </p:normalViewPr>
  <p:slideViewPr>
    <p:cSldViewPr snapToObjects="1">
      <p:cViewPr varScale="1">
        <p:scale>
          <a:sx n="86" d="100"/>
          <a:sy n="86" d="100"/>
        </p:scale>
        <p:origin x="1928" y="20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5" Type="http://schemas.openxmlformats.org/officeDocument/2006/relationships/handoutMaster" Target="handoutMasters/handoutMaster1.xml"/><Relationship Id="rId6" Type="http://schemas.openxmlformats.org/officeDocument/2006/relationships/tags" Target="tags/tag1.xml"/><Relationship Id="rId7" Type="http://schemas.openxmlformats.org/officeDocument/2006/relationships/presProps" Target="presProps.xml"/><Relationship Id="rId8" Type="http://schemas.openxmlformats.org/officeDocument/2006/relationships/viewProps" Target="viewProps.xml"/><Relationship Id="rId9" Type="http://schemas.openxmlformats.org/officeDocument/2006/relationships/theme" Target="theme/theme1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E9C86C0-41C2-A64F-A5D3-65308364D734}" type="datetimeFigureOut">
              <a:rPr lang="en-US" smtClean="0"/>
              <a:t>8/27/17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8377671-060F-9C43-AB6A-16DB37710E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32166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2FF5C8C-4E0A-4340-A20C-AFF94B550D4C}" type="datetimeFigureOut">
              <a:t>8/27/17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4A1761-9BDC-1847-AEC4-8F8E20EE702D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36176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1487487"/>
            <a:ext cx="9144000" cy="4225925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>
            <a:normAutofit/>
          </a:bodyPr>
          <a:lstStyle>
            <a:lvl1pPr>
              <a:defRPr sz="400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280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325061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8/27/17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4245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8/27/17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62987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57200" y="274638"/>
            <a:ext cx="8229600" cy="114299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20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8/27/17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375457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8/27/17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955784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8/27/17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03409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8/27/17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57375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8/27/17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840592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8/27/17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739472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8/27/17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2654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8/27/17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57566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FEAAC8-B8D1-874E-AA70-8B4502729C1D}" type="datetimeFigureOut">
              <a:rPr lang="en-US" smtClean="0"/>
              <a:t>8/27/17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7996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BTP 3822</a:t>
            </a:r>
            <a:b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BIOPHARMACEUTICS</a:t>
            </a:r>
            <a:b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GB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GB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GB" b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ASSIGNMENTS </a:t>
            </a:r>
            <a:r>
              <a:rPr lang="en-GB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</a:t>
            </a:r>
            <a:endParaRPr lang="en-GB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Subtitle 4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endParaRPr lang="en-GB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by</a:t>
            </a:r>
          </a:p>
          <a:p>
            <a:r>
              <a:rPr lang="en-GB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Dr.</a:t>
            </a:r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Arshad Ali Khan</a:t>
            </a:r>
            <a:b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Faculty of Engineering Technology</a:t>
            </a:r>
            <a:b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GB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arshad@ump.edu.my</a:t>
            </a:r>
            <a:endParaRPr lang="en-GB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GB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9304127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Topic 1 – Drug </a:t>
            </a:r>
            <a:r>
              <a:rPr lang="en-US" dirty="0" smtClean="0"/>
              <a:t>metabolism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Drug metabolism:</a:t>
            </a:r>
          </a:p>
          <a:p>
            <a:pPr marL="0" indent="0">
              <a:buNone/>
            </a:pPr>
            <a:r>
              <a:rPr lang="en-US" sz="2400" dirty="0" smtClean="0"/>
              <a:t>	- Explain the role of metabolism</a:t>
            </a:r>
          </a:p>
          <a:p>
            <a:pPr marL="0" indent="0">
              <a:buNone/>
            </a:pPr>
            <a:endParaRPr lang="en-US" sz="2400" dirty="0" smtClean="0"/>
          </a:p>
          <a:p>
            <a:r>
              <a:rPr lang="en-US" sz="2400" dirty="0" smtClean="0"/>
              <a:t>Phases of metabolism</a:t>
            </a:r>
          </a:p>
          <a:p>
            <a:pPr marL="0" indent="0">
              <a:buNone/>
            </a:pPr>
            <a:r>
              <a:rPr lang="en-US" sz="2400" dirty="0"/>
              <a:t>	</a:t>
            </a:r>
            <a:r>
              <a:rPr lang="en-US" sz="2400" dirty="0" smtClean="0"/>
              <a:t>- Discuss the three phases of metabolism</a:t>
            </a:r>
          </a:p>
          <a:p>
            <a:pPr marL="0" indent="0">
              <a:buNone/>
            </a:pPr>
            <a:endParaRPr lang="en-US" sz="2400" dirty="0" smtClean="0"/>
          </a:p>
          <a:p>
            <a:r>
              <a:rPr lang="en-US" sz="2400" dirty="0" smtClean="0"/>
              <a:t>Factor affecting drug metabolism</a:t>
            </a:r>
          </a:p>
          <a:p>
            <a:pPr marL="0" indent="0">
              <a:buNone/>
            </a:pPr>
            <a:r>
              <a:rPr lang="en-US" sz="2400" dirty="0" smtClean="0"/>
              <a:t>	- elaborate the important factors of drug metabolism</a:t>
            </a:r>
          </a:p>
          <a:p>
            <a:pPr marL="0" indent="0">
              <a:buNone/>
            </a:pPr>
            <a:endParaRPr lang="en-US" sz="24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2679622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PRESENTER" val="9923678e78673762afb9b6d92d4d24e4a0201aca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1203</TotalTime>
  <Words>16</Words>
  <Application>Microsoft Macintosh PowerPoint</Application>
  <PresentationFormat>On-screen Show (4:3)</PresentationFormat>
  <Paragraphs>13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Calibri</vt:lpstr>
      <vt:lpstr>Helvetica</vt:lpstr>
      <vt:lpstr>Arial</vt:lpstr>
      <vt:lpstr>Office Theme</vt:lpstr>
      <vt:lpstr>BTP 3822 BIOPHARMACEUTICS  ASSIGNMENTS I</vt:lpstr>
      <vt:lpstr>Topic 1 – Drug metabolism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azman</dc:creator>
  <cp:lastModifiedBy>0164056411</cp:lastModifiedBy>
  <cp:revision>195</cp:revision>
  <cp:lastPrinted>2017-07-24T03:54:17Z</cp:lastPrinted>
  <dcterms:created xsi:type="dcterms:W3CDTF">2016-03-03T08:04:10Z</dcterms:created>
  <dcterms:modified xsi:type="dcterms:W3CDTF">2017-08-26T17:19:49Z</dcterms:modified>
</cp:coreProperties>
</file>