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63" r:id="rId2"/>
    <p:sldId id="364" r:id="rId3"/>
  </p:sldIdLst>
  <p:sldSz cx="9144000" cy="6858000" type="screen4x3"/>
  <p:notesSz cx="6797675" cy="9926638"/>
  <p:custDataLst>
    <p:tags r:id="rId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AFA7"/>
    <a:srgbClr val="CCFFFF"/>
    <a:srgbClr val="00FFCC"/>
    <a:srgbClr val="99FFCC"/>
    <a:srgbClr val="33CCCC"/>
    <a:srgbClr val="006699"/>
    <a:srgbClr val="336699"/>
    <a:srgbClr val="3366CC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92" autoAdjust="0"/>
    <p:restoredTop sz="95179"/>
  </p:normalViewPr>
  <p:slideViewPr>
    <p:cSldViewPr snapToObjects="1">
      <p:cViewPr varScale="1">
        <p:scale>
          <a:sx n="86" d="100"/>
          <a:sy n="86" d="100"/>
        </p:scale>
        <p:origin x="1928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tags" Target="tags/tag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C86C0-41C2-A64F-A5D3-65308364D734}" type="datetimeFigureOut">
              <a:rPr lang="en-US" smtClean="0"/>
              <a:t>8/27/17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77671-060F-9C43-AB6A-16DB37710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1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F5C8C-4E0A-4340-A20C-AFF94B550D4C}" type="datetimeFigureOut">
              <a:t>8/27/17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A1761-9BDC-1847-AEC4-8F8E20EE702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17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487487"/>
            <a:ext cx="9144000" cy="4225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250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9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274638"/>
            <a:ext cx="8229600" cy="1142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754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57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4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3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05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94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5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56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9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BTP 3822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BIOPHARMACEUTICS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ASSIGNMENTS </a:t>
            </a:r>
            <a:r>
              <a:rPr lang="en-GB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</a:t>
            </a:r>
          </a:p>
          <a:p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Arshad Ali Khan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Faculty of Engineering Technology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arshad@ump.edu.my</a:t>
            </a:r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3041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 1 – Drug </a:t>
            </a:r>
            <a:r>
              <a:rPr lang="en-US" dirty="0" smtClean="0"/>
              <a:t>metabolism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Drug metabolism:</a:t>
            </a:r>
          </a:p>
          <a:p>
            <a:pPr marL="0" indent="0">
              <a:buNone/>
            </a:pPr>
            <a:r>
              <a:rPr lang="en-US" sz="2400" dirty="0" smtClean="0"/>
              <a:t>	- Explain the role of metabolism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Phases of metabolism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- Discuss the three phases of metabolism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Factor affecting drug metabolism</a:t>
            </a:r>
          </a:p>
          <a:p>
            <a:pPr marL="0" indent="0">
              <a:buNone/>
            </a:pPr>
            <a:r>
              <a:rPr lang="en-US" sz="2400" dirty="0" smtClean="0"/>
              <a:t>	- elaborate the important factors of drug metabolism</a:t>
            </a:r>
          </a:p>
          <a:p>
            <a:pPr marL="0" indent="0">
              <a:buNone/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67962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923678e78673762afb9b6d92d4d24e4a0201ac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1203</TotalTime>
  <Words>16</Words>
  <Application>Microsoft Macintosh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Helvetica</vt:lpstr>
      <vt:lpstr>Arial</vt:lpstr>
      <vt:lpstr>Office Theme</vt:lpstr>
      <vt:lpstr>BTP 3822 BIOPHARMACEUTICS  ASSIGNMENTS I</vt:lpstr>
      <vt:lpstr>Topic 1 – Drug metabolism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azman</dc:creator>
  <cp:lastModifiedBy>0164056411</cp:lastModifiedBy>
  <cp:revision>195</cp:revision>
  <cp:lastPrinted>2017-07-24T03:54:17Z</cp:lastPrinted>
  <dcterms:created xsi:type="dcterms:W3CDTF">2016-03-03T08:04:10Z</dcterms:created>
  <dcterms:modified xsi:type="dcterms:W3CDTF">2017-08-26T17:19:49Z</dcterms:modified>
</cp:coreProperties>
</file>