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9" r:id="rId2"/>
    <p:sldId id="360" r:id="rId3"/>
    <p:sldId id="361" r:id="rId4"/>
    <p:sldId id="364" r:id="rId5"/>
    <p:sldId id="366" r:id="rId6"/>
    <p:sldId id="365" r:id="rId7"/>
    <p:sldId id="367" r:id="rId8"/>
    <p:sldId id="368" r:id="rId9"/>
    <p:sldId id="369" r:id="rId10"/>
    <p:sldId id="371" r:id="rId11"/>
    <p:sldId id="374" r:id="rId12"/>
    <p:sldId id="375" r:id="rId13"/>
    <p:sldId id="372" r:id="rId14"/>
    <p:sldId id="362" r:id="rId15"/>
    <p:sldId id="363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AFA7"/>
    <a:srgbClr val="009999"/>
    <a:srgbClr val="CCFFFF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60" d="100"/>
          <a:sy n="60" d="100"/>
        </p:scale>
        <p:origin x="9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A49DE-8B3D-4831-9839-1EF2C480A170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DB2B41-E137-4AF8-8F10-23324C089C2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Helvetica LT Std Light"/>
            </a:rPr>
            <a:t>Set Reset (</a:t>
          </a:r>
          <a:r>
            <a:rPr lang="en-US" sz="3200" b="1" dirty="0" smtClean="0">
              <a:solidFill>
                <a:schemeClr val="tx1"/>
              </a:solidFill>
              <a:latin typeface="Helvetica LT Std Light"/>
            </a:rPr>
            <a:t>SR</a:t>
          </a:r>
          <a:r>
            <a:rPr lang="en-US" sz="3200" dirty="0" smtClean="0">
              <a:solidFill>
                <a:schemeClr val="tx1"/>
              </a:solidFill>
              <a:latin typeface="Helvetica LT Std Light"/>
            </a:rPr>
            <a:t>)</a:t>
          </a:r>
          <a:endParaRPr lang="en-US" sz="3200" dirty="0">
            <a:solidFill>
              <a:schemeClr val="tx1"/>
            </a:solidFill>
            <a:latin typeface="Helvetica LT Std Light"/>
          </a:endParaRPr>
        </a:p>
      </dgm:t>
    </dgm:pt>
    <dgm:pt modelId="{06062355-659F-4AA6-8054-EA382CF7CE23}" type="parTrans" cxnId="{CEB8C578-A933-4A5B-A820-6A0AFB77F38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1E140CFF-D57A-491C-9103-536F36D5BAA7}" type="sibTrans" cxnId="{CEB8C578-A933-4A5B-A820-6A0AFB77F38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20CAB608-2456-4615-85CD-AE2B4F785ED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Helvetica LT Std Light"/>
            </a:rPr>
            <a:t>Set (S) input : HIGH or 1 state</a:t>
          </a:r>
          <a:endParaRPr lang="en-US" sz="2400" dirty="0">
            <a:solidFill>
              <a:schemeClr val="tx1"/>
            </a:solidFill>
            <a:latin typeface="Helvetica LT Std Light"/>
          </a:endParaRPr>
        </a:p>
      </dgm:t>
    </dgm:pt>
    <dgm:pt modelId="{5A73A507-B397-4BAD-865B-90BF3BB054E9}" type="parTrans" cxnId="{61062E3C-DAFE-4965-908D-CBD2BFDC33A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50B3ED35-8CC2-40E9-8E17-8C7C29E42B85}" type="sibTrans" cxnId="{61062E3C-DAFE-4965-908D-CBD2BFDC33A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B38569ED-6F22-4155-8B61-C40759211AE1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Helvetica LT Std Light"/>
            </a:rPr>
            <a:t>Two Type</a:t>
          </a:r>
          <a:endParaRPr lang="en-US" sz="3200" dirty="0">
            <a:solidFill>
              <a:schemeClr val="tx1"/>
            </a:solidFill>
            <a:latin typeface="Helvetica LT Std Light"/>
          </a:endParaRPr>
        </a:p>
      </dgm:t>
    </dgm:pt>
    <dgm:pt modelId="{49EFB6AF-2239-4A2C-9014-08B471E825F1}" type="parTrans" cxnId="{1B4D8D04-DD03-43C1-BC3F-1E51EC42A5C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327458CD-D2A1-4738-AA9C-3B428D68C59C}" type="sibTrans" cxnId="{1B4D8D04-DD03-43C1-BC3F-1E51EC42A5C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64AEFD7E-0A41-4DC0-8FBC-FA646F9AE33B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Helvetica LT Std Light"/>
            </a:rPr>
            <a:t>NAND Gate Latch</a:t>
          </a:r>
          <a:endParaRPr lang="en-US" sz="2800" dirty="0">
            <a:solidFill>
              <a:schemeClr val="tx1"/>
            </a:solidFill>
            <a:latin typeface="Helvetica LT Std Light"/>
          </a:endParaRPr>
        </a:p>
      </dgm:t>
    </dgm:pt>
    <dgm:pt modelId="{93A30FEC-FF6A-44E6-83F4-606D96BAAFBC}" type="parTrans" cxnId="{A9E7E596-AC5F-4A68-9286-2BD0C00558D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4F7BE4E3-8EC4-4000-8496-37A13484EE31}" type="sibTrans" cxnId="{A9E7E596-AC5F-4A68-9286-2BD0C00558D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Helvetica LT Std Light"/>
          </a:endParaRPr>
        </a:p>
      </dgm:t>
    </dgm:pt>
    <dgm:pt modelId="{836A7EE0-D290-42C6-9AE7-DED86EC9750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Helvetica LT Std Light"/>
            </a:rPr>
            <a:t>Reset (R) input : LOW or 0 state</a:t>
          </a:r>
          <a:endParaRPr lang="en-US" sz="2400" dirty="0">
            <a:solidFill>
              <a:schemeClr val="tx1"/>
            </a:solidFill>
            <a:latin typeface="Helvetica LT Std Light"/>
          </a:endParaRPr>
        </a:p>
      </dgm:t>
    </dgm:pt>
    <dgm:pt modelId="{6976BFBA-3E03-4112-B435-522D66B59FDE}" type="parTrans" cxnId="{DBB43472-5AFA-4F89-9342-C5A888CBC19F}">
      <dgm:prSet/>
      <dgm:spPr/>
      <dgm:t>
        <a:bodyPr/>
        <a:lstStyle/>
        <a:p>
          <a:endParaRPr lang="en-US"/>
        </a:p>
      </dgm:t>
    </dgm:pt>
    <dgm:pt modelId="{CEBB2F9C-AB8D-43C4-9A04-820814F7F70C}" type="sibTrans" cxnId="{DBB43472-5AFA-4F89-9342-C5A888CBC19F}">
      <dgm:prSet/>
      <dgm:spPr/>
      <dgm:t>
        <a:bodyPr/>
        <a:lstStyle/>
        <a:p>
          <a:endParaRPr lang="en-US"/>
        </a:p>
      </dgm:t>
    </dgm:pt>
    <dgm:pt modelId="{DA3C336E-A191-4713-BEF4-28DE7628452C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Helvetica LT Std Light"/>
            </a:rPr>
            <a:t>NOR Gate Latch</a:t>
          </a:r>
          <a:endParaRPr lang="en-US" sz="2800" dirty="0">
            <a:solidFill>
              <a:schemeClr val="tx1"/>
            </a:solidFill>
            <a:latin typeface="Helvetica LT Std Light"/>
          </a:endParaRPr>
        </a:p>
      </dgm:t>
    </dgm:pt>
    <dgm:pt modelId="{B3E141FF-8AF5-4D4C-A3E5-3C7864D24C73}" type="parTrans" cxnId="{DD5AE6C8-F188-4D0A-93C2-180CD347027E}">
      <dgm:prSet/>
      <dgm:spPr/>
      <dgm:t>
        <a:bodyPr/>
        <a:lstStyle/>
        <a:p>
          <a:endParaRPr lang="en-US"/>
        </a:p>
      </dgm:t>
    </dgm:pt>
    <dgm:pt modelId="{ED17B01F-7B1A-47FB-811F-EDD93B7E60CA}" type="sibTrans" cxnId="{DD5AE6C8-F188-4D0A-93C2-180CD347027E}">
      <dgm:prSet/>
      <dgm:spPr/>
      <dgm:t>
        <a:bodyPr/>
        <a:lstStyle/>
        <a:p>
          <a:endParaRPr lang="en-US"/>
        </a:p>
      </dgm:t>
    </dgm:pt>
    <dgm:pt modelId="{947B1A31-6644-4361-AA54-F48D9C7BCB15}" type="pres">
      <dgm:prSet presAssocID="{883A49DE-8B3D-4831-9839-1EF2C480A1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6A1AC9-F31D-4F5C-895C-AA765D65F4E7}" type="pres">
      <dgm:prSet presAssocID="{A4DB2B41-E137-4AF8-8F10-23324C089C2E}" presName="root" presStyleCnt="0"/>
      <dgm:spPr/>
    </dgm:pt>
    <dgm:pt modelId="{186A527B-DB5D-4A3D-BC0D-9E200A2DA0B1}" type="pres">
      <dgm:prSet presAssocID="{A4DB2B41-E137-4AF8-8F10-23324C089C2E}" presName="rootComposite" presStyleCnt="0"/>
      <dgm:spPr/>
    </dgm:pt>
    <dgm:pt modelId="{9A4686DA-D143-403D-B23D-2F155A549D8E}" type="pres">
      <dgm:prSet presAssocID="{A4DB2B41-E137-4AF8-8F10-23324C089C2E}" presName="rootText" presStyleLbl="node1" presStyleIdx="0" presStyleCnt="2"/>
      <dgm:spPr/>
      <dgm:t>
        <a:bodyPr/>
        <a:lstStyle/>
        <a:p>
          <a:endParaRPr lang="en-US"/>
        </a:p>
      </dgm:t>
    </dgm:pt>
    <dgm:pt modelId="{994FE816-EB01-4A9B-894F-90465C4B6B7A}" type="pres">
      <dgm:prSet presAssocID="{A4DB2B41-E137-4AF8-8F10-23324C089C2E}" presName="rootConnector" presStyleLbl="node1" presStyleIdx="0" presStyleCnt="2"/>
      <dgm:spPr/>
      <dgm:t>
        <a:bodyPr/>
        <a:lstStyle/>
        <a:p>
          <a:endParaRPr lang="en-US"/>
        </a:p>
      </dgm:t>
    </dgm:pt>
    <dgm:pt modelId="{3E211B85-C94A-484C-AD8C-6AB2745EF6E2}" type="pres">
      <dgm:prSet presAssocID="{A4DB2B41-E137-4AF8-8F10-23324C089C2E}" presName="childShape" presStyleCnt="0"/>
      <dgm:spPr/>
    </dgm:pt>
    <dgm:pt modelId="{9A72E8F5-7C44-433D-9093-30A44249D394}" type="pres">
      <dgm:prSet presAssocID="{5A73A507-B397-4BAD-865B-90BF3BB054E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8B16BBDC-FA14-4D11-9317-46062210771A}" type="pres">
      <dgm:prSet presAssocID="{20CAB608-2456-4615-85CD-AE2B4F785ED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58EDA-7A22-4867-A406-4F7429B8B834}" type="pres">
      <dgm:prSet presAssocID="{6976BFBA-3E03-4112-B435-522D66B59FD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18164D8-9182-4A18-AFFE-F0E2A9631019}" type="pres">
      <dgm:prSet presAssocID="{836A7EE0-D290-42C6-9AE7-DED86EC9750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B87D6-7A82-4BDD-A9B9-632976F54203}" type="pres">
      <dgm:prSet presAssocID="{B38569ED-6F22-4155-8B61-C40759211AE1}" presName="root" presStyleCnt="0"/>
      <dgm:spPr/>
    </dgm:pt>
    <dgm:pt modelId="{53DE0582-C320-42FC-A790-4F1B1F14089C}" type="pres">
      <dgm:prSet presAssocID="{B38569ED-6F22-4155-8B61-C40759211AE1}" presName="rootComposite" presStyleCnt="0"/>
      <dgm:spPr/>
    </dgm:pt>
    <dgm:pt modelId="{C218F891-16D1-4405-95E6-AE3CB0DEC575}" type="pres">
      <dgm:prSet presAssocID="{B38569ED-6F22-4155-8B61-C40759211AE1}" presName="rootText" presStyleLbl="node1" presStyleIdx="1" presStyleCnt="2"/>
      <dgm:spPr/>
      <dgm:t>
        <a:bodyPr/>
        <a:lstStyle/>
        <a:p>
          <a:endParaRPr lang="en-US"/>
        </a:p>
      </dgm:t>
    </dgm:pt>
    <dgm:pt modelId="{6142A308-8A8C-4B81-9A73-78AB5CAC174F}" type="pres">
      <dgm:prSet presAssocID="{B38569ED-6F22-4155-8B61-C40759211AE1}" presName="rootConnector" presStyleLbl="node1" presStyleIdx="1" presStyleCnt="2"/>
      <dgm:spPr/>
      <dgm:t>
        <a:bodyPr/>
        <a:lstStyle/>
        <a:p>
          <a:endParaRPr lang="en-US"/>
        </a:p>
      </dgm:t>
    </dgm:pt>
    <dgm:pt modelId="{A09CF88F-1FC9-4D46-A883-05801B3EB952}" type="pres">
      <dgm:prSet presAssocID="{B38569ED-6F22-4155-8B61-C40759211AE1}" presName="childShape" presStyleCnt="0"/>
      <dgm:spPr/>
    </dgm:pt>
    <dgm:pt modelId="{EA70E333-EF81-46CC-AD2F-F6808EFE553A}" type="pres">
      <dgm:prSet presAssocID="{93A30FEC-FF6A-44E6-83F4-606D96BAAFB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3BDE58E-AB4E-466C-B351-DF9F59F8F89F}" type="pres">
      <dgm:prSet presAssocID="{64AEFD7E-0A41-4DC0-8FBC-FA646F9AE33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7DFAF-A0E9-44B0-9C1B-826FE3B7F6A7}" type="pres">
      <dgm:prSet presAssocID="{B3E141FF-8AF5-4D4C-A3E5-3C7864D24C7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52880B2-6F8E-43C0-BE39-CF12BE112061}" type="pres">
      <dgm:prSet presAssocID="{DA3C336E-A191-4713-BEF4-28DE7628452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E9D55-2B44-4B18-8933-52026459CEA1}" type="presOf" srcId="{B3E141FF-8AF5-4D4C-A3E5-3C7864D24C73}" destId="{F857DFAF-A0E9-44B0-9C1B-826FE3B7F6A7}" srcOrd="0" destOrd="0" presId="urn:microsoft.com/office/officeart/2005/8/layout/hierarchy3"/>
    <dgm:cxn modelId="{FF6CCBD6-FC49-4EB1-8AF5-238D07EAE48F}" type="presOf" srcId="{20CAB608-2456-4615-85CD-AE2B4F785ED8}" destId="{8B16BBDC-FA14-4D11-9317-46062210771A}" srcOrd="0" destOrd="0" presId="urn:microsoft.com/office/officeart/2005/8/layout/hierarchy3"/>
    <dgm:cxn modelId="{7FD3E57A-9BB9-4D69-9911-C3EFDD808FE1}" type="presOf" srcId="{883A49DE-8B3D-4831-9839-1EF2C480A170}" destId="{947B1A31-6644-4361-AA54-F48D9C7BCB15}" srcOrd="0" destOrd="0" presId="urn:microsoft.com/office/officeart/2005/8/layout/hierarchy3"/>
    <dgm:cxn modelId="{DD5AE6C8-F188-4D0A-93C2-180CD347027E}" srcId="{B38569ED-6F22-4155-8B61-C40759211AE1}" destId="{DA3C336E-A191-4713-BEF4-28DE7628452C}" srcOrd="1" destOrd="0" parTransId="{B3E141FF-8AF5-4D4C-A3E5-3C7864D24C73}" sibTransId="{ED17B01F-7B1A-47FB-811F-EDD93B7E60CA}"/>
    <dgm:cxn modelId="{DBB43472-5AFA-4F89-9342-C5A888CBC19F}" srcId="{A4DB2B41-E137-4AF8-8F10-23324C089C2E}" destId="{836A7EE0-D290-42C6-9AE7-DED86EC9750D}" srcOrd="1" destOrd="0" parTransId="{6976BFBA-3E03-4112-B435-522D66B59FDE}" sibTransId="{CEBB2F9C-AB8D-43C4-9A04-820814F7F70C}"/>
    <dgm:cxn modelId="{1C920C96-F61F-4B6F-AC2E-058A79CB4E51}" type="presOf" srcId="{64AEFD7E-0A41-4DC0-8FBC-FA646F9AE33B}" destId="{A3BDE58E-AB4E-466C-B351-DF9F59F8F89F}" srcOrd="0" destOrd="0" presId="urn:microsoft.com/office/officeart/2005/8/layout/hierarchy3"/>
    <dgm:cxn modelId="{CEB8C578-A933-4A5B-A820-6A0AFB77F382}" srcId="{883A49DE-8B3D-4831-9839-1EF2C480A170}" destId="{A4DB2B41-E137-4AF8-8F10-23324C089C2E}" srcOrd="0" destOrd="0" parTransId="{06062355-659F-4AA6-8054-EA382CF7CE23}" sibTransId="{1E140CFF-D57A-491C-9103-536F36D5BAA7}"/>
    <dgm:cxn modelId="{FFA1CC67-3C75-4B38-A793-8AFD20F3BEBC}" type="presOf" srcId="{6976BFBA-3E03-4112-B435-522D66B59FDE}" destId="{50858EDA-7A22-4867-A406-4F7429B8B834}" srcOrd="0" destOrd="0" presId="urn:microsoft.com/office/officeart/2005/8/layout/hierarchy3"/>
    <dgm:cxn modelId="{B5AAF0C5-D2F3-4E29-A5E2-C992BDDE591C}" type="presOf" srcId="{DA3C336E-A191-4713-BEF4-28DE7628452C}" destId="{652880B2-6F8E-43C0-BE39-CF12BE112061}" srcOrd="0" destOrd="0" presId="urn:microsoft.com/office/officeart/2005/8/layout/hierarchy3"/>
    <dgm:cxn modelId="{927645D6-C1A0-4E4B-B196-A520927167FE}" type="presOf" srcId="{A4DB2B41-E137-4AF8-8F10-23324C089C2E}" destId="{994FE816-EB01-4A9B-894F-90465C4B6B7A}" srcOrd="1" destOrd="0" presId="urn:microsoft.com/office/officeart/2005/8/layout/hierarchy3"/>
    <dgm:cxn modelId="{E89FDB07-444A-45DC-96A1-E955939270AC}" type="presOf" srcId="{93A30FEC-FF6A-44E6-83F4-606D96BAAFBC}" destId="{EA70E333-EF81-46CC-AD2F-F6808EFE553A}" srcOrd="0" destOrd="0" presId="urn:microsoft.com/office/officeart/2005/8/layout/hierarchy3"/>
    <dgm:cxn modelId="{0E832D5B-9DD3-474F-A09B-D6B7F0E2CAD0}" type="presOf" srcId="{B38569ED-6F22-4155-8B61-C40759211AE1}" destId="{6142A308-8A8C-4B81-9A73-78AB5CAC174F}" srcOrd="1" destOrd="0" presId="urn:microsoft.com/office/officeart/2005/8/layout/hierarchy3"/>
    <dgm:cxn modelId="{A25A163C-1397-4E10-AB27-5355BD0E4DDD}" type="presOf" srcId="{B38569ED-6F22-4155-8B61-C40759211AE1}" destId="{C218F891-16D1-4405-95E6-AE3CB0DEC575}" srcOrd="0" destOrd="0" presId="urn:microsoft.com/office/officeart/2005/8/layout/hierarchy3"/>
    <dgm:cxn modelId="{1B4D8D04-DD03-43C1-BC3F-1E51EC42A5C2}" srcId="{883A49DE-8B3D-4831-9839-1EF2C480A170}" destId="{B38569ED-6F22-4155-8B61-C40759211AE1}" srcOrd="1" destOrd="0" parTransId="{49EFB6AF-2239-4A2C-9014-08B471E825F1}" sibTransId="{327458CD-D2A1-4738-AA9C-3B428D68C59C}"/>
    <dgm:cxn modelId="{BDB2CE54-9853-438D-B6F8-1FFF4AB37F2C}" type="presOf" srcId="{A4DB2B41-E137-4AF8-8F10-23324C089C2E}" destId="{9A4686DA-D143-403D-B23D-2F155A549D8E}" srcOrd="0" destOrd="0" presId="urn:microsoft.com/office/officeart/2005/8/layout/hierarchy3"/>
    <dgm:cxn modelId="{61062E3C-DAFE-4965-908D-CBD2BFDC33A4}" srcId="{A4DB2B41-E137-4AF8-8F10-23324C089C2E}" destId="{20CAB608-2456-4615-85CD-AE2B4F785ED8}" srcOrd="0" destOrd="0" parTransId="{5A73A507-B397-4BAD-865B-90BF3BB054E9}" sibTransId="{50B3ED35-8CC2-40E9-8E17-8C7C29E42B85}"/>
    <dgm:cxn modelId="{C482E7A8-ABDA-4D4C-8EB3-7DFA02C5370E}" type="presOf" srcId="{5A73A507-B397-4BAD-865B-90BF3BB054E9}" destId="{9A72E8F5-7C44-433D-9093-30A44249D394}" srcOrd="0" destOrd="0" presId="urn:microsoft.com/office/officeart/2005/8/layout/hierarchy3"/>
    <dgm:cxn modelId="{8C92BAD4-1DDA-4678-A9B8-122A34609AB4}" type="presOf" srcId="{836A7EE0-D290-42C6-9AE7-DED86EC9750D}" destId="{A18164D8-9182-4A18-AFFE-F0E2A9631019}" srcOrd="0" destOrd="0" presId="urn:microsoft.com/office/officeart/2005/8/layout/hierarchy3"/>
    <dgm:cxn modelId="{A9E7E596-AC5F-4A68-9286-2BD0C00558DA}" srcId="{B38569ED-6F22-4155-8B61-C40759211AE1}" destId="{64AEFD7E-0A41-4DC0-8FBC-FA646F9AE33B}" srcOrd="0" destOrd="0" parTransId="{93A30FEC-FF6A-44E6-83F4-606D96BAAFBC}" sibTransId="{4F7BE4E3-8EC4-4000-8496-37A13484EE31}"/>
    <dgm:cxn modelId="{7369CAAA-504F-42BF-8CC7-C89083C15050}" type="presParOf" srcId="{947B1A31-6644-4361-AA54-F48D9C7BCB15}" destId="{826A1AC9-F31D-4F5C-895C-AA765D65F4E7}" srcOrd="0" destOrd="0" presId="urn:microsoft.com/office/officeart/2005/8/layout/hierarchy3"/>
    <dgm:cxn modelId="{07B0E999-C633-47FB-BA77-D857DBE304CC}" type="presParOf" srcId="{826A1AC9-F31D-4F5C-895C-AA765D65F4E7}" destId="{186A527B-DB5D-4A3D-BC0D-9E200A2DA0B1}" srcOrd="0" destOrd="0" presId="urn:microsoft.com/office/officeart/2005/8/layout/hierarchy3"/>
    <dgm:cxn modelId="{973A3AEB-078D-4D6C-808F-844BE86A3B62}" type="presParOf" srcId="{186A527B-DB5D-4A3D-BC0D-9E200A2DA0B1}" destId="{9A4686DA-D143-403D-B23D-2F155A549D8E}" srcOrd="0" destOrd="0" presId="urn:microsoft.com/office/officeart/2005/8/layout/hierarchy3"/>
    <dgm:cxn modelId="{B43DF309-90E0-4BDB-832A-BA05B417F593}" type="presParOf" srcId="{186A527B-DB5D-4A3D-BC0D-9E200A2DA0B1}" destId="{994FE816-EB01-4A9B-894F-90465C4B6B7A}" srcOrd="1" destOrd="0" presId="urn:microsoft.com/office/officeart/2005/8/layout/hierarchy3"/>
    <dgm:cxn modelId="{5E10AA61-F1AA-4833-858D-655ECFC8D0F5}" type="presParOf" srcId="{826A1AC9-F31D-4F5C-895C-AA765D65F4E7}" destId="{3E211B85-C94A-484C-AD8C-6AB2745EF6E2}" srcOrd="1" destOrd="0" presId="urn:microsoft.com/office/officeart/2005/8/layout/hierarchy3"/>
    <dgm:cxn modelId="{672A79B0-469F-4CA0-ADD3-6033F6141088}" type="presParOf" srcId="{3E211B85-C94A-484C-AD8C-6AB2745EF6E2}" destId="{9A72E8F5-7C44-433D-9093-30A44249D394}" srcOrd="0" destOrd="0" presId="urn:microsoft.com/office/officeart/2005/8/layout/hierarchy3"/>
    <dgm:cxn modelId="{F8317AC3-B850-483C-AD79-0FF797BAE6B3}" type="presParOf" srcId="{3E211B85-C94A-484C-AD8C-6AB2745EF6E2}" destId="{8B16BBDC-FA14-4D11-9317-46062210771A}" srcOrd="1" destOrd="0" presId="urn:microsoft.com/office/officeart/2005/8/layout/hierarchy3"/>
    <dgm:cxn modelId="{59EA0E50-46A5-4258-9A96-ED15F7E1F139}" type="presParOf" srcId="{3E211B85-C94A-484C-AD8C-6AB2745EF6E2}" destId="{50858EDA-7A22-4867-A406-4F7429B8B834}" srcOrd="2" destOrd="0" presId="urn:microsoft.com/office/officeart/2005/8/layout/hierarchy3"/>
    <dgm:cxn modelId="{F6916A02-1B4B-49F7-80D3-948545AA93E1}" type="presParOf" srcId="{3E211B85-C94A-484C-AD8C-6AB2745EF6E2}" destId="{A18164D8-9182-4A18-AFFE-F0E2A9631019}" srcOrd="3" destOrd="0" presId="urn:microsoft.com/office/officeart/2005/8/layout/hierarchy3"/>
    <dgm:cxn modelId="{8F357847-E2BF-47F5-A7C7-473D848AF4A2}" type="presParOf" srcId="{947B1A31-6644-4361-AA54-F48D9C7BCB15}" destId="{BCBB87D6-7A82-4BDD-A9B9-632976F54203}" srcOrd="1" destOrd="0" presId="urn:microsoft.com/office/officeart/2005/8/layout/hierarchy3"/>
    <dgm:cxn modelId="{BEFCC8EE-6302-44A0-BA38-562D9EF220BD}" type="presParOf" srcId="{BCBB87D6-7A82-4BDD-A9B9-632976F54203}" destId="{53DE0582-C320-42FC-A790-4F1B1F14089C}" srcOrd="0" destOrd="0" presId="urn:microsoft.com/office/officeart/2005/8/layout/hierarchy3"/>
    <dgm:cxn modelId="{A1C6965A-9DBB-4878-8FAE-4D218477AF02}" type="presParOf" srcId="{53DE0582-C320-42FC-A790-4F1B1F14089C}" destId="{C218F891-16D1-4405-95E6-AE3CB0DEC575}" srcOrd="0" destOrd="0" presId="urn:microsoft.com/office/officeart/2005/8/layout/hierarchy3"/>
    <dgm:cxn modelId="{6D2775D6-8A70-4C9D-885F-F12B615607BB}" type="presParOf" srcId="{53DE0582-C320-42FC-A790-4F1B1F14089C}" destId="{6142A308-8A8C-4B81-9A73-78AB5CAC174F}" srcOrd="1" destOrd="0" presId="urn:microsoft.com/office/officeart/2005/8/layout/hierarchy3"/>
    <dgm:cxn modelId="{FDD5D511-804D-4BE8-8845-5F6F0FEFE7E3}" type="presParOf" srcId="{BCBB87D6-7A82-4BDD-A9B9-632976F54203}" destId="{A09CF88F-1FC9-4D46-A883-05801B3EB952}" srcOrd="1" destOrd="0" presId="urn:microsoft.com/office/officeart/2005/8/layout/hierarchy3"/>
    <dgm:cxn modelId="{52FC9379-3C57-409F-A3A4-B1BE1318DDDC}" type="presParOf" srcId="{A09CF88F-1FC9-4D46-A883-05801B3EB952}" destId="{EA70E333-EF81-46CC-AD2F-F6808EFE553A}" srcOrd="0" destOrd="0" presId="urn:microsoft.com/office/officeart/2005/8/layout/hierarchy3"/>
    <dgm:cxn modelId="{132212F3-73FA-41E2-94B1-B44B462F2B91}" type="presParOf" srcId="{A09CF88F-1FC9-4D46-A883-05801B3EB952}" destId="{A3BDE58E-AB4E-466C-B351-DF9F59F8F89F}" srcOrd="1" destOrd="0" presId="urn:microsoft.com/office/officeart/2005/8/layout/hierarchy3"/>
    <dgm:cxn modelId="{389D0C04-58BC-492C-8739-86A0AFAD0885}" type="presParOf" srcId="{A09CF88F-1FC9-4D46-A883-05801B3EB952}" destId="{F857DFAF-A0E9-44B0-9C1B-826FE3B7F6A7}" srcOrd="2" destOrd="0" presId="urn:microsoft.com/office/officeart/2005/8/layout/hierarchy3"/>
    <dgm:cxn modelId="{10E973A7-0AB3-4157-B4E1-17B83F824CB9}" type="presParOf" srcId="{A09CF88F-1FC9-4D46-A883-05801B3EB952}" destId="{652880B2-6F8E-43C0-BE39-CF12BE11206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2320" y="5891546"/>
            <a:ext cx="1323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Flip-Flops </a:t>
            </a:r>
            <a:r>
              <a:rPr lang="en-US" sz="1000" baseline="0" dirty="0" smtClean="0"/>
              <a:t>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Electronics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Flip-Flops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Norazian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Subari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Kejuruteraan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aziansubari@ump.edu.my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Clocked S-R flip-flop</a:t>
            </a:r>
            <a:endParaRPr lang="en-GB" dirty="0">
              <a:latin typeface="Helvetica LT St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6" y="982723"/>
            <a:ext cx="6147101" cy="53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5" y="823040"/>
            <a:ext cx="6070376" cy="5494149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Clocked J-K flip-flop</a:t>
            </a:r>
            <a:endParaRPr lang="en-GB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8661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Clocked D flip-flop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2" y="980728"/>
            <a:ext cx="6192688" cy="54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9"/>
            <a:ext cx="8432469" cy="4675658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 latch (transparent latch)</a:t>
            </a:r>
            <a:endParaRPr lang="en-GB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57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10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476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  <a:p>
            <a:r>
              <a:rPr lang="en-GB" dirty="0" smtClean="0">
                <a:latin typeface="Helvetica LT Std Light"/>
              </a:rPr>
              <a:t>Expected Outcomes</a:t>
            </a:r>
            <a:endParaRPr lang="en-GB" dirty="0">
              <a:latin typeface="Helvetica LT Std Light"/>
            </a:endParaRPr>
          </a:p>
          <a:p>
            <a:pPr marL="0" indent="0">
              <a:buNone/>
            </a:pPr>
            <a:r>
              <a:rPr lang="en-GB" sz="2800" dirty="0" smtClean="0">
                <a:latin typeface="Helvetica LT Std Light"/>
              </a:rPr>
              <a:t>    </a:t>
            </a:r>
            <a:r>
              <a:rPr lang="en-GB" sz="2600" dirty="0" smtClean="0">
                <a:latin typeface="Helvetica LT Std Light"/>
              </a:rPr>
              <a:t>At the end of this topic, students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Understand the operation of a latch flip-flops.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Understand the operation of a edge-triggered flip-flops.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Draw the output timing waveforms of several types of flip-flops in response to a set of input signals.</a:t>
            </a:r>
          </a:p>
          <a:p>
            <a:pPr marL="457200" lvl="1" indent="0">
              <a:buNone/>
            </a:pPr>
            <a:endParaRPr lang="en-GB" sz="26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79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Helvetica LT Std Light"/>
              </a:rPr>
              <a:t>NAND Gate Latch</a:t>
            </a:r>
          </a:p>
          <a:p>
            <a:r>
              <a:rPr lang="en-GB" sz="2800" dirty="0" smtClean="0">
                <a:latin typeface="Helvetica LT Std Light"/>
              </a:rPr>
              <a:t>NOR Gate Latch </a:t>
            </a:r>
            <a:br>
              <a:rPr lang="en-GB" sz="2800" dirty="0" smtClean="0">
                <a:latin typeface="Helvetica LT Std Light"/>
              </a:rPr>
            </a:br>
            <a:r>
              <a:rPr lang="en-GB" sz="2800" dirty="0" smtClean="0">
                <a:latin typeface="Helvetica LT Std Light"/>
              </a:rPr>
              <a:t>Clock Signals and Clocked Flip-Flops</a:t>
            </a:r>
          </a:p>
          <a:p>
            <a:r>
              <a:rPr lang="en-GB" sz="2800" dirty="0" smtClean="0">
                <a:latin typeface="Helvetica LT Std Light"/>
              </a:rPr>
              <a:t>Clocked S-R, J-K and D Flip-Flop</a:t>
            </a:r>
          </a:p>
          <a:p>
            <a:r>
              <a:rPr lang="en-GB" sz="2800" dirty="0" smtClean="0">
                <a:latin typeface="Helvetica LT Std Light"/>
              </a:rPr>
              <a:t>D Latch</a:t>
            </a:r>
          </a:p>
        </p:txBody>
      </p:sp>
    </p:spTree>
    <p:extLst>
      <p:ext uri="{BB962C8B-B14F-4D97-AF65-F5344CB8AC3E}">
        <p14:creationId xmlns:p14="http://schemas.microsoft.com/office/powerpoint/2010/main" val="42120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Sequential logic circuits</a:t>
            </a:r>
            <a:endParaRPr lang="en-GB" dirty="0">
              <a:latin typeface="Helvetica LT St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2" y="1124744"/>
            <a:ext cx="5996735" cy="45349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498959" y="2358279"/>
            <a:ext cx="1302167" cy="6146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801126" y="1940176"/>
            <a:ext cx="2088232" cy="720080"/>
          </a:xfrm>
          <a:prstGeom prst="ellipse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T Std Light"/>
              </a:rPr>
              <a:t>Flip=Flop</a:t>
            </a:r>
            <a:endParaRPr lang="en-US" sz="2400" dirty="0">
              <a:solidFill>
                <a:schemeClr val="tx1"/>
              </a:solidFill>
              <a:latin typeface="Helvetica LT Std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18039" y="2878568"/>
            <a:ext cx="2088232" cy="720080"/>
          </a:xfrm>
          <a:prstGeom prst="ellipse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T Std Light"/>
              </a:rPr>
              <a:t>Latch</a:t>
            </a:r>
            <a:endParaRPr lang="en-US" sz="2400" dirty="0">
              <a:solidFill>
                <a:schemeClr val="tx1"/>
              </a:solidFill>
              <a:latin typeface="Helvetica LT Std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98724" y="2972906"/>
            <a:ext cx="1302402" cy="2657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Latch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5898795"/>
              </p:ext>
            </p:extLst>
          </p:nvPr>
        </p:nvGraphicFramePr>
        <p:xfrm>
          <a:off x="827584" y="1268760"/>
          <a:ext cx="71524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NAND GATE Latch</a:t>
            </a:r>
            <a:endParaRPr lang="en-GB" dirty="0">
              <a:latin typeface="Helvetica LT Std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124357" cy="39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NAND GATE Latch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6" y="1124744"/>
            <a:ext cx="5904656" cy="50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NOR GATE Latch</a:t>
            </a:r>
            <a:endParaRPr lang="en-GB" dirty="0"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46138"/>
            <a:ext cx="6341593" cy="54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4212"/>
            <a:ext cx="6664987" cy="5120058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Clocked signal and clocked flip-flop</a:t>
            </a:r>
            <a:endParaRPr lang="en-GB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21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177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Helvetica LT Std Light</vt:lpstr>
      <vt:lpstr>Arial</vt:lpstr>
      <vt:lpstr>Calibri</vt:lpstr>
      <vt:lpstr>Helvetica</vt:lpstr>
      <vt:lpstr>Wingdings</vt:lpstr>
      <vt:lpstr>Office Theme</vt:lpstr>
      <vt:lpstr>Digital Electronics  Flip-Flops</vt:lpstr>
      <vt:lpstr>Chapter Description</vt:lpstr>
      <vt:lpstr>Topics</vt:lpstr>
      <vt:lpstr>Sequential logic circuits</vt:lpstr>
      <vt:lpstr>Latch</vt:lpstr>
      <vt:lpstr>NAND GATE Latch</vt:lpstr>
      <vt:lpstr>NAND GATE Latch</vt:lpstr>
      <vt:lpstr>NOR GATE Latch</vt:lpstr>
      <vt:lpstr>Clocked signal and clocked flip-flop</vt:lpstr>
      <vt:lpstr>Clocked S-R flip-flop</vt:lpstr>
      <vt:lpstr>Clocked J-K flip-flop</vt:lpstr>
      <vt:lpstr>Clocked D flip-flop</vt:lpstr>
      <vt:lpstr>D latch (transparent latch)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214</cp:revision>
  <cp:lastPrinted>2017-07-24T03:54:17Z</cp:lastPrinted>
  <dcterms:created xsi:type="dcterms:W3CDTF">2016-03-03T08:04:10Z</dcterms:created>
  <dcterms:modified xsi:type="dcterms:W3CDTF">2017-09-14T07:37:50Z</dcterms:modified>
</cp:coreProperties>
</file>