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63" r:id="rId2"/>
    <p:sldId id="365" r:id="rId3"/>
    <p:sldId id="371" r:id="rId4"/>
    <p:sldId id="372" r:id="rId5"/>
    <p:sldId id="373" r:id="rId6"/>
    <p:sldId id="369" r:id="rId7"/>
  </p:sldIdLst>
  <p:sldSz cx="9144000" cy="6858000" type="screen4x3"/>
  <p:notesSz cx="6797675" cy="9926638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99"/>
    <a:srgbClr val="FF0066"/>
    <a:srgbClr val="009999"/>
    <a:srgbClr val="00AFA7"/>
    <a:srgbClr val="CCFFFF"/>
    <a:srgbClr val="00FFCC"/>
    <a:srgbClr val="99FFCC"/>
    <a:srgbClr val="33CCCC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74" d="100"/>
          <a:sy n="74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ocw.ump.edu.my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2F22EC3-676D-465E-9D9E-BF1E75227CF4}"/>
              </a:ext>
            </a:extLst>
          </p:cNvPr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>
                <a:solidFill>
                  <a:schemeClr val="bg1"/>
                </a:solidFill>
                <a:hlinkClick r:id="rId3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323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81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978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304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72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68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687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00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17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51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26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769FD85A-EBF6-4353-AA31-26D96E111899}"/>
              </a:ext>
            </a:extLst>
          </p:cNvPr>
          <p:cNvGrpSpPr/>
          <p:nvPr/>
        </p:nvGrpSpPr>
        <p:grpSpPr>
          <a:xfrm>
            <a:off x="3266338" y="6398008"/>
            <a:ext cx="2611324" cy="275116"/>
            <a:chOff x="3483162" y="6313955"/>
            <a:chExt cx="2611324" cy="275116"/>
          </a:xfrm>
        </p:grpSpPr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id="{C2B98131-9974-4A20-83B6-E1A1BC8D265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4"/>
            <a:srcRect l="50065" t="-361" b="69252"/>
            <a:stretch/>
          </p:blipFill>
          <p:spPr>
            <a:xfrm>
              <a:off x="3483162" y="6313955"/>
              <a:ext cx="798534" cy="27511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8810A855-2D5E-4F02-A424-E4EF5614191D}"/>
                </a:ext>
              </a:extLst>
            </p:cNvPr>
            <p:cNvSpPr txBox="1"/>
            <p:nvPr userDrawn="1"/>
          </p:nvSpPr>
          <p:spPr>
            <a:xfrm>
              <a:off x="4228269" y="6342850"/>
              <a:ext cx="186621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By: 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Dr.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Fatkhiddin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Mansurov</a:t>
              </a:r>
              <a:endParaRPr lang="en-US" sz="1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7367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TURKISH 1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(UHF1271)</a:t>
            </a:r>
            <a:b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HAL</a:t>
            </a:r>
            <a:r>
              <a:rPr lang="tr-TR" sz="31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HATIR SORMA </a:t>
            </a:r>
            <a:r>
              <a:rPr lang="en-US" sz="31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&amp; T</a:t>
            </a:r>
            <a:r>
              <a:rPr lang="tr-TR" sz="31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ANIŞMA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7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INTRODUCE YOURSELF</a:t>
            </a:r>
            <a:endParaRPr lang="en-GB" sz="27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66409" y="3886200"/>
            <a:ext cx="6400800" cy="1752600"/>
          </a:xfrm>
        </p:spPr>
        <p:txBody>
          <a:bodyPr>
            <a:normAutofit fontScale="775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Centre </a:t>
            </a:r>
            <a: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Modern Languages and Human Sciences</a:t>
            </a:r>
            <a:b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Fatkhiddin Mansurov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fatkhiddin@ump.edu.my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946" y="7199"/>
            <a:ext cx="4275329" cy="133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29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TANIŞMA</a:t>
            </a:r>
            <a:r>
              <a:rPr lang="tr-TR" sz="2500" dirty="0">
                <a:solidFill>
                  <a:prstClr val="white"/>
                </a:solidFill>
              </a:rPr>
              <a:t/>
            </a:r>
            <a:br>
              <a:rPr lang="tr-TR" sz="2500" dirty="0">
                <a:solidFill>
                  <a:prstClr val="white"/>
                </a:solidFill>
              </a:rPr>
            </a:br>
            <a:r>
              <a:rPr lang="tr-TR" sz="2500" dirty="0" smtClean="0">
                <a:solidFill>
                  <a:prstClr val="white"/>
                </a:solidFill>
              </a:rPr>
              <a:t>INTRODUCE YOURSELF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MERHABA!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solidFill>
                  <a:srgbClr val="7030A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MERHABA!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AD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NE?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BEN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İM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AD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IM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ALİ.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SEN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İN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AD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NE?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BEN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İM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AD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IM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AHMAD.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MEMNUN OLDUM. 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BEN 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45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H</a:t>
            </a:r>
            <a: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AL HATIR </a:t>
            </a:r>
            <a:r>
              <a:rPr lang="tr-TR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SORMA </a:t>
            </a:r>
            <a:r>
              <a:rPr lang="tr-TR" sz="2500" dirty="0">
                <a:solidFill>
                  <a:prstClr val="white"/>
                </a:solidFill>
              </a:rPr>
              <a:t/>
            </a:r>
            <a:br>
              <a:rPr lang="tr-TR" sz="2500" dirty="0">
                <a:solidFill>
                  <a:prstClr val="white"/>
                </a:solidFill>
              </a:rPr>
            </a:br>
            <a:r>
              <a:rPr lang="tr-TR" sz="2500" dirty="0" smtClean="0">
                <a:solidFill>
                  <a:prstClr val="white"/>
                </a:solidFill>
              </a:rPr>
              <a:t>ASKING SOMEONE </a:t>
            </a:r>
            <a:r>
              <a:rPr lang="en-US" sz="2500" dirty="0" smtClean="0">
                <a:solidFill>
                  <a:prstClr val="white"/>
                </a:solidFill>
              </a:rPr>
              <a:t>“</a:t>
            </a:r>
            <a:r>
              <a:rPr lang="tr-TR" sz="2500" dirty="0" smtClean="0">
                <a:solidFill>
                  <a:prstClr val="white"/>
                </a:solidFill>
              </a:rPr>
              <a:t>HOW IS HE OR SHE</a:t>
            </a:r>
            <a:r>
              <a:rPr lang="en-US" sz="2500" dirty="0" smtClean="0">
                <a:solidFill>
                  <a:prstClr val="white"/>
                </a:solidFill>
              </a:rPr>
              <a:t>”</a:t>
            </a:r>
            <a:r>
              <a:rPr lang="tr-TR" sz="2500" dirty="0" smtClean="0">
                <a:solidFill>
                  <a:prstClr val="white"/>
                </a:solidFill>
              </a:rPr>
              <a:t>?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MERHABA!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solidFill>
                  <a:srgbClr val="7030A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MERHABA!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NASIL</a:t>
            </a:r>
            <a:r>
              <a:rPr lang="en-US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SIN</a:t>
            </a:r>
            <a:r>
              <a:rPr lang="en-US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AHMAD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İYİ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YİM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 TEŞEKKÜR EDERİM. 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SEN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NASIL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SIN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BEN DE İYİ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YİM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 SAĞ OL.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GÖRÜŞÜRÜZ.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GÖRÜŞÜRÜZ.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DİNLEYİNİZ VE TEKRAR EDİNİZ</a:t>
            </a:r>
            <a:r>
              <a:rPr lang="tr-TR" sz="2500" dirty="0">
                <a:solidFill>
                  <a:prstClr val="white"/>
                </a:solidFill>
              </a:rPr>
              <a:t/>
            </a:r>
            <a:br>
              <a:rPr lang="tr-TR" sz="2500" dirty="0">
                <a:solidFill>
                  <a:prstClr val="white"/>
                </a:solidFill>
              </a:rPr>
            </a:br>
            <a:r>
              <a:rPr lang="tr-TR" sz="2500" dirty="0" smtClean="0">
                <a:solidFill>
                  <a:prstClr val="white"/>
                </a:solidFill>
              </a:rPr>
              <a:t>L</a:t>
            </a:r>
            <a:r>
              <a:rPr lang="en-US" sz="2500" dirty="0" smtClean="0">
                <a:solidFill>
                  <a:prstClr val="white"/>
                </a:solidFill>
              </a:rPr>
              <a:t>ISTEN AND REPEAT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İYİ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MUTLU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HASTA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GÜZEL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YAKIŞIKLI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ÜZGÜN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YORGUN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solidFill>
                  <a:srgbClr val="00B05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MUTLU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HEYECANLI.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59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ALIŞTIRMALAR</a:t>
            </a:r>
            <a:br>
              <a:rPr lang="tr-TR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</a:br>
            <a:r>
              <a:rPr lang="tr-TR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</a:t>
            </a:r>
            <a:r>
              <a:rPr lang="en-US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tr-TR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BEN İYİY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İM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SEN MUTLU</a:t>
            </a: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SUN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 HASTA  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----</a:t>
            </a:r>
          </a:p>
          <a:p>
            <a:pPr>
              <a:lnSpc>
                <a:spcPct val="150000"/>
              </a:lnSpc>
            </a:pPr>
            <a:endParaRPr lang="tr-TR" sz="24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2400" dirty="0" smtClean="0">
                <a:solidFill>
                  <a:srgbClr val="0033CC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BİZ ÜZGÜN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ÜZ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SİZ YORGUN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SUNUZ</a:t>
            </a:r>
          </a:p>
          <a:p>
            <a:pPr>
              <a:lnSpc>
                <a:spcPct val="150000"/>
              </a:lnSpc>
            </a:pPr>
            <a:r>
              <a:rPr lang="tr-TR" sz="2400" dirty="0" smtClean="0">
                <a:solidFill>
                  <a:srgbClr val="00B05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ONLAR MUTLU</a:t>
            </a:r>
            <a:r>
              <a:rPr lang="tr-TR" sz="2400" dirty="0" smtClean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LAR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31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</a:t>
            </a:r>
            <a:r>
              <a:rPr lang="tr-TR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ŞEKKÜRLER...</a:t>
            </a:r>
            <a: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endParaRPr lang="en-GB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002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CW Template_bar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TURKISH 1 CHAPTER 1</Template>
  <TotalTime>1323</TotalTime>
  <Words>96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Helvetica</vt:lpstr>
      <vt:lpstr>Times New Roman</vt:lpstr>
      <vt:lpstr>OCW Template_baru</vt:lpstr>
      <vt:lpstr>TURKISH 1 (UHF1271)  HAL HATIR SORMA &amp; TANIŞMA INTRODUCE YOURSELF</vt:lpstr>
      <vt:lpstr>TANIŞMA INTRODUCE YOURSELF</vt:lpstr>
      <vt:lpstr>HAL HATIR SORMA  ASKING SOMEONE “HOW IS HE OR SHE”?</vt:lpstr>
      <vt:lpstr>DİNLEYİNİZ VE TEKRAR EDİNİZ LISTEN AND REPEAT</vt:lpstr>
      <vt:lpstr>ALIŞTIRMALAR EXERCISES</vt:lpstr>
      <vt:lpstr>TEŞEKKÜRLER...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pbmsk</cp:lastModifiedBy>
  <cp:revision>228</cp:revision>
  <cp:lastPrinted>2017-07-24T03:54:17Z</cp:lastPrinted>
  <dcterms:created xsi:type="dcterms:W3CDTF">2016-03-03T08:04:10Z</dcterms:created>
  <dcterms:modified xsi:type="dcterms:W3CDTF">2017-08-27T02:14:33Z</dcterms:modified>
</cp:coreProperties>
</file>