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69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Capacitance and Inductance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– </a:t>
            </a:r>
            <a:r>
              <a:rPr lang="en-US" dirty="0" smtClean="0"/>
              <a:t>Equivalent inductance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</a:t>
            </a:r>
            <a:r>
              <a:rPr lang="en-US" dirty="0" smtClean="0"/>
              <a:t>2% </a:t>
            </a:r>
            <a:r>
              <a:rPr lang="en-US" dirty="0" smtClean="0"/>
              <a:t>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</a:t>
            </a:r>
            <a:r>
              <a:rPr lang="en-US" dirty="0" smtClean="0"/>
              <a:t>3b </a:t>
            </a:r>
            <a:r>
              <a:rPr lang="en-US" dirty="0" smtClean="0"/>
              <a:t>– Equivalent </a:t>
            </a:r>
            <a:r>
              <a:rPr lang="en-US" dirty="0" smtClean="0"/>
              <a:t>Inductance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</a:p>
          <a:p>
            <a:pPr lvl="0"/>
            <a:r>
              <a:rPr lang="en-US" dirty="0" smtClean="0"/>
              <a:t>Find </a:t>
            </a:r>
            <a:r>
              <a:rPr lang="en-US" dirty="0" smtClean="0"/>
              <a:t>the equivalent </a:t>
            </a:r>
            <a:r>
              <a:rPr lang="en-US" dirty="0" smtClean="0"/>
              <a:t>inductance </a:t>
            </a:r>
            <a:r>
              <a:rPr lang="en-US" dirty="0" smtClean="0"/>
              <a:t>as in the figure</a:t>
            </a:r>
            <a:r>
              <a:rPr lang="en-US" dirty="0"/>
              <a:t>	 </a:t>
            </a:r>
            <a:r>
              <a:rPr lang="en-US" dirty="0" smtClean="0"/>
              <a:t>(10 Marks)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76461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source: </a:t>
            </a:r>
            <a:r>
              <a:rPr lang="en-US" dirty="0" err="1" smtClean="0"/>
              <a:t>Rizzoni</a:t>
            </a:r>
            <a:endParaRPr lang="en-US" dirty="0"/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6348647" cy="30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20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44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3 – Capacitance and Inductance</vt:lpstr>
      <vt:lpstr>QUIZ 3 – Equivalent inductance</vt:lpstr>
      <vt:lpstr>QUIZ 3b – Equivalent Inductance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204</cp:revision>
  <cp:lastPrinted>2017-07-24T03:54:17Z</cp:lastPrinted>
  <dcterms:created xsi:type="dcterms:W3CDTF">2016-03-03T08:04:10Z</dcterms:created>
  <dcterms:modified xsi:type="dcterms:W3CDTF">2017-08-19T02:45:55Z</dcterms:modified>
</cp:coreProperties>
</file>