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63" r:id="rId2"/>
    <p:sldId id="364" r:id="rId3"/>
    <p:sldId id="369" r:id="rId4"/>
    <p:sldId id="365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61" d="100"/>
          <a:sy n="61" d="100"/>
        </p:scale>
        <p:origin x="-8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Capacitance and Inductance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12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3 – </a:t>
            </a:r>
            <a:r>
              <a:rPr lang="en-US" dirty="0" smtClean="0"/>
              <a:t>Equivalent inductance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quiz contributes </a:t>
            </a:r>
            <a:r>
              <a:rPr lang="en-US" dirty="0" smtClean="0"/>
              <a:t>2% </a:t>
            </a:r>
            <a:r>
              <a:rPr lang="en-US" dirty="0" smtClean="0"/>
              <a:t>of the total marks.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28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QUIZ </a:t>
            </a:r>
            <a:r>
              <a:rPr lang="en-US" dirty="0" smtClean="0"/>
              <a:t>3b </a:t>
            </a:r>
            <a:r>
              <a:rPr lang="en-US" dirty="0" smtClean="0"/>
              <a:t>– Equivalent </a:t>
            </a:r>
            <a:r>
              <a:rPr lang="en-US" dirty="0" smtClean="0"/>
              <a:t>Inductance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QUESTION 1:</a:t>
            </a:r>
          </a:p>
          <a:p>
            <a:pPr lvl="0"/>
            <a:r>
              <a:rPr lang="en-US" dirty="0" smtClean="0"/>
              <a:t>Find </a:t>
            </a:r>
            <a:r>
              <a:rPr lang="en-US" dirty="0" smtClean="0"/>
              <a:t>the equivalent </a:t>
            </a:r>
            <a:r>
              <a:rPr lang="en-US" dirty="0" smtClean="0"/>
              <a:t>inductance </a:t>
            </a:r>
            <a:r>
              <a:rPr lang="en-US" dirty="0" smtClean="0"/>
              <a:t>as in the figure</a:t>
            </a:r>
            <a:r>
              <a:rPr lang="en-US" dirty="0"/>
              <a:t>	 </a:t>
            </a:r>
            <a:r>
              <a:rPr lang="en-US" dirty="0" smtClean="0"/>
              <a:t>(10 Marks)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576461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source: </a:t>
            </a:r>
            <a:r>
              <a:rPr lang="en-US" dirty="0" err="1" smtClean="0"/>
              <a:t>Rizzoni</a:t>
            </a:r>
            <a:endParaRPr lang="en-US" dirty="0"/>
          </a:p>
        </p:txBody>
      </p:sp>
      <p:pic>
        <p:nvPicPr>
          <p:cNvPr id="102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429000"/>
            <a:ext cx="6348647" cy="301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4209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6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44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Electric and Electronic Technology  Chapter 3 – Capacitance and Inductance</vt:lpstr>
      <vt:lpstr>QUIZ 3 – Equivalent inductance</vt:lpstr>
      <vt:lpstr>QUIZ 3b – Equivalent Inductance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204</cp:revision>
  <cp:lastPrinted>2017-07-24T03:54:17Z</cp:lastPrinted>
  <dcterms:created xsi:type="dcterms:W3CDTF">2016-03-03T08:04:10Z</dcterms:created>
  <dcterms:modified xsi:type="dcterms:W3CDTF">2017-08-19T02:45:55Z</dcterms:modified>
</cp:coreProperties>
</file>