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4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2" autoAdjust="0"/>
    <p:restoredTop sz="95000"/>
  </p:normalViewPr>
  <p:slideViewPr>
    <p:cSldViewPr snapToObjects="1">
      <p:cViewPr varScale="1">
        <p:scale>
          <a:sx n="86" d="100"/>
          <a:sy n="86" d="100"/>
        </p:scale>
        <p:origin x="19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 II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681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8221" y="868626"/>
            <a:ext cx="51916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2400" b="1" dirty="0" smtClean="0"/>
              <a:t>Topic: Modified-Release </a:t>
            </a:r>
            <a:r>
              <a:rPr lang="en-SG" sz="2400" b="1" dirty="0"/>
              <a:t>Drug Products 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1696198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Introduction</a:t>
            </a:r>
          </a:p>
          <a:p>
            <a:pPr marL="342900" indent="-342900">
              <a:buFont typeface="Arial" charset="0"/>
              <a:buChar char="•"/>
            </a:pPr>
            <a:r>
              <a:rPr lang="en-SG" sz="2400" dirty="0"/>
              <a:t>Examples of Modified-Release Oral Dosage </a:t>
            </a:r>
            <a:r>
              <a:rPr lang="en-SG" sz="2400" dirty="0" smtClean="0"/>
              <a:t>Forms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Advantages of Extended-release Dosage Forms over Conventional </a:t>
            </a:r>
            <a:r>
              <a:rPr lang="en-US" sz="2400" dirty="0" smtClean="0"/>
              <a:t>Forms</a:t>
            </a:r>
          </a:p>
          <a:p>
            <a:pPr marL="342900" indent="-342900">
              <a:buFont typeface="Arial" charset="0"/>
              <a:buChar char="•"/>
            </a:pPr>
            <a:r>
              <a:rPr lang="en-SG" sz="2400" dirty="0"/>
              <a:t>Kinetics of Extended-Release Dosage </a:t>
            </a:r>
            <a:r>
              <a:rPr lang="en-SG" sz="2400" dirty="0" smtClean="0"/>
              <a:t>Forms</a:t>
            </a:r>
          </a:p>
          <a:p>
            <a:pPr marL="342900" indent="-342900">
              <a:buFont typeface="Arial" charset="0"/>
              <a:buChar char="•"/>
            </a:pPr>
            <a:r>
              <a:rPr lang="en-SG" sz="2400" dirty="0" smtClean="0"/>
              <a:t>Pharmacokinetic </a:t>
            </a:r>
            <a:r>
              <a:rPr lang="en-SG" sz="2400" dirty="0"/>
              <a:t>Simulation of Extended-Release Products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88651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38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SEMINAR II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196</cp:revision>
  <cp:lastPrinted>2017-07-24T03:54:17Z</cp:lastPrinted>
  <dcterms:created xsi:type="dcterms:W3CDTF">2016-03-03T08:04:10Z</dcterms:created>
  <dcterms:modified xsi:type="dcterms:W3CDTF">2017-08-26T18:05:48Z</dcterms:modified>
</cp:coreProperties>
</file>