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59" r:id="rId2"/>
    <p:sldId id="360" r:id="rId3"/>
    <p:sldId id="395" r:id="rId4"/>
    <p:sldId id="363" r:id="rId5"/>
    <p:sldId id="396" r:id="rId6"/>
    <p:sldId id="399" r:id="rId7"/>
    <p:sldId id="400" r:id="rId8"/>
    <p:sldId id="401" r:id="rId9"/>
    <p:sldId id="402" r:id="rId10"/>
    <p:sldId id="362" r:id="rId11"/>
  </p:sldIdLst>
  <p:sldSz cx="9144000" cy="6858000" type="screen4x3"/>
  <p:notesSz cx="6797675" cy="9926638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AFA7"/>
    <a:srgbClr val="CCFFFF"/>
    <a:srgbClr val="00FFCC"/>
    <a:srgbClr val="99FFCC"/>
    <a:srgbClr val="33CCCC"/>
    <a:srgbClr val="006699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1" autoAdjust="0"/>
    <p:restoredTop sz="97431"/>
  </p:normalViewPr>
  <p:slideViewPr>
    <p:cSldViewPr snapToObjects="1">
      <p:cViewPr varScale="1">
        <p:scale>
          <a:sx n="58" d="100"/>
          <a:sy n="58" d="100"/>
        </p:scale>
        <p:origin x="78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8/20/2017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Licences explained | &lt;strong&gt;Creative&lt;/strong&gt; &lt;strong&gt;Commons&lt;/strong&gt; Aotearoa New Zealan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11442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icences explained | &lt;strong&gt;Creative&lt;/strong&gt; &lt;strong&gt;Commons&lt;/strong&gt; Aotearoa New Zealan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11442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icences explained | &lt;strong&gt;Creative&lt;/strong&gt; &lt;strong&gt;Commons&lt;/strong&gt; Aotearoa New Zeala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11442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Programming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Loop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Mohd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Jamil Mohamed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Mokhtarudin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Mechanical Engineering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mohdjamil@ump.edu.my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of The Chapter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Know to use for loop and nested for loop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Now you can use for loop to make an array</a:t>
            </a:r>
          </a:p>
        </p:txBody>
      </p:sp>
    </p:spTree>
    <p:extLst>
      <p:ext uri="{BB962C8B-B14F-4D97-AF65-F5344CB8AC3E}">
        <p14:creationId xmlns:p14="http://schemas.microsoft.com/office/powerpoint/2010/main" val="40866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48472"/>
          </a:xfrm>
        </p:spPr>
        <p:txBody>
          <a:bodyPr>
            <a:norm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Aims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To construct C programming involving for loop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Expected Outcomes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Know to construct C program using for loop</a:t>
            </a:r>
          </a:p>
        </p:txBody>
      </p:sp>
    </p:spTree>
    <p:extLst>
      <p:ext uri="{BB962C8B-B14F-4D97-AF65-F5344CB8AC3E}">
        <p14:creationId xmlns:p14="http://schemas.microsoft.com/office/powerpoint/2010/main" val="12030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Loop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/>
              <a:t>Has similar use as while loop</a:t>
            </a:r>
          </a:p>
          <a:p>
            <a:pPr algn="just"/>
            <a:r>
              <a:rPr lang="en-GB" dirty="0" smtClean="0"/>
              <a:t>It allows the execution of a code repeatedly until certain conditions are met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48567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for loop</a:t>
            </a:r>
            <a:endParaRPr lang="en-SG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02486" y="885850"/>
            <a:ext cx="7770243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en-GB" smtClean="0"/>
              <a:t>Still remember??</a:t>
            </a:r>
            <a:endParaRPr lang="en-S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725" t="23422" r="78778" b="50984"/>
          <a:stretch/>
        </p:blipFill>
        <p:spPr>
          <a:xfrm>
            <a:off x="323528" y="1516791"/>
            <a:ext cx="4392488" cy="4078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92" t="79531" r="87079" b="15547"/>
          <a:stretch/>
        </p:blipFill>
        <p:spPr>
          <a:xfrm>
            <a:off x="4788024" y="2420888"/>
            <a:ext cx="3312368" cy="72008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20072" y="342900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The output is similar to while loop. So, what is the difference?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15887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Nested For Loop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Nested loop – a loop within another loop</a:t>
            </a:r>
          </a:p>
          <a:p>
            <a:pPr algn="just"/>
            <a:r>
              <a:rPr lang="en-GB" dirty="0" smtClean="0"/>
              <a:t>Easy example: see it similar as solving math problems involving brackets</a:t>
            </a:r>
          </a:p>
          <a:p>
            <a:pPr marL="0" indent="0" algn="just">
              <a:buNone/>
            </a:pPr>
            <a:r>
              <a:rPr lang="en-GB" dirty="0" smtClean="0"/>
              <a:t>A=(3+(5-3+2x(6-3)-2)-3)</a:t>
            </a:r>
          </a:p>
          <a:p>
            <a:pPr marL="0" indent="0" algn="just">
              <a:buNone/>
            </a:pPr>
            <a:r>
              <a:rPr lang="en-GB" dirty="0" smtClean="0"/>
              <a:t>Which one will you solve first?</a:t>
            </a:r>
          </a:p>
        </p:txBody>
      </p:sp>
    </p:spTree>
    <p:extLst>
      <p:ext uri="{BB962C8B-B14F-4D97-AF65-F5344CB8AC3E}">
        <p14:creationId xmlns:p14="http://schemas.microsoft.com/office/powerpoint/2010/main" val="1998158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Nested For Loop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The most common nested loop is for loop</a:t>
            </a:r>
          </a:p>
          <a:p>
            <a:pPr algn="just"/>
            <a:r>
              <a:rPr lang="en-GB" dirty="0" smtClean="0"/>
              <a:t>The application of nested loop is in the formation of array (matrix)</a:t>
            </a:r>
          </a:p>
          <a:p>
            <a:pPr algn="just"/>
            <a:r>
              <a:rPr lang="en-GB" dirty="0" smtClean="0"/>
              <a:t>In nested for loop, the outer loop will control the inner loop</a:t>
            </a:r>
          </a:p>
        </p:txBody>
      </p:sp>
    </p:spTree>
    <p:extLst>
      <p:ext uri="{BB962C8B-B14F-4D97-AF65-F5344CB8AC3E}">
        <p14:creationId xmlns:p14="http://schemas.microsoft.com/office/powerpoint/2010/main" val="347764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Nested For Loop</a:t>
            </a:r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534" t="24406" r="26756" b="43110"/>
          <a:stretch/>
        </p:blipFill>
        <p:spPr>
          <a:xfrm>
            <a:off x="251520" y="1844823"/>
            <a:ext cx="3672408" cy="3787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192" t="67718" r="37824" b="10626"/>
          <a:stretch/>
        </p:blipFill>
        <p:spPr>
          <a:xfrm>
            <a:off x="4644008" y="1855897"/>
            <a:ext cx="3168351" cy="321898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355976" y="530120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Isn’t it look like a matrix; except without the big bracket?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4784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Outer loop controlling inner loop?</a:t>
            </a:r>
            <a:endParaRPr lang="en-S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5534" t="24406" r="27310" b="43110"/>
          <a:stretch/>
        </p:blipFill>
        <p:spPr>
          <a:xfrm>
            <a:off x="323528" y="1700808"/>
            <a:ext cx="3600400" cy="383268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475656" y="3284984"/>
            <a:ext cx="10081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0000" t="67718" r="38931" b="12594"/>
          <a:stretch/>
        </p:blipFill>
        <p:spPr>
          <a:xfrm>
            <a:off x="5048105" y="1700808"/>
            <a:ext cx="3041821" cy="304182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139952" y="5085184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Number of characters in each row depends on b. </a:t>
            </a:r>
          </a:p>
          <a:p>
            <a:pPr algn="just"/>
            <a:r>
              <a:rPr lang="en-GB" dirty="0"/>
              <a:t>T</a:t>
            </a:r>
            <a:r>
              <a:rPr lang="en-GB" dirty="0" smtClean="0"/>
              <a:t>he value of b depends on a.</a:t>
            </a:r>
          </a:p>
          <a:p>
            <a:pPr algn="just"/>
            <a:r>
              <a:rPr lang="en-GB" dirty="0" smtClean="0"/>
              <a:t>Loop b will executed repeatedly until loop a met the conditions.</a:t>
            </a:r>
          </a:p>
        </p:txBody>
      </p:sp>
    </p:spTree>
    <p:extLst>
      <p:ext uri="{BB962C8B-B14F-4D97-AF65-F5344CB8AC3E}">
        <p14:creationId xmlns:p14="http://schemas.microsoft.com/office/powerpoint/2010/main" val="371468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3</a:t>
            </a:r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534" t="22438" r="26203" b="44094"/>
          <a:stretch/>
        </p:blipFill>
        <p:spPr>
          <a:xfrm>
            <a:off x="461094" y="1700808"/>
            <a:ext cx="3822873" cy="3938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553" t="60828" r="26203" b="15547"/>
          <a:stretch/>
        </p:blipFill>
        <p:spPr>
          <a:xfrm>
            <a:off x="4283967" y="1977552"/>
            <a:ext cx="4304228" cy="245955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Oval 5"/>
          <p:cNvSpPr/>
          <p:nvPr/>
        </p:nvSpPr>
        <p:spPr>
          <a:xfrm>
            <a:off x="1907704" y="3861048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495064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226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Helvetica</vt:lpstr>
      <vt:lpstr>Helvetica LT Std Light</vt:lpstr>
      <vt:lpstr>Office Theme</vt:lpstr>
      <vt:lpstr>Computer Programming  Chapter 7: For Loop</vt:lpstr>
      <vt:lpstr>Chapter Description</vt:lpstr>
      <vt:lpstr>For Loop</vt:lpstr>
      <vt:lpstr>Example of for loop</vt:lpstr>
      <vt:lpstr>Nested For Loop</vt:lpstr>
      <vt:lpstr>Nested For Loop</vt:lpstr>
      <vt:lpstr>Example Nested For Loop</vt:lpstr>
      <vt:lpstr>Outer loop controlling inner loop?</vt:lpstr>
      <vt:lpstr>Example 3</vt:lpstr>
      <vt:lpstr>Conclusion of The Chapter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Mohd Jamil Mohamed Mokhtarudin</cp:lastModifiedBy>
  <cp:revision>233</cp:revision>
  <cp:lastPrinted>2017-07-24T03:54:17Z</cp:lastPrinted>
  <dcterms:created xsi:type="dcterms:W3CDTF">2016-03-03T08:04:10Z</dcterms:created>
  <dcterms:modified xsi:type="dcterms:W3CDTF">2017-08-20T01:41:28Z</dcterms:modified>
</cp:coreProperties>
</file>